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3" r:id="rId5"/>
    <p:sldId id="262" r:id="rId6"/>
    <p:sldId id="261" r:id="rId7"/>
    <p:sldId id="260" r:id="rId8"/>
    <p:sldId id="259" r:id="rId9"/>
    <p:sldId id="25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92"/>
  </p:normalViewPr>
  <p:slideViewPr>
    <p:cSldViewPr snapToGrid="0" snapToObjects="1" showGuides="1">
      <p:cViewPr>
        <p:scale>
          <a:sx n="223" d="100"/>
          <a:sy n="223" d="100"/>
        </p:scale>
        <p:origin x="-2336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B9BD6-D512-04C6-62B2-96F11514C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F26274-3495-4E15-83C6-F66320285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B5DFD-B2BF-2BE2-2BE8-23AE6B09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4E93DC-C24D-2485-0FCD-39C4AB9F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A2AED1-0663-72F5-2990-95DB687A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38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81893-7FDE-EC74-8E90-E3AC77B7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8F20A7-E73A-1B6F-5A7A-B9F2BD69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154AB0-526E-AF45-4DEF-8043C69C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FFB85-E645-F092-5447-EBDDA265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DB108A-2562-5E82-D640-F35EC35E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13B147-94AC-F3E2-CB86-34A64A0F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D56F7D-4E0C-9010-72E4-4BC2F99C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911537-22FD-8FFE-15A5-6AFDD345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792A01-BD3C-33CD-AC62-4098CFF4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2B26E3-50EF-4B5D-6977-AC8BDD35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25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B492C-6696-59B4-96A6-8C048AE2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D6E4E5-D2A6-BB35-6991-B68452FA1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6ACA30-2D1E-58C5-9731-7C1AA709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EF16A1-E81F-094F-0361-3A402C59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90FAB9-584C-5FF6-DE81-BE036679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2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DA0FC6-A943-CA82-D31E-293753240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BBA770-4DCE-7584-B2AC-49003232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4810D3-2E86-C74A-BCBD-62D66849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A9B5D3-59D2-1AD3-8D6F-122DDF36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66CA51-CE6A-EFEF-FBE7-50654591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22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E1735-76C1-93AA-4F71-1C24B382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CA107C-B68D-E5B5-E4F7-8F37FF91B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501816-1490-310F-D725-534730035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E3AE7E-3120-36D3-93B5-B47BFBE3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E5B0E5-F9AF-FB7C-BB5E-BADED4A0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4D96D-9FAA-A8CE-6819-DA61DF73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9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0C573C-2625-1F6A-85F7-BDE35D76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2ED9B3-49FC-2C75-4260-6658CA15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401F27-595E-926C-33C6-F1D40406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CC0F39-D971-4566-25B4-F8BC0118D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185795C-6B6D-2296-1E12-588BFDEC8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608236-FE25-76B6-CB38-71D4433DE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A5D986-5D58-0BCE-4D37-A21DF0EE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B24812-4BF4-75EC-C576-287A74ED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7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7456D-CF65-B3C4-4654-7AD60DB1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3144D0-5B87-7F40-DEE0-325189BD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09801B-B715-7497-3098-918A5DE6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9A2F47-5970-237A-DD78-5E2199F0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C88AD7F-D0D9-8AD4-4147-5BC6D238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336D73-1679-60AC-C35E-AF11FBCF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20FB2F-6A1C-B770-EE34-B4E0985C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7B179-8427-C4EA-55BB-95D342F24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626BEC-9BFA-2D63-76E1-1728565B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8600B0-FEB9-D467-EFEE-E63354FFD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59FBAB-8C95-62DD-6A08-D04445DC2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04E65-D5C7-45BA-2B7E-31C58C7D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27FDCD-9FDC-5937-5E37-9C062236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3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F64DD6-9B54-9F53-D2B1-B6E89E91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3F0C88-1A4E-15DA-B13A-94D87BFCE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63F451-E886-BED2-6AA4-F89E0B00A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186DFD-03AE-4FAC-4C3E-0E4A4D6D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3BC347-20E4-A25B-A74F-688F0D386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21A7F4-D205-DAD7-CE4D-7CCA9BF1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5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D498CF-ABEE-C64C-CC98-51EEAC27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FDB0F9-B0A3-F6D0-D2DC-B687746FE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10B425-013D-F06E-5F57-E1D09937E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6BB7-4CA6-BC48-A886-D518369514C1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A092E-29A6-0576-716E-75463A624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9AA200-7611-0DCA-1382-47A5D2D54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E434-038F-5C43-84AB-DA1CACB002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19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 hidden="1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82B7C0F-D720-870F-4D75-1952B938E050}"/>
              </a:ext>
            </a:extLst>
          </p:cNvPr>
          <p:cNvSpPr/>
          <p:nvPr/>
        </p:nvSpPr>
        <p:spPr>
          <a:xfrm>
            <a:off x="4261809" y="1642363"/>
            <a:ext cx="951093" cy="1265281"/>
          </a:xfrm>
          <a:custGeom>
            <a:avLst/>
            <a:gdLst>
              <a:gd name="connsiteX0" fmla="*/ 939100 w 951093"/>
              <a:gd name="connsiteY0" fmla="*/ 247 h 1265281"/>
              <a:gd name="connsiteX1" fmla="*/ 579132 w 951093"/>
              <a:gd name="connsiteY1" fmla="*/ 368489 h 1265281"/>
              <a:gd name="connsiteX2" fmla="*/ 616370 w 951093"/>
              <a:gd name="connsiteY2" fmla="*/ 285738 h 1265281"/>
              <a:gd name="connsiteX3" fmla="*/ 397080 w 951093"/>
              <a:gd name="connsiteY3" fmla="*/ 724319 h 1265281"/>
              <a:gd name="connsiteX4" fmla="*/ 413630 w 951093"/>
              <a:gd name="connsiteY4" fmla="*/ 604330 h 1265281"/>
              <a:gd name="connsiteX5" fmla="*/ 223302 w 951093"/>
              <a:gd name="connsiteY5" fmla="*/ 902234 h 1265281"/>
              <a:gd name="connsiteX6" fmla="*/ 227440 w 951093"/>
              <a:gd name="connsiteY6" fmla="*/ 864996 h 1265281"/>
              <a:gd name="connsiteX7" fmla="*/ 186064 w 951093"/>
              <a:gd name="connsiteY7" fmla="*/ 1258064 h 1265281"/>
              <a:gd name="connsiteX8" fmla="*/ 206752 w 951093"/>
              <a:gd name="connsiteY8" fmla="*/ 1055324 h 1265281"/>
              <a:gd name="connsiteX9" fmla="*/ 248128 w 951093"/>
              <a:gd name="connsiteY9" fmla="*/ 294013 h 1265281"/>
              <a:gd name="connsiteX10" fmla="*/ 289503 w 951093"/>
              <a:gd name="connsiteY10" fmla="*/ 447103 h 1265281"/>
              <a:gd name="connsiteX11" fmla="*/ 318466 w 951093"/>
              <a:gd name="connsiteY11" fmla="*/ 128511 h 1265281"/>
              <a:gd name="connsiteX12" fmla="*/ 74350 w 951093"/>
              <a:gd name="connsiteY12" fmla="*/ 281601 h 1265281"/>
              <a:gd name="connsiteX13" fmla="*/ 70213 w 951093"/>
              <a:gd name="connsiteY13" fmla="*/ 310564 h 1265281"/>
              <a:gd name="connsiteX14" fmla="*/ 939100 w 951093"/>
              <a:gd name="connsiteY14" fmla="*/ 247 h 126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093" h="1265281">
                <a:moveTo>
                  <a:pt x="939100" y="247"/>
                </a:moveTo>
                <a:cubicBezTo>
                  <a:pt x="1023920" y="9901"/>
                  <a:pt x="632920" y="320907"/>
                  <a:pt x="579132" y="368489"/>
                </a:cubicBezTo>
                <a:cubicBezTo>
                  <a:pt x="525344" y="416071"/>
                  <a:pt x="646712" y="226433"/>
                  <a:pt x="616370" y="285738"/>
                </a:cubicBezTo>
                <a:cubicBezTo>
                  <a:pt x="586028" y="345043"/>
                  <a:pt x="430870" y="671220"/>
                  <a:pt x="397080" y="724319"/>
                </a:cubicBezTo>
                <a:cubicBezTo>
                  <a:pt x="363290" y="777418"/>
                  <a:pt x="442593" y="574677"/>
                  <a:pt x="413630" y="604330"/>
                </a:cubicBezTo>
                <a:cubicBezTo>
                  <a:pt x="384667" y="633983"/>
                  <a:pt x="254334" y="858790"/>
                  <a:pt x="223302" y="902234"/>
                </a:cubicBezTo>
                <a:cubicBezTo>
                  <a:pt x="192270" y="945678"/>
                  <a:pt x="233646" y="805691"/>
                  <a:pt x="227440" y="864996"/>
                </a:cubicBezTo>
                <a:cubicBezTo>
                  <a:pt x="221234" y="924301"/>
                  <a:pt x="189512" y="1226343"/>
                  <a:pt x="186064" y="1258064"/>
                </a:cubicBezTo>
                <a:cubicBezTo>
                  <a:pt x="182616" y="1289785"/>
                  <a:pt x="196408" y="1215999"/>
                  <a:pt x="206752" y="1055324"/>
                </a:cubicBezTo>
                <a:cubicBezTo>
                  <a:pt x="217096" y="894649"/>
                  <a:pt x="234336" y="395383"/>
                  <a:pt x="248128" y="294013"/>
                </a:cubicBezTo>
                <a:cubicBezTo>
                  <a:pt x="261920" y="192643"/>
                  <a:pt x="277780" y="474687"/>
                  <a:pt x="289503" y="447103"/>
                </a:cubicBezTo>
                <a:cubicBezTo>
                  <a:pt x="301226" y="419519"/>
                  <a:pt x="354325" y="156095"/>
                  <a:pt x="318466" y="128511"/>
                </a:cubicBezTo>
                <a:cubicBezTo>
                  <a:pt x="282607" y="100927"/>
                  <a:pt x="115725" y="251259"/>
                  <a:pt x="74350" y="281601"/>
                </a:cubicBezTo>
                <a:cubicBezTo>
                  <a:pt x="32975" y="311943"/>
                  <a:pt x="-67706" y="354698"/>
                  <a:pt x="70213" y="310564"/>
                </a:cubicBezTo>
                <a:cubicBezTo>
                  <a:pt x="208132" y="266430"/>
                  <a:pt x="854280" y="-9407"/>
                  <a:pt x="939100" y="2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C8E1139-E93D-CD9E-0045-05B268B0EA0A}"/>
              </a:ext>
            </a:extLst>
          </p:cNvPr>
          <p:cNvSpPr/>
          <p:nvPr/>
        </p:nvSpPr>
        <p:spPr>
          <a:xfrm>
            <a:off x="4329448" y="2349968"/>
            <a:ext cx="892077" cy="1915536"/>
          </a:xfrm>
          <a:custGeom>
            <a:avLst/>
            <a:gdLst>
              <a:gd name="connsiteX0" fmla="*/ 391504 w 892077"/>
              <a:gd name="connsiteY0" fmla="*/ 4302 h 1915536"/>
              <a:gd name="connsiteX1" fmla="*/ 234277 w 892077"/>
              <a:gd name="connsiteY1" fmla="*/ 364269 h 1915536"/>
              <a:gd name="connsiteX2" fmla="*/ 259102 w 892077"/>
              <a:gd name="connsiteY2" fmla="*/ 372544 h 1915536"/>
              <a:gd name="connsiteX3" fmla="*/ 304615 w 892077"/>
              <a:gd name="connsiteY3" fmla="*/ 740787 h 1915536"/>
              <a:gd name="connsiteX4" fmla="*/ 283928 w 892077"/>
              <a:gd name="connsiteY4" fmla="*/ 691136 h 1915536"/>
              <a:gd name="connsiteX5" fmla="*/ 424604 w 892077"/>
              <a:gd name="connsiteY5" fmla="*/ 1369695 h 1915536"/>
              <a:gd name="connsiteX6" fmla="*/ 432880 w 892077"/>
              <a:gd name="connsiteY6" fmla="*/ 1353145 h 1915536"/>
              <a:gd name="connsiteX7" fmla="*/ 875598 w 892077"/>
              <a:gd name="connsiteY7" fmla="*/ 1891027 h 1915536"/>
              <a:gd name="connsiteX8" fmla="*/ 747334 w 892077"/>
              <a:gd name="connsiteY8" fmla="*/ 1771038 h 1915536"/>
              <a:gd name="connsiteX9" fmla="*/ 275652 w 892077"/>
              <a:gd name="connsiteY9" fmla="*/ 1299357 h 1915536"/>
              <a:gd name="connsiteX10" fmla="*/ 14986 w 892077"/>
              <a:gd name="connsiteY10" fmla="*/ 442883 h 1915536"/>
              <a:gd name="connsiteX11" fmla="*/ 35674 w 892077"/>
              <a:gd name="connsiteY11" fmla="*/ 525634 h 1915536"/>
              <a:gd name="connsiteX12" fmla="*/ 68775 w 892077"/>
              <a:gd name="connsiteY12" fmla="*/ 82915 h 1915536"/>
              <a:gd name="connsiteX13" fmla="*/ 64637 w 892077"/>
              <a:gd name="connsiteY13" fmla="*/ 161529 h 1915536"/>
              <a:gd name="connsiteX14" fmla="*/ 391504 w 892077"/>
              <a:gd name="connsiteY14" fmla="*/ 4302 h 191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2077" h="1915536">
                <a:moveTo>
                  <a:pt x="391504" y="4302"/>
                </a:moveTo>
                <a:cubicBezTo>
                  <a:pt x="419777" y="38092"/>
                  <a:pt x="256344" y="302895"/>
                  <a:pt x="234277" y="364269"/>
                </a:cubicBezTo>
                <a:cubicBezTo>
                  <a:pt x="212210" y="425643"/>
                  <a:pt x="247379" y="309791"/>
                  <a:pt x="259102" y="372544"/>
                </a:cubicBezTo>
                <a:cubicBezTo>
                  <a:pt x="270825" y="435297"/>
                  <a:pt x="300477" y="687688"/>
                  <a:pt x="304615" y="740787"/>
                </a:cubicBezTo>
                <a:cubicBezTo>
                  <a:pt x="308753" y="793886"/>
                  <a:pt x="263930" y="586318"/>
                  <a:pt x="283928" y="691136"/>
                </a:cubicBezTo>
                <a:cubicBezTo>
                  <a:pt x="303926" y="795954"/>
                  <a:pt x="399779" y="1259360"/>
                  <a:pt x="424604" y="1369695"/>
                </a:cubicBezTo>
                <a:cubicBezTo>
                  <a:pt x="449429" y="1480030"/>
                  <a:pt x="357714" y="1266256"/>
                  <a:pt x="432880" y="1353145"/>
                </a:cubicBezTo>
                <a:cubicBezTo>
                  <a:pt x="508046" y="1440034"/>
                  <a:pt x="823189" y="1821378"/>
                  <a:pt x="875598" y="1891027"/>
                </a:cubicBezTo>
                <a:cubicBezTo>
                  <a:pt x="928007" y="1960676"/>
                  <a:pt x="847325" y="1869650"/>
                  <a:pt x="747334" y="1771038"/>
                </a:cubicBezTo>
                <a:cubicBezTo>
                  <a:pt x="647343" y="1672426"/>
                  <a:pt x="397710" y="1520716"/>
                  <a:pt x="275652" y="1299357"/>
                </a:cubicBezTo>
                <a:cubicBezTo>
                  <a:pt x="153594" y="1077998"/>
                  <a:pt x="54982" y="571837"/>
                  <a:pt x="14986" y="442883"/>
                </a:cubicBezTo>
                <a:cubicBezTo>
                  <a:pt x="-25010" y="313929"/>
                  <a:pt x="26709" y="585628"/>
                  <a:pt x="35674" y="525634"/>
                </a:cubicBezTo>
                <a:cubicBezTo>
                  <a:pt x="44639" y="465640"/>
                  <a:pt x="63948" y="143599"/>
                  <a:pt x="68775" y="82915"/>
                </a:cubicBezTo>
                <a:cubicBezTo>
                  <a:pt x="73602" y="22231"/>
                  <a:pt x="10159" y="176700"/>
                  <a:pt x="64637" y="161529"/>
                </a:cubicBezTo>
                <a:cubicBezTo>
                  <a:pt x="119115" y="146358"/>
                  <a:pt x="363231" y="-29488"/>
                  <a:pt x="391504" y="43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B80B86D-A640-91C2-138D-C85743102478}"/>
              </a:ext>
            </a:extLst>
          </p:cNvPr>
          <p:cNvSpPr/>
          <p:nvPr/>
        </p:nvSpPr>
        <p:spPr>
          <a:xfrm>
            <a:off x="4646132" y="3996559"/>
            <a:ext cx="1838070" cy="1005536"/>
          </a:xfrm>
          <a:custGeom>
            <a:avLst/>
            <a:gdLst>
              <a:gd name="connsiteX0" fmla="*/ 248597 w 1838070"/>
              <a:gd name="connsiteY0" fmla="*/ 83072 h 1005536"/>
              <a:gd name="connsiteX1" fmla="*/ 641665 w 1838070"/>
              <a:gd name="connsiteY1" fmla="*/ 418214 h 1005536"/>
              <a:gd name="connsiteX2" fmla="*/ 513401 w 1838070"/>
              <a:gd name="connsiteY2" fmla="*/ 269262 h 1005536"/>
              <a:gd name="connsiteX3" fmla="*/ 931294 w 1838070"/>
              <a:gd name="connsiteY3" fmla="*/ 695430 h 1005536"/>
              <a:gd name="connsiteX4" fmla="*/ 856818 w 1838070"/>
              <a:gd name="connsiteY4" fmla="*/ 616817 h 1005536"/>
              <a:gd name="connsiteX5" fmla="*/ 1191960 w 1838070"/>
              <a:gd name="connsiteY5" fmla="*/ 910583 h 1005536"/>
              <a:gd name="connsiteX6" fmla="*/ 1225061 w 1838070"/>
              <a:gd name="connsiteY6" fmla="*/ 865070 h 1005536"/>
              <a:gd name="connsiteX7" fmla="*/ 1837419 w 1838070"/>
              <a:gd name="connsiteY7" fmla="*/ 803007 h 1005536"/>
              <a:gd name="connsiteX8" fmla="*/ 1340912 w 1838070"/>
              <a:gd name="connsiteY8" fmla="*/ 922996 h 1005536"/>
              <a:gd name="connsiteX9" fmla="*/ 1237473 w 1838070"/>
              <a:gd name="connsiteY9" fmla="*/ 964371 h 1005536"/>
              <a:gd name="connsiteX10" fmla="*/ 434787 w 1838070"/>
              <a:gd name="connsiteY10" fmla="*/ 310637 h 1005536"/>
              <a:gd name="connsiteX11" fmla="*/ 344 w 1838070"/>
              <a:gd name="connsiteY11" fmla="*/ 321 h 1005536"/>
              <a:gd name="connsiteX12" fmla="*/ 360311 w 1838070"/>
              <a:gd name="connsiteY12" fmla="*/ 248574 h 1005536"/>
              <a:gd name="connsiteX13" fmla="*/ 248597 w 1838070"/>
              <a:gd name="connsiteY13" fmla="*/ 83072 h 100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8070" h="1005536">
                <a:moveTo>
                  <a:pt x="248597" y="83072"/>
                </a:moveTo>
                <a:cubicBezTo>
                  <a:pt x="295489" y="111345"/>
                  <a:pt x="597531" y="387182"/>
                  <a:pt x="641665" y="418214"/>
                </a:cubicBezTo>
                <a:cubicBezTo>
                  <a:pt x="685799" y="449246"/>
                  <a:pt x="465130" y="223059"/>
                  <a:pt x="513401" y="269262"/>
                </a:cubicBezTo>
                <a:cubicBezTo>
                  <a:pt x="561672" y="315465"/>
                  <a:pt x="874058" y="637504"/>
                  <a:pt x="931294" y="695430"/>
                </a:cubicBezTo>
                <a:cubicBezTo>
                  <a:pt x="988530" y="753356"/>
                  <a:pt x="813374" y="580958"/>
                  <a:pt x="856818" y="616817"/>
                </a:cubicBezTo>
                <a:cubicBezTo>
                  <a:pt x="900262" y="652676"/>
                  <a:pt x="1130586" y="869207"/>
                  <a:pt x="1191960" y="910583"/>
                </a:cubicBezTo>
                <a:cubicBezTo>
                  <a:pt x="1253334" y="951959"/>
                  <a:pt x="1117484" y="882999"/>
                  <a:pt x="1225061" y="865070"/>
                </a:cubicBezTo>
                <a:cubicBezTo>
                  <a:pt x="1332638" y="847141"/>
                  <a:pt x="1818111" y="793353"/>
                  <a:pt x="1837419" y="803007"/>
                </a:cubicBezTo>
                <a:cubicBezTo>
                  <a:pt x="1856727" y="812661"/>
                  <a:pt x="1440903" y="896102"/>
                  <a:pt x="1340912" y="922996"/>
                </a:cubicBezTo>
                <a:cubicBezTo>
                  <a:pt x="1240921" y="949890"/>
                  <a:pt x="1388494" y="1066431"/>
                  <a:pt x="1237473" y="964371"/>
                </a:cubicBezTo>
                <a:cubicBezTo>
                  <a:pt x="1086452" y="862311"/>
                  <a:pt x="640975" y="471312"/>
                  <a:pt x="434787" y="310637"/>
                </a:cubicBezTo>
                <a:cubicBezTo>
                  <a:pt x="228599" y="149962"/>
                  <a:pt x="12757" y="10665"/>
                  <a:pt x="344" y="321"/>
                </a:cubicBezTo>
                <a:cubicBezTo>
                  <a:pt x="-12069" y="-10023"/>
                  <a:pt x="314798" y="232714"/>
                  <a:pt x="360311" y="248574"/>
                </a:cubicBezTo>
                <a:cubicBezTo>
                  <a:pt x="405824" y="264434"/>
                  <a:pt x="201705" y="54799"/>
                  <a:pt x="248597" y="830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52FC42B-A459-F85A-A816-6BE7C43F4E39}"/>
              </a:ext>
            </a:extLst>
          </p:cNvPr>
          <p:cNvSpPr/>
          <p:nvPr/>
        </p:nvSpPr>
        <p:spPr>
          <a:xfrm>
            <a:off x="6363731" y="2971482"/>
            <a:ext cx="824651" cy="1753695"/>
          </a:xfrm>
          <a:custGeom>
            <a:avLst/>
            <a:gdLst>
              <a:gd name="connsiteX0" fmla="*/ 823205 w 824651"/>
              <a:gd name="connsiteY0" fmla="*/ 7559 h 1753695"/>
              <a:gd name="connsiteX1" fmla="*/ 732179 w 824651"/>
              <a:gd name="connsiteY1" fmla="*/ 715081 h 1753695"/>
              <a:gd name="connsiteX2" fmla="*/ 728041 w 824651"/>
              <a:gd name="connsiteY2" fmla="*/ 487515 h 1753695"/>
              <a:gd name="connsiteX3" fmla="*/ 334973 w 824651"/>
              <a:gd name="connsiteY3" fmla="*/ 1281926 h 1753695"/>
              <a:gd name="connsiteX4" fmla="*/ 529438 w 824651"/>
              <a:gd name="connsiteY4" fmla="*/ 984022 h 1753695"/>
              <a:gd name="connsiteX5" fmla="*/ 479788 w 824651"/>
              <a:gd name="connsiteY5" fmla="*/ 1372952 h 1753695"/>
              <a:gd name="connsiteX6" fmla="*/ 3969 w 824651"/>
              <a:gd name="connsiteY6" fmla="*/ 1753608 h 1753695"/>
              <a:gd name="connsiteX7" fmla="*/ 268772 w 824651"/>
              <a:gd name="connsiteY7" fmla="*/ 1339852 h 1753695"/>
              <a:gd name="connsiteX8" fmla="*/ 558401 w 824651"/>
              <a:gd name="connsiteY8" fmla="*/ 322013 h 1753695"/>
              <a:gd name="connsiteX9" fmla="*/ 545988 w 824651"/>
              <a:gd name="connsiteY9" fmla="*/ 479240 h 1753695"/>
              <a:gd name="connsiteX10" fmla="*/ 682528 w 824651"/>
              <a:gd name="connsiteY10" fmla="*/ 110998 h 1753695"/>
              <a:gd name="connsiteX11" fmla="*/ 649427 w 824651"/>
              <a:gd name="connsiteY11" fmla="*/ 326151 h 1753695"/>
              <a:gd name="connsiteX12" fmla="*/ 823205 w 824651"/>
              <a:gd name="connsiteY12" fmla="*/ 7559 h 175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651" h="1753695">
                <a:moveTo>
                  <a:pt x="823205" y="7559"/>
                </a:moveTo>
                <a:cubicBezTo>
                  <a:pt x="836997" y="72381"/>
                  <a:pt x="748040" y="635088"/>
                  <a:pt x="732179" y="715081"/>
                </a:cubicBezTo>
                <a:cubicBezTo>
                  <a:pt x="716318" y="795074"/>
                  <a:pt x="794242" y="393041"/>
                  <a:pt x="728041" y="487515"/>
                </a:cubicBezTo>
                <a:cubicBezTo>
                  <a:pt x="661840" y="581989"/>
                  <a:pt x="368073" y="1199175"/>
                  <a:pt x="334973" y="1281926"/>
                </a:cubicBezTo>
                <a:cubicBezTo>
                  <a:pt x="301872" y="1364677"/>
                  <a:pt x="505302" y="968851"/>
                  <a:pt x="529438" y="984022"/>
                </a:cubicBezTo>
                <a:cubicBezTo>
                  <a:pt x="553574" y="999193"/>
                  <a:pt x="567366" y="1244688"/>
                  <a:pt x="479788" y="1372952"/>
                </a:cubicBezTo>
                <a:cubicBezTo>
                  <a:pt x="392210" y="1501216"/>
                  <a:pt x="39138" y="1759125"/>
                  <a:pt x="3969" y="1753608"/>
                </a:cubicBezTo>
                <a:cubicBezTo>
                  <a:pt x="-31200" y="1748091"/>
                  <a:pt x="176367" y="1578451"/>
                  <a:pt x="268772" y="1339852"/>
                </a:cubicBezTo>
                <a:cubicBezTo>
                  <a:pt x="361177" y="1101253"/>
                  <a:pt x="512198" y="465448"/>
                  <a:pt x="558401" y="322013"/>
                </a:cubicBezTo>
                <a:cubicBezTo>
                  <a:pt x="604604" y="178578"/>
                  <a:pt x="525300" y="514409"/>
                  <a:pt x="545988" y="479240"/>
                </a:cubicBezTo>
                <a:cubicBezTo>
                  <a:pt x="566676" y="444071"/>
                  <a:pt x="665288" y="136513"/>
                  <a:pt x="682528" y="110998"/>
                </a:cubicBezTo>
                <a:cubicBezTo>
                  <a:pt x="699768" y="85483"/>
                  <a:pt x="628050" y="336495"/>
                  <a:pt x="649427" y="326151"/>
                </a:cubicBezTo>
                <a:cubicBezTo>
                  <a:pt x="670804" y="315807"/>
                  <a:pt x="809413" y="-57263"/>
                  <a:pt x="823205" y="75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63B5C25-2BAE-E8E9-AD93-5F993F1FCD37}"/>
              </a:ext>
            </a:extLst>
          </p:cNvPr>
          <p:cNvSpPr/>
          <p:nvPr/>
        </p:nvSpPr>
        <p:spPr>
          <a:xfrm>
            <a:off x="6065032" y="1702739"/>
            <a:ext cx="1237755" cy="1741783"/>
          </a:xfrm>
          <a:custGeom>
            <a:avLst/>
            <a:gdLst>
              <a:gd name="connsiteX0" fmla="*/ 675048 w 1237755"/>
              <a:gd name="connsiteY0" fmla="*/ 225362 h 1741783"/>
              <a:gd name="connsiteX1" fmla="*/ 1188105 w 1237755"/>
              <a:gd name="connsiteY1" fmla="*/ 825308 h 1741783"/>
              <a:gd name="connsiteX2" fmla="*/ 1113629 w 1237755"/>
              <a:gd name="connsiteY2" fmla="*/ 746694 h 1741783"/>
              <a:gd name="connsiteX3" fmla="*/ 1237755 w 1237755"/>
              <a:gd name="connsiteY3" fmla="*/ 949435 h 1741783"/>
              <a:gd name="connsiteX4" fmla="*/ 1113629 w 1237755"/>
              <a:gd name="connsiteY4" fmla="*/ 1545243 h 1741783"/>
              <a:gd name="connsiteX5" fmla="*/ 1035015 w 1237755"/>
              <a:gd name="connsiteY5" fmla="*/ 1731433 h 1741783"/>
              <a:gd name="connsiteX6" fmla="*/ 1092941 w 1237755"/>
              <a:gd name="connsiteY6" fmla="*/ 1284577 h 1741783"/>
              <a:gd name="connsiteX7" fmla="*/ 596434 w 1237755"/>
              <a:gd name="connsiteY7" fmla="*/ 622568 h 1741783"/>
              <a:gd name="connsiteX8" fmla="*/ 670910 w 1237755"/>
              <a:gd name="connsiteY8" fmla="*/ 734282 h 1741783"/>
              <a:gd name="connsiteX9" fmla="*/ 1159142 w 1237755"/>
              <a:gd name="connsiteY9" fmla="*/ 1057011 h 1741783"/>
              <a:gd name="connsiteX10" fmla="*/ 17176 w 1237755"/>
              <a:gd name="connsiteY10" fmla="*/ 183987 h 1741783"/>
              <a:gd name="connsiteX11" fmla="*/ 782624 w 1237755"/>
              <a:gd name="connsiteY11" fmla="*/ 589467 h 1741783"/>
              <a:gd name="connsiteX12" fmla="*/ 626 w 1237755"/>
              <a:gd name="connsiteY12" fmla="*/ 14347 h 1741783"/>
              <a:gd name="connsiteX13" fmla="*/ 675048 w 1237755"/>
              <a:gd name="connsiteY13" fmla="*/ 225362 h 17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7755" h="1741783">
                <a:moveTo>
                  <a:pt x="675048" y="225362"/>
                </a:moveTo>
                <a:cubicBezTo>
                  <a:pt x="872961" y="360522"/>
                  <a:pt x="1115008" y="738419"/>
                  <a:pt x="1188105" y="825308"/>
                </a:cubicBezTo>
                <a:cubicBezTo>
                  <a:pt x="1261202" y="912197"/>
                  <a:pt x="1105354" y="726006"/>
                  <a:pt x="1113629" y="746694"/>
                </a:cubicBezTo>
                <a:cubicBezTo>
                  <a:pt x="1121904" y="767382"/>
                  <a:pt x="1237755" y="816344"/>
                  <a:pt x="1237755" y="949435"/>
                </a:cubicBezTo>
                <a:cubicBezTo>
                  <a:pt x="1237755" y="1082526"/>
                  <a:pt x="1147419" y="1414910"/>
                  <a:pt x="1113629" y="1545243"/>
                </a:cubicBezTo>
                <a:cubicBezTo>
                  <a:pt x="1079839" y="1675576"/>
                  <a:pt x="1038463" y="1774877"/>
                  <a:pt x="1035015" y="1731433"/>
                </a:cubicBezTo>
                <a:cubicBezTo>
                  <a:pt x="1031567" y="1687989"/>
                  <a:pt x="1166038" y="1469388"/>
                  <a:pt x="1092941" y="1284577"/>
                </a:cubicBezTo>
                <a:cubicBezTo>
                  <a:pt x="1019844" y="1099766"/>
                  <a:pt x="666772" y="714284"/>
                  <a:pt x="596434" y="622568"/>
                </a:cubicBezTo>
                <a:cubicBezTo>
                  <a:pt x="526096" y="530852"/>
                  <a:pt x="577125" y="661875"/>
                  <a:pt x="670910" y="734282"/>
                </a:cubicBezTo>
                <a:cubicBezTo>
                  <a:pt x="764695" y="806689"/>
                  <a:pt x="1268098" y="1148727"/>
                  <a:pt x="1159142" y="1057011"/>
                </a:cubicBezTo>
                <a:cubicBezTo>
                  <a:pt x="1050186" y="965295"/>
                  <a:pt x="79929" y="261911"/>
                  <a:pt x="17176" y="183987"/>
                </a:cubicBezTo>
                <a:cubicBezTo>
                  <a:pt x="-45577" y="106063"/>
                  <a:pt x="785382" y="617740"/>
                  <a:pt x="782624" y="589467"/>
                </a:cubicBezTo>
                <a:cubicBezTo>
                  <a:pt x="779866" y="561194"/>
                  <a:pt x="21314" y="73652"/>
                  <a:pt x="626" y="14347"/>
                </a:cubicBezTo>
                <a:cubicBezTo>
                  <a:pt x="-20062" y="-44958"/>
                  <a:pt x="477135" y="90202"/>
                  <a:pt x="675048" y="2253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CEBFCB4-1625-2B14-7FB0-224671BD2594}"/>
              </a:ext>
            </a:extLst>
          </p:cNvPr>
          <p:cNvSpPr/>
          <p:nvPr/>
        </p:nvSpPr>
        <p:spPr>
          <a:xfrm>
            <a:off x="5254466" y="1033279"/>
            <a:ext cx="2370331" cy="1200033"/>
          </a:xfrm>
          <a:custGeom>
            <a:avLst/>
            <a:gdLst>
              <a:gd name="connsiteX0" fmla="*/ 580 w 2370331"/>
              <a:gd name="connsiteY0" fmla="*/ 2307 h 1200033"/>
              <a:gd name="connsiteX1" fmla="*/ 1113283 w 2370331"/>
              <a:gd name="connsiteY1" fmla="*/ 90441 h 1200033"/>
              <a:gd name="connsiteX2" fmla="*/ 2170903 w 2370331"/>
              <a:gd name="connsiteY2" fmla="*/ 679844 h 1200033"/>
              <a:gd name="connsiteX3" fmla="*/ 1889973 w 2370331"/>
              <a:gd name="connsiteY3" fmla="*/ 476032 h 1200033"/>
              <a:gd name="connsiteX4" fmla="*/ 2154377 w 2370331"/>
              <a:gd name="connsiteY4" fmla="*/ 635776 h 1200033"/>
              <a:gd name="connsiteX5" fmla="*/ 2369206 w 2370331"/>
              <a:gd name="connsiteY5" fmla="*/ 1197637 h 1200033"/>
              <a:gd name="connsiteX6" fmla="*/ 2060734 w 2370331"/>
              <a:gd name="connsiteY6" fmla="*/ 393405 h 1200033"/>
              <a:gd name="connsiteX7" fmla="*/ 1262011 w 2370331"/>
              <a:gd name="connsiteY7" fmla="*/ 90441 h 1200033"/>
              <a:gd name="connsiteX8" fmla="*/ 580 w 2370331"/>
              <a:gd name="connsiteY8" fmla="*/ 2307 h 120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0331" h="1200033">
                <a:moveTo>
                  <a:pt x="580" y="2307"/>
                </a:moveTo>
                <a:cubicBezTo>
                  <a:pt x="-24208" y="2307"/>
                  <a:pt x="751563" y="-22482"/>
                  <a:pt x="1113283" y="90441"/>
                </a:cubicBezTo>
                <a:cubicBezTo>
                  <a:pt x="1475003" y="203364"/>
                  <a:pt x="2041455" y="615579"/>
                  <a:pt x="2170903" y="679844"/>
                </a:cubicBezTo>
                <a:cubicBezTo>
                  <a:pt x="2300351" y="744109"/>
                  <a:pt x="1892727" y="483377"/>
                  <a:pt x="1889973" y="476032"/>
                </a:cubicBezTo>
                <a:cubicBezTo>
                  <a:pt x="1887219" y="468687"/>
                  <a:pt x="2074505" y="515509"/>
                  <a:pt x="2154377" y="635776"/>
                </a:cubicBezTo>
                <a:cubicBezTo>
                  <a:pt x="2234249" y="756043"/>
                  <a:pt x="2384813" y="1238032"/>
                  <a:pt x="2369206" y="1197637"/>
                </a:cubicBezTo>
                <a:cubicBezTo>
                  <a:pt x="2353599" y="1157242"/>
                  <a:pt x="2245266" y="577938"/>
                  <a:pt x="2060734" y="393405"/>
                </a:cubicBezTo>
                <a:cubicBezTo>
                  <a:pt x="1876202" y="208872"/>
                  <a:pt x="1601698" y="157460"/>
                  <a:pt x="1262011" y="90441"/>
                </a:cubicBezTo>
                <a:cubicBezTo>
                  <a:pt x="922324" y="23422"/>
                  <a:pt x="25368" y="2307"/>
                  <a:pt x="580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116F5A-5A88-4641-F54A-3F4A139BDE6C}"/>
              </a:ext>
            </a:extLst>
          </p:cNvPr>
          <p:cNvSpPr/>
          <p:nvPr/>
        </p:nvSpPr>
        <p:spPr>
          <a:xfrm>
            <a:off x="4828289" y="1062396"/>
            <a:ext cx="2763694" cy="1069368"/>
          </a:xfrm>
          <a:custGeom>
            <a:avLst/>
            <a:gdLst>
              <a:gd name="connsiteX0" fmla="*/ 2607 w 2763694"/>
              <a:gd name="connsiteY0" fmla="*/ 732 h 1069368"/>
              <a:gd name="connsiteX1" fmla="*/ 1357682 w 2763694"/>
              <a:gd name="connsiteY1" fmla="*/ 199035 h 1069368"/>
              <a:gd name="connsiteX2" fmla="*/ 1264039 w 2763694"/>
              <a:gd name="connsiteY2" fmla="*/ 165985 h 1069368"/>
              <a:gd name="connsiteX3" fmla="*/ 2261065 w 2763694"/>
              <a:gd name="connsiteY3" fmla="*/ 661744 h 1069368"/>
              <a:gd name="connsiteX4" fmla="*/ 2101321 w 2763694"/>
              <a:gd name="connsiteY4" fmla="*/ 535050 h 1069368"/>
              <a:gd name="connsiteX5" fmla="*/ 2701740 w 2763694"/>
              <a:gd name="connsiteY5" fmla="*/ 992250 h 1069368"/>
              <a:gd name="connsiteX6" fmla="*/ 2751316 w 2763694"/>
              <a:gd name="connsiteY6" fmla="*/ 1052843 h 1069368"/>
              <a:gd name="connsiteX7" fmla="*/ 2762333 w 2763694"/>
              <a:gd name="connsiteY7" fmla="*/ 1069368 h 1069368"/>
              <a:gd name="connsiteX8" fmla="*/ 1754289 w 2763694"/>
              <a:gd name="connsiteY8" fmla="*/ 281662 h 1069368"/>
              <a:gd name="connsiteX9" fmla="*/ 2607 w 2763694"/>
              <a:gd name="connsiteY9" fmla="*/ 732 h 10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3694" h="1069368">
                <a:moveTo>
                  <a:pt x="2607" y="732"/>
                </a:moveTo>
                <a:cubicBezTo>
                  <a:pt x="-63494" y="-13039"/>
                  <a:pt x="1147443" y="171493"/>
                  <a:pt x="1357682" y="199035"/>
                </a:cubicBezTo>
                <a:cubicBezTo>
                  <a:pt x="1567921" y="226577"/>
                  <a:pt x="1113475" y="88867"/>
                  <a:pt x="1264039" y="165985"/>
                </a:cubicBezTo>
                <a:cubicBezTo>
                  <a:pt x="1414603" y="243103"/>
                  <a:pt x="2121518" y="600233"/>
                  <a:pt x="2261065" y="661744"/>
                </a:cubicBezTo>
                <a:cubicBezTo>
                  <a:pt x="2400612" y="723255"/>
                  <a:pt x="2027875" y="479966"/>
                  <a:pt x="2101321" y="535050"/>
                </a:cubicBezTo>
                <a:cubicBezTo>
                  <a:pt x="2174767" y="590134"/>
                  <a:pt x="2593408" y="905951"/>
                  <a:pt x="2701740" y="992250"/>
                </a:cubicBezTo>
                <a:cubicBezTo>
                  <a:pt x="2810072" y="1078549"/>
                  <a:pt x="2741217" y="1039990"/>
                  <a:pt x="2751316" y="1052843"/>
                </a:cubicBezTo>
                <a:cubicBezTo>
                  <a:pt x="2761415" y="1065696"/>
                  <a:pt x="2762333" y="1069368"/>
                  <a:pt x="2762333" y="1069368"/>
                </a:cubicBezTo>
                <a:cubicBezTo>
                  <a:pt x="2596162" y="940838"/>
                  <a:pt x="2206899" y="458850"/>
                  <a:pt x="1754289" y="281662"/>
                </a:cubicBezTo>
                <a:cubicBezTo>
                  <a:pt x="1301679" y="104474"/>
                  <a:pt x="68708" y="14503"/>
                  <a:pt x="2607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DD63A4F-3BDF-C8AA-5D62-FB418E3778BA}"/>
              </a:ext>
            </a:extLst>
          </p:cNvPr>
          <p:cNvSpPr/>
          <p:nvPr/>
        </p:nvSpPr>
        <p:spPr>
          <a:xfrm>
            <a:off x="7127167" y="1145252"/>
            <a:ext cx="492113" cy="876246"/>
          </a:xfrm>
          <a:custGeom>
            <a:avLst/>
            <a:gdLst>
              <a:gd name="connsiteX0" fmla="*/ 746 w 492113"/>
              <a:gd name="connsiteY0" fmla="*/ 502 h 876246"/>
              <a:gd name="connsiteX1" fmla="*/ 199050 w 492113"/>
              <a:gd name="connsiteY1" fmla="*/ 187789 h 876246"/>
              <a:gd name="connsiteX2" fmla="*/ 457946 w 492113"/>
              <a:gd name="connsiteY2" fmla="*/ 727615 h 876246"/>
              <a:gd name="connsiteX3" fmla="*/ 468963 w 492113"/>
              <a:gd name="connsiteY3" fmla="*/ 837784 h 876246"/>
              <a:gd name="connsiteX4" fmla="*/ 270660 w 492113"/>
              <a:gd name="connsiteY4" fmla="*/ 160247 h 876246"/>
              <a:gd name="connsiteX5" fmla="*/ 746 w 492113"/>
              <a:gd name="connsiteY5" fmla="*/ 502 h 87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13" h="876246">
                <a:moveTo>
                  <a:pt x="746" y="502"/>
                </a:moveTo>
                <a:cubicBezTo>
                  <a:pt x="-11189" y="5092"/>
                  <a:pt x="122850" y="66604"/>
                  <a:pt x="199050" y="187789"/>
                </a:cubicBezTo>
                <a:cubicBezTo>
                  <a:pt x="275250" y="308974"/>
                  <a:pt x="412961" y="619283"/>
                  <a:pt x="457946" y="727615"/>
                </a:cubicBezTo>
                <a:cubicBezTo>
                  <a:pt x="502931" y="835947"/>
                  <a:pt x="500177" y="932345"/>
                  <a:pt x="468963" y="837784"/>
                </a:cubicBezTo>
                <a:cubicBezTo>
                  <a:pt x="437749" y="743223"/>
                  <a:pt x="346860" y="299794"/>
                  <a:pt x="270660" y="160247"/>
                </a:cubicBezTo>
                <a:cubicBezTo>
                  <a:pt x="194460" y="20700"/>
                  <a:pt x="12681" y="-4088"/>
                  <a:pt x="746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0A9C135-2D8E-6DF8-3763-20C3C27A5F9F}"/>
              </a:ext>
            </a:extLst>
          </p:cNvPr>
          <p:cNvSpPr/>
          <p:nvPr/>
        </p:nvSpPr>
        <p:spPr>
          <a:xfrm>
            <a:off x="7174421" y="3213066"/>
            <a:ext cx="301638" cy="158870"/>
          </a:xfrm>
          <a:custGeom>
            <a:avLst/>
            <a:gdLst>
              <a:gd name="connsiteX0" fmla="*/ 293179 w 301638"/>
              <a:gd name="connsiteY0" fmla="*/ 34 h 158870"/>
              <a:gd name="connsiteX1" fmla="*/ 286829 w 301638"/>
              <a:gd name="connsiteY1" fmla="*/ 76234 h 158870"/>
              <a:gd name="connsiteX2" fmla="*/ 124904 w 301638"/>
              <a:gd name="connsiteY2" fmla="*/ 158784 h 158870"/>
              <a:gd name="connsiteX3" fmla="*/ 1079 w 301638"/>
              <a:gd name="connsiteY3" fmla="*/ 60359 h 158870"/>
              <a:gd name="connsiteX4" fmla="*/ 67754 w 301638"/>
              <a:gd name="connsiteY4" fmla="*/ 114334 h 158870"/>
              <a:gd name="connsiteX5" fmla="*/ 121729 w 301638"/>
              <a:gd name="connsiteY5" fmla="*/ 136559 h 158870"/>
              <a:gd name="connsiteX6" fmla="*/ 194754 w 301638"/>
              <a:gd name="connsiteY6" fmla="*/ 130209 h 158870"/>
              <a:gd name="connsiteX7" fmla="*/ 277304 w 301638"/>
              <a:gd name="connsiteY7" fmla="*/ 66709 h 158870"/>
              <a:gd name="connsiteX8" fmla="*/ 293179 w 301638"/>
              <a:gd name="connsiteY8" fmla="*/ 34 h 15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38" h="158870">
                <a:moveTo>
                  <a:pt x="293179" y="34"/>
                </a:moveTo>
                <a:cubicBezTo>
                  <a:pt x="294766" y="1621"/>
                  <a:pt x="314875" y="49776"/>
                  <a:pt x="286829" y="76234"/>
                </a:cubicBezTo>
                <a:cubicBezTo>
                  <a:pt x="258783" y="102692"/>
                  <a:pt x="172529" y="161430"/>
                  <a:pt x="124904" y="158784"/>
                </a:cubicBezTo>
                <a:cubicBezTo>
                  <a:pt x="77279" y="156138"/>
                  <a:pt x="10604" y="67767"/>
                  <a:pt x="1079" y="60359"/>
                </a:cubicBezTo>
                <a:cubicBezTo>
                  <a:pt x="-8446" y="52951"/>
                  <a:pt x="47646" y="101634"/>
                  <a:pt x="67754" y="114334"/>
                </a:cubicBezTo>
                <a:cubicBezTo>
                  <a:pt x="87862" y="127034"/>
                  <a:pt x="100562" y="133913"/>
                  <a:pt x="121729" y="136559"/>
                </a:cubicBezTo>
                <a:cubicBezTo>
                  <a:pt x="142896" y="139205"/>
                  <a:pt x="168825" y="141851"/>
                  <a:pt x="194754" y="130209"/>
                </a:cubicBezTo>
                <a:cubicBezTo>
                  <a:pt x="220683" y="118567"/>
                  <a:pt x="259842" y="81526"/>
                  <a:pt x="277304" y="66709"/>
                </a:cubicBezTo>
                <a:cubicBezTo>
                  <a:pt x="294766" y="51892"/>
                  <a:pt x="291592" y="-1553"/>
                  <a:pt x="29317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ED01C72-5791-B231-27EE-2FBB90244841}"/>
              </a:ext>
            </a:extLst>
          </p:cNvPr>
          <p:cNvSpPr/>
          <p:nvPr/>
        </p:nvSpPr>
        <p:spPr>
          <a:xfrm>
            <a:off x="7190274" y="2851013"/>
            <a:ext cx="92611" cy="470190"/>
          </a:xfrm>
          <a:custGeom>
            <a:avLst/>
            <a:gdLst>
              <a:gd name="connsiteX0" fmla="*/ 90001 w 92611"/>
              <a:gd name="connsiteY0" fmla="*/ 137 h 470190"/>
              <a:gd name="connsiteX1" fmla="*/ 45551 w 92611"/>
              <a:gd name="connsiteY1" fmla="*/ 225562 h 470190"/>
              <a:gd name="connsiteX2" fmla="*/ 1101 w 92611"/>
              <a:gd name="connsiteY2" fmla="*/ 349387 h 470190"/>
              <a:gd name="connsiteX3" fmla="*/ 13801 w 92611"/>
              <a:gd name="connsiteY3" fmla="*/ 470037 h 470190"/>
              <a:gd name="connsiteX4" fmla="*/ 16976 w 92611"/>
              <a:gd name="connsiteY4" fmla="*/ 323987 h 470190"/>
              <a:gd name="connsiteX5" fmla="*/ 80476 w 92611"/>
              <a:gd name="connsiteY5" fmla="*/ 193812 h 470190"/>
              <a:gd name="connsiteX6" fmla="*/ 90001 w 92611"/>
              <a:gd name="connsiteY6" fmla="*/ 137 h 4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611" h="470190">
                <a:moveTo>
                  <a:pt x="90001" y="137"/>
                </a:moveTo>
                <a:cubicBezTo>
                  <a:pt x="84180" y="5429"/>
                  <a:pt x="60368" y="167354"/>
                  <a:pt x="45551" y="225562"/>
                </a:cubicBezTo>
                <a:cubicBezTo>
                  <a:pt x="30734" y="283770"/>
                  <a:pt x="6393" y="308641"/>
                  <a:pt x="1101" y="349387"/>
                </a:cubicBezTo>
                <a:cubicBezTo>
                  <a:pt x="-4191" y="390133"/>
                  <a:pt x="11155" y="474270"/>
                  <a:pt x="13801" y="470037"/>
                </a:cubicBezTo>
                <a:cubicBezTo>
                  <a:pt x="16447" y="465804"/>
                  <a:pt x="5864" y="370024"/>
                  <a:pt x="16976" y="323987"/>
                </a:cubicBezTo>
                <a:cubicBezTo>
                  <a:pt x="28088" y="277950"/>
                  <a:pt x="69364" y="244083"/>
                  <a:pt x="80476" y="193812"/>
                </a:cubicBezTo>
                <a:cubicBezTo>
                  <a:pt x="91588" y="143541"/>
                  <a:pt x="95822" y="-5155"/>
                  <a:pt x="90001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4012D71-2E88-078C-90EE-A40791C7B188}"/>
              </a:ext>
            </a:extLst>
          </p:cNvPr>
          <p:cNvSpPr/>
          <p:nvPr/>
        </p:nvSpPr>
        <p:spPr>
          <a:xfrm>
            <a:off x="7264303" y="3269281"/>
            <a:ext cx="125449" cy="70833"/>
          </a:xfrm>
          <a:custGeom>
            <a:avLst/>
            <a:gdLst>
              <a:gd name="connsiteX0" fmla="*/ 97 w 125449"/>
              <a:gd name="connsiteY0" fmla="*/ 70819 h 70833"/>
              <a:gd name="connsiteX1" fmla="*/ 69947 w 125449"/>
              <a:gd name="connsiteY1" fmla="*/ 4144 h 70833"/>
              <a:gd name="connsiteX2" fmla="*/ 123922 w 125449"/>
              <a:gd name="connsiteY2" fmla="*/ 13669 h 70833"/>
              <a:gd name="connsiteX3" fmla="*/ 111222 w 125449"/>
              <a:gd name="connsiteY3" fmla="*/ 67644 h 70833"/>
              <a:gd name="connsiteX4" fmla="*/ 117572 w 125449"/>
              <a:gd name="connsiteY4" fmla="*/ 26369 h 70833"/>
              <a:gd name="connsiteX5" fmla="*/ 85822 w 125449"/>
              <a:gd name="connsiteY5" fmla="*/ 10494 h 70833"/>
              <a:gd name="connsiteX6" fmla="*/ 97 w 125449"/>
              <a:gd name="connsiteY6" fmla="*/ 70819 h 7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449" h="70833">
                <a:moveTo>
                  <a:pt x="97" y="70819"/>
                </a:moveTo>
                <a:cubicBezTo>
                  <a:pt x="-2549" y="69761"/>
                  <a:pt x="49310" y="13669"/>
                  <a:pt x="69947" y="4144"/>
                </a:cubicBezTo>
                <a:cubicBezTo>
                  <a:pt x="90584" y="-5381"/>
                  <a:pt x="117043" y="3086"/>
                  <a:pt x="123922" y="13669"/>
                </a:cubicBezTo>
                <a:cubicBezTo>
                  <a:pt x="130801" y="24252"/>
                  <a:pt x="112280" y="65527"/>
                  <a:pt x="111222" y="67644"/>
                </a:cubicBezTo>
                <a:cubicBezTo>
                  <a:pt x="110164" y="69761"/>
                  <a:pt x="121805" y="35894"/>
                  <a:pt x="117572" y="26369"/>
                </a:cubicBezTo>
                <a:cubicBezTo>
                  <a:pt x="113339" y="16844"/>
                  <a:pt x="101168" y="4673"/>
                  <a:pt x="85822" y="10494"/>
                </a:cubicBezTo>
                <a:cubicBezTo>
                  <a:pt x="70476" y="16315"/>
                  <a:pt x="2743" y="71877"/>
                  <a:pt x="97" y="70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DE78169-375B-3427-E89F-BF75186A85E7}"/>
              </a:ext>
            </a:extLst>
          </p:cNvPr>
          <p:cNvSpPr/>
          <p:nvPr/>
        </p:nvSpPr>
        <p:spPr>
          <a:xfrm>
            <a:off x="7273584" y="3232139"/>
            <a:ext cx="92592" cy="82633"/>
          </a:xfrm>
          <a:custGeom>
            <a:avLst/>
            <a:gdLst>
              <a:gd name="connsiteX0" fmla="*/ 341 w 92592"/>
              <a:gd name="connsiteY0" fmla="*/ 82561 h 82633"/>
              <a:gd name="connsiteX1" fmla="*/ 54316 w 92592"/>
              <a:gd name="connsiteY1" fmla="*/ 15886 h 82633"/>
              <a:gd name="connsiteX2" fmla="*/ 92416 w 92592"/>
              <a:gd name="connsiteY2" fmla="*/ 31761 h 82633"/>
              <a:gd name="connsiteX3" fmla="*/ 67016 w 92592"/>
              <a:gd name="connsiteY3" fmla="*/ 11 h 82633"/>
              <a:gd name="connsiteX4" fmla="*/ 32091 w 92592"/>
              <a:gd name="connsiteY4" fmla="*/ 28586 h 82633"/>
              <a:gd name="connsiteX5" fmla="*/ 341 w 92592"/>
              <a:gd name="connsiteY5" fmla="*/ 82561 h 8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2" h="82633">
                <a:moveTo>
                  <a:pt x="341" y="82561"/>
                </a:moveTo>
                <a:cubicBezTo>
                  <a:pt x="4045" y="80444"/>
                  <a:pt x="38970" y="24353"/>
                  <a:pt x="54316" y="15886"/>
                </a:cubicBezTo>
                <a:cubicBezTo>
                  <a:pt x="69662" y="7419"/>
                  <a:pt x="90299" y="34407"/>
                  <a:pt x="92416" y="31761"/>
                </a:cubicBezTo>
                <a:cubicBezTo>
                  <a:pt x="94533" y="29115"/>
                  <a:pt x="77070" y="540"/>
                  <a:pt x="67016" y="11"/>
                </a:cubicBezTo>
                <a:cubicBezTo>
                  <a:pt x="56962" y="-518"/>
                  <a:pt x="40029" y="17473"/>
                  <a:pt x="32091" y="28586"/>
                </a:cubicBezTo>
                <a:cubicBezTo>
                  <a:pt x="24154" y="39698"/>
                  <a:pt x="-3363" y="84678"/>
                  <a:pt x="341" y="82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9F4799E-77B9-E3D4-2D06-B23C7B06F5F4}"/>
              </a:ext>
            </a:extLst>
          </p:cNvPr>
          <p:cNvSpPr/>
          <p:nvPr/>
        </p:nvSpPr>
        <p:spPr>
          <a:xfrm>
            <a:off x="7302165" y="3332209"/>
            <a:ext cx="130704" cy="173123"/>
          </a:xfrm>
          <a:custGeom>
            <a:avLst/>
            <a:gdLst>
              <a:gd name="connsiteX0" fmla="*/ 335 w 130704"/>
              <a:gd name="connsiteY0" fmla="*/ 1541 h 173123"/>
              <a:gd name="connsiteX1" fmla="*/ 41610 w 130704"/>
              <a:gd name="connsiteY1" fmla="*/ 49166 h 173123"/>
              <a:gd name="connsiteX2" fmla="*/ 51135 w 130704"/>
              <a:gd name="connsiteY2" fmla="*/ 96791 h 173123"/>
              <a:gd name="connsiteX3" fmla="*/ 44785 w 130704"/>
              <a:gd name="connsiteY3" fmla="*/ 125366 h 173123"/>
              <a:gd name="connsiteX4" fmla="*/ 130510 w 130704"/>
              <a:gd name="connsiteY4" fmla="*/ 172991 h 173123"/>
              <a:gd name="connsiteX5" fmla="*/ 67010 w 130704"/>
              <a:gd name="connsiteY5" fmla="*/ 109491 h 173123"/>
              <a:gd name="connsiteX6" fmla="*/ 335 w 130704"/>
              <a:gd name="connsiteY6" fmla="*/ 1541 h 17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4" h="173123">
                <a:moveTo>
                  <a:pt x="335" y="1541"/>
                </a:moveTo>
                <a:cubicBezTo>
                  <a:pt x="-3898" y="-8513"/>
                  <a:pt x="33143" y="33291"/>
                  <a:pt x="41610" y="49166"/>
                </a:cubicBezTo>
                <a:cubicBezTo>
                  <a:pt x="50077" y="65041"/>
                  <a:pt x="50606" y="84091"/>
                  <a:pt x="51135" y="96791"/>
                </a:cubicBezTo>
                <a:cubicBezTo>
                  <a:pt x="51664" y="109491"/>
                  <a:pt x="31556" y="112666"/>
                  <a:pt x="44785" y="125366"/>
                </a:cubicBezTo>
                <a:cubicBezTo>
                  <a:pt x="58014" y="138066"/>
                  <a:pt x="126806" y="175637"/>
                  <a:pt x="130510" y="172991"/>
                </a:cubicBezTo>
                <a:cubicBezTo>
                  <a:pt x="134214" y="170345"/>
                  <a:pt x="83943" y="134362"/>
                  <a:pt x="67010" y="109491"/>
                </a:cubicBezTo>
                <a:cubicBezTo>
                  <a:pt x="50077" y="84620"/>
                  <a:pt x="4568" y="11595"/>
                  <a:pt x="335" y="1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9B051AA-C68E-CAF7-A6A2-A36B4F1C4596}"/>
              </a:ext>
            </a:extLst>
          </p:cNvPr>
          <p:cNvSpPr/>
          <p:nvPr/>
        </p:nvSpPr>
        <p:spPr>
          <a:xfrm>
            <a:off x="7404023" y="3320797"/>
            <a:ext cx="54112" cy="184613"/>
          </a:xfrm>
          <a:custGeom>
            <a:avLst/>
            <a:gdLst>
              <a:gd name="connsiteX0" fmla="*/ 77 w 54112"/>
              <a:gd name="connsiteY0" fmla="*/ 253 h 184613"/>
              <a:gd name="connsiteX1" fmla="*/ 41352 w 54112"/>
              <a:gd name="connsiteY1" fmla="*/ 76453 h 184613"/>
              <a:gd name="connsiteX2" fmla="*/ 9602 w 54112"/>
              <a:gd name="connsiteY2" fmla="*/ 184403 h 184613"/>
              <a:gd name="connsiteX3" fmla="*/ 54052 w 54112"/>
              <a:gd name="connsiteY3" fmla="*/ 101853 h 184613"/>
              <a:gd name="connsiteX4" fmla="*/ 77 w 54112"/>
              <a:gd name="connsiteY4" fmla="*/ 253 h 18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12" h="184613">
                <a:moveTo>
                  <a:pt x="77" y="253"/>
                </a:moveTo>
                <a:cubicBezTo>
                  <a:pt x="-2040" y="-3980"/>
                  <a:pt x="39765" y="45761"/>
                  <a:pt x="41352" y="76453"/>
                </a:cubicBezTo>
                <a:cubicBezTo>
                  <a:pt x="42940" y="107145"/>
                  <a:pt x="7485" y="180170"/>
                  <a:pt x="9602" y="184403"/>
                </a:cubicBezTo>
                <a:cubicBezTo>
                  <a:pt x="11719" y="188636"/>
                  <a:pt x="51935" y="127782"/>
                  <a:pt x="54052" y="101853"/>
                </a:cubicBezTo>
                <a:cubicBezTo>
                  <a:pt x="56169" y="75924"/>
                  <a:pt x="2194" y="4486"/>
                  <a:pt x="77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C6FA9D4-E45D-AA29-AD1F-BFDE7E7F67E5}"/>
              </a:ext>
            </a:extLst>
          </p:cNvPr>
          <p:cNvSpPr/>
          <p:nvPr/>
        </p:nvSpPr>
        <p:spPr>
          <a:xfrm>
            <a:off x="7369131" y="3327389"/>
            <a:ext cx="54048" cy="142923"/>
          </a:xfrm>
          <a:custGeom>
            <a:avLst/>
            <a:gdLst>
              <a:gd name="connsiteX0" fmla="*/ 44 w 54048"/>
              <a:gd name="connsiteY0" fmla="*/ 11 h 142923"/>
              <a:gd name="connsiteX1" fmla="*/ 44494 w 54048"/>
              <a:gd name="connsiteY1" fmla="*/ 98436 h 142923"/>
              <a:gd name="connsiteX2" fmla="*/ 25444 w 54048"/>
              <a:gd name="connsiteY2" fmla="*/ 142886 h 142923"/>
              <a:gd name="connsiteX3" fmla="*/ 54019 w 54048"/>
              <a:gd name="connsiteY3" fmla="*/ 92086 h 142923"/>
              <a:gd name="connsiteX4" fmla="*/ 44 w 54048"/>
              <a:gd name="connsiteY4" fmla="*/ 11 h 1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48" h="142923">
                <a:moveTo>
                  <a:pt x="44" y="11"/>
                </a:moveTo>
                <a:cubicBezTo>
                  <a:pt x="-1544" y="1069"/>
                  <a:pt x="40261" y="74624"/>
                  <a:pt x="44494" y="98436"/>
                </a:cubicBezTo>
                <a:cubicBezTo>
                  <a:pt x="48727" y="122248"/>
                  <a:pt x="23856" y="143944"/>
                  <a:pt x="25444" y="142886"/>
                </a:cubicBezTo>
                <a:cubicBezTo>
                  <a:pt x="27032" y="141828"/>
                  <a:pt x="55077" y="110077"/>
                  <a:pt x="54019" y="92086"/>
                </a:cubicBezTo>
                <a:cubicBezTo>
                  <a:pt x="52961" y="74095"/>
                  <a:pt x="1632" y="-1047"/>
                  <a:pt x="4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8D4F664-57E7-4FC9-DD7A-C198F0F12AF0}"/>
              </a:ext>
            </a:extLst>
          </p:cNvPr>
          <p:cNvSpPr/>
          <p:nvPr/>
        </p:nvSpPr>
        <p:spPr>
          <a:xfrm>
            <a:off x="7364397" y="3449936"/>
            <a:ext cx="90998" cy="214315"/>
          </a:xfrm>
          <a:custGeom>
            <a:avLst/>
            <a:gdLst>
              <a:gd name="connsiteX0" fmla="*/ 1603 w 90998"/>
              <a:gd name="connsiteY0" fmla="*/ 1289 h 214315"/>
              <a:gd name="connsiteX1" fmla="*/ 90503 w 90998"/>
              <a:gd name="connsiteY1" fmla="*/ 210839 h 214315"/>
              <a:gd name="connsiteX2" fmla="*/ 36528 w 90998"/>
              <a:gd name="connsiteY2" fmla="*/ 125114 h 214315"/>
              <a:gd name="connsiteX3" fmla="*/ 1603 w 90998"/>
              <a:gd name="connsiteY3" fmla="*/ 1289 h 21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98" h="214315">
                <a:moveTo>
                  <a:pt x="1603" y="1289"/>
                </a:moveTo>
                <a:cubicBezTo>
                  <a:pt x="10599" y="15576"/>
                  <a:pt x="84682" y="190202"/>
                  <a:pt x="90503" y="210839"/>
                </a:cubicBezTo>
                <a:cubicBezTo>
                  <a:pt x="96324" y="231476"/>
                  <a:pt x="49228" y="154747"/>
                  <a:pt x="36528" y="125114"/>
                </a:cubicBezTo>
                <a:cubicBezTo>
                  <a:pt x="23828" y="95481"/>
                  <a:pt x="-7393" y="-12998"/>
                  <a:pt x="1603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AAD7DA8-1A3A-3A4E-7FCC-3F99CC2C4B88}"/>
              </a:ext>
            </a:extLst>
          </p:cNvPr>
          <p:cNvSpPr/>
          <p:nvPr/>
        </p:nvSpPr>
        <p:spPr>
          <a:xfrm>
            <a:off x="7450379" y="3452972"/>
            <a:ext cx="68379" cy="191482"/>
          </a:xfrm>
          <a:custGeom>
            <a:avLst/>
            <a:gdLst>
              <a:gd name="connsiteX0" fmla="*/ 1346 w 68379"/>
              <a:gd name="connsiteY0" fmla="*/ 1428 h 191482"/>
              <a:gd name="connsiteX1" fmla="*/ 68021 w 68379"/>
              <a:gd name="connsiteY1" fmla="*/ 188753 h 191482"/>
              <a:gd name="connsiteX2" fmla="*/ 26746 w 68379"/>
              <a:gd name="connsiteY2" fmla="*/ 106203 h 191482"/>
              <a:gd name="connsiteX3" fmla="*/ 1346 w 68379"/>
              <a:gd name="connsiteY3" fmla="*/ 1428 h 19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79" h="191482">
                <a:moveTo>
                  <a:pt x="1346" y="1428"/>
                </a:moveTo>
                <a:cubicBezTo>
                  <a:pt x="8225" y="15186"/>
                  <a:pt x="63788" y="171291"/>
                  <a:pt x="68021" y="188753"/>
                </a:cubicBezTo>
                <a:cubicBezTo>
                  <a:pt x="72254" y="206215"/>
                  <a:pt x="37859" y="135307"/>
                  <a:pt x="26746" y="106203"/>
                </a:cubicBezTo>
                <a:cubicBezTo>
                  <a:pt x="15634" y="77099"/>
                  <a:pt x="-5533" y="-12330"/>
                  <a:pt x="1346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9ACC4C2-3EEF-D320-7D98-CBC7BDC5B8E4}"/>
              </a:ext>
            </a:extLst>
          </p:cNvPr>
          <p:cNvSpPr/>
          <p:nvPr/>
        </p:nvSpPr>
        <p:spPr>
          <a:xfrm>
            <a:off x="7427844" y="3654299"/>
            <a:ext cx="141363" cy="111549"/>
          </a:xfrm>
          <a:custGeom>
            <a:avLst/>
            <a:gdLst>
              <a:gd name="connsiteX0" fmla="*/ 8006 w 141363"/>
              <a:gd name="connsiteY0" fmla="*/ 126 h 111549"/>
              <a:gd name="connsiteX1" fmla="*/ 8006 w 141363"/>
              <a:gd name="connsiteY1" fmla="*/ 73151 h 111549"/>
              <a:gd name="connsiteX2" fmla="*/ 93731 w 141363"/>
              <a:gd name="connsiteY2" fmla="*/ 111251 h 111549"/>
              <a:gd name="connsiteX3" fmla="*/ 141356 w 141363"/>
              <a:gd name="connsiteY3" fmla="*/ 54101 h 111549"/>
              <a:gd name="connsiteX4" fmla="*/ 96906 w 141363"/>
              <a:gd name="connsiteY4" fmla="*/ 85851 h 111549"/>
              <a:gd name="connsiteX5" fmla="*/ 46106 w 141363"/>
              <a:gd name="connsiteY5" fmla="*/ 92201 h 111549"/>
              <a:gd name="connsiteX6" fmla="*/ 8006 w 141363"/>
              <a:gd name="connsiteY6" fmla="*/ 126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363" h="111549">
                <a:moveTo>
                  <a:pt x="8006" y="126"/>
                </a:moveTo>
                <a:cubicBezTo>
                  <a:pt x="1656" y="-3049"/>
                  <a:pt x="-6281" y="54630"/>
                  <a:pt x="8006" y="73151"/>
                </a:cubicBezTo>
                <a:cubicBezTo>
                  <a:pt x="22293" y="91672"/>
                  <a:pt x="71506" y="114426"/>
                  <a:pt x="93731" y="111251"/>
                </a:cubicBezTo>
                <a:cubicBezTo>
                  <a:pt x="115956" y="108076"/>
                  <a:pt x="140827" y="58334"/>
                  <a:pt x="141356" y="54101"/>
                </a:cubicBezTo>
                <a:cubicBezTo>
                  <a:pt x="141885" y="49868"/>
                  <a:pt x="112781" y="79501"/>
                  <a:pt x="96906" y="85851"/>
                </a:cubicBezTo>
                <a:cubicBezTo>
                  <a:pt x="81031" y="92201"/>
                  <a:pt x="59335" y="101726"/>
                  <a:pt x="46106" y="92201"/>
                </a:cubicBezTo>
                <a:cubicBezTo>
                  <a:pt x="32877" y="82676"/>
                  <a:pt x="14356" y="3301"/>
                  <a:pt x="800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C7AC13E-B21F-ABAA-B14C-9F4837B94642}"/>
              </a:ext>
            </a:extLst>
          </p:cNvPr>
          <p:cNvSpPr/>
          <p:nvPr/>
        </p:nvSpPr>
        <p:spPr>
          <a:xfrm>
            <a:off x="7448429" y="3644824"/>
            <a:ext cx="104985" cy="85810"/>
          </a:xfrm>
          <a:custGeom>
            <a:avLst/>
            <a:gdLst>
              <a:gd name="connsiteX0" fmla="*/ 121 w 104985"/>
              <a:gd name="connsiteY0" fmla="*/ 76 h 85810"/>
              <a:gd name="connsiteX1" fmla="*/ 41396 w 104985"/>
              <a:gd name="connsiteY1" fmla="*/ 69926 h 85810"/>
              <a:gd name="connsiteX2" fmla="*/ 104896 w 104985"/>
              <a:gd name="connsiteY2" fmla="*/ 31826 h 85810"/>
              <a:gd name="connsiteX3" fmla="*/ 54096 w 104985"/>
              <a:gd name="connsiteY3" fmla="*/ 85801 h 85810"/>
              <a:gd name="connsiteX4" fmla="*/ 121 w 104985"/>
              <a:gd name="connsiteY4" fmla="*/ 76 h 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85" h="85810">
                <a:moveTo>
                  <a:pt x="121" y="76"/>
                </a:moveTo>
                <a:cubicBezTo>
                  <a:pt x="-1996" y="-2570"/>
                  <a:pt x="23934" y="64634"/>
                  <a:pt x="41396" y="69926"/>
                </a:cubicBezTo>
                <a:cubicBezTo>
                  <a:pt x="58858" y="75218"/>
                  <a:pt x="102779" y="29180"/>
                  <a:pt x="104896" y="31826"/>
                </a:cubicBezTo>
                <a:cubicBezTo>
                  <a:pt x="107013" y="34472"/>
                  <a:pt x="71029" y="84743"/>
                  <a:pt x="54096" y="85801"/>
                </a:cubicBezTo>
                <a:cubicBezTo>
                  <a:pt x="37163" y="86859"/>
                  <a:pt x="2238" y="2722"/>
                  <a:pt x="12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3DC8901-D817-6952-E549-A88F2394C2A5}"/>
              </a:ext>
            </a:extLst>
          </p:cNvPr>
          <p:cNvSpPr/>
          <p:nvPr/>
        </p:nvSpPr>
        <p:spPr>
          <a:xfrm>
            <a:off x="7483226" y="3632195"/>
            <a:ext cx="83978" cy="104786"/>
          </a:xfrm>
          <a:custGeom>
            <a:avLst/>
            <a:gdLst>
              <a:gd name="connsiteX0" fmla="*/ 249 w 83978"/>
              <a:gd name="connsiteY0" fmla="*/ 5 h 104786"/>
              <a:gd name="connsiteX1" fmla="*/ 57399 w 83978"/>
              <a:gd name="connsiteY1" fmla="*/ 57155 h 104786"/>
              <a:gd name="connsiteX2" fmla="*/ 63749 w 83978"/>
              <a:gd name="connsiteY2" fmla="*/ 104780 h 104786"/>
              <a:gd name="connsiteX3" fmla="*/ 82799 w 83978"/>
              <a:gd name="connsiteY3" fmla="*/ 60330 h 104786"/>
              <a:gd name="connsiteX4" fmla="*/ 249 w 83978"/>
              <a:gd name="connsiteY4" fmla="*/ 5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78" h="104786">
                <a:moveTo>
                  <a:pt x="249" y="5"/>
                </a:moveTo>
                <a:cubicBezTo>
                  <a:pt x="-3984" y="-524"/>
                  <a:pt x="46816" y="39693"/>
                  <a:pt x="57399" y="57155"/>
                </a:cubicBezTo>
                <a:cubicBezTo>
                  <a:pt x="67982" y="74618"/>
                  <a:pt x="59516" y="104251"/>
                  <a:pt x="63749" y="104780"/>
                </a:cubicBezTo>
                <a:cubicBezTo>
                  <a:pt x="67982" y="105309"/>
                  <a:pt x="89149" y="73559"/>
                  <a:pt x="82799" y="60330"/>
                </a:cubicBezTo>
                <a:cubicBezTo>
                  <a:pt x="76449" y="47101"/>
                  <a:pt x="4482" y="534"/>
                  <a:pt x="2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48318D8-1B9F-7FB3-2136-57C6824D2511}"/>
              </a:ext>
            </a:extLst>
          </p:cNvPr>
          <p:cNvSpPr/>
          <p:nvPr/>
        </p:nvSpPr>
        <p:spPr>
          <a:xfrm>
            <a:off x="4379959" y="2771541"/>
            <a:ext cx="125490" cy="829779"/>
          </a:xfrm>
          <a:custGeom>
            <a:avLst/>
            <a:gdLst>
              <a:gd name="connsiteX0" fmla="*/ 1541 w 125490"/>
              <a:gd name="connsiteY0" fmla="*/ 234 h 829779"/>
              <a:gd name="connsiteX1" fmla="*/ 17416 w 125490"/>
              <a:gd name="connsiteY1" fmla="*/ 235184 h 829779"/>
              <a:gd name="connsiteX2" fmla="*/ 106316 w 125490"/>
              <a:gd name="connsiteY2" fmla="*/ 574909 h 829779"/>
              <a:gd name="connsiteX3" fmla="*/ 45991 w 125490"/>
              <a:gd name="connsiteY3" fmla="*/ 727309 h 829779"/>
              <a:gd name="connsiteX4" fmla="*/ 58691 w 125490"/>
              <a:gd name="connsiteY4" fmla="*/ 828909 h 829779"/>
              <a:gd name="connsiteX5" fmla="*/ 58691 w 125490"/>
              <a:gd name="connsiteY5" fmla="*/ 765409 h 829779"/>
              <a:gd name="connsiteX6" fmla="*/ 125366 w 125490"/>
              <a:gd name="connsiteY6" fmla="*/ 584434 h 829779"/>
              <a:gd name="connsiteX7" fmla="*/ 39641 w 125490"/>
              <a:gd name="connsiteY7" fmla="*/ 276459 h 829779"/>
              <a:gd name="connsiteX8" fmla="*/ 1541 w 125490"/>
              <a:gd name="connsiteY8" fmla="*/ 234 h 8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0" h="829779">
                <a:moveTo>
                  <a:pt x="1541" y="234"/>
                </a:moveTo>
                <a:cubicBezTo>
                  <a:pt x="-2163" y="-6645"/>
                  <a:pt x="-46" y="139405"/>
                  <a:pt x="17416" y="235184"/>
                </a:cubicBezTo>
                <a:cubicBezTo>
                  <a:pt x="34878" y="330963"/>
                  <a:pt x="101554" y="492888"/>
                  <a:pt x="106316" y="574909"/>
                </a:cubicBezTo>
                <a:cubicBezTo>
                  <a:pt x="111078" y="656930"/>
                  <a:pt x="53928" y="684976"/>
                  <a:pt x="45991" y="727309"/>
                </a:cubicBezTo>
                <a:cubicBezTo>
                  <a:pt x="38054" y="769642"/>
                  <a:pt x="56574" y="822559"/>
                  <a:pt x="58691" y="828909"/>
                </a:cubicBezTo>
                <a:cubicBezTo>
                  <a:pt x="60808" y="835259"/>
                  <a:pt x="47579" y="806155"/>
                  <a:pt x="58691" y="765409"/>
                </a:cubicBezTo>
                <a:cubicBezTo>
                  <a:pt x="69804" y="724663"/>
                  <a:pt x="128541" y="665926"/>
                  <a:pt x="125366" y="584434"/>
                </a:cubicBezTo>
                <a:cubicBezTo>
                  <a:pt x="122191" y="502942"/>
                  <a:pt x="59749" y="368534"/>
                  <a:pt x="39641" y="276459"/>
                </a:cubicBezTo>
                <a:cubicBezTo>
                  <a:pt x="19533" y="184384"/>
                  <a:pt x="5245" y="7113"/>
                  <a:pt x="154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FA9552B-59B3-347A-EF11-D2D5C40579E3}"/>
              </a:ext>
            </a:extLst>
          </p:cNvPr>
          <p:cNvSpPr/>
          <p:nvPr/>
        </p:nvSpPr>
        <p:spPr>
          <a:xfrm>
            <a:off x="4442895" y="3502025"/>
            <a:ext cx="117027" cy="49428"/>
          </a:xfrm>
          <a:custGeom>
            <a:avLst/>
            <a:gdLst>
              <a:gd name="connsiteX0" fmla="*/ 116405 w 117027"/>
              <a:gd name="connsiteY0" fmla="*/ 0 h 49428"/>
              <a:gd name="connsiteX1" fmla="*/ 2105 w 117027"/>
              <a:gd name="connsiteY1" fmla="*/ 44450 h 49428"/>
              <a:gd name="connsiteX2" fmla="*/ 46555 w 117027"/>
              <a:gd name="connsiteY2" fmla="*/ 44450 h 49428"/>
              <a:gd name="connsiteX3" fmla="*/ 116405 w 117027"/>
              <a:gd name="connsiteY3" fmla="*/ 0 h 4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27" h="49428">
                <a:moveTo>
                  <a:pt x="116405" y="0"/>
                </a:moveTo>
                <a:cubicBezTo>
                  <a:pt x="108997" y="0"/>
                  <a:pt x="13747" y="37042"/>
                  <a:pt x="2105" y="44450"/>
                </a:cubicBezTo>
                <a:cubicBezTo>
                  <a:pt x="-9537" y="51858"/>
                  <a:pt x="30151" y="50271"/>
                  <a:pt x="46555" y="44450"/>
                </a:cubicBezTo>
                <a:cubicBezTo>
                  <a:pt x="62959" y="38629"/>
                  <a:pt x="123813" y="0"/>
                  <a:pt x="1164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6F6ABC7-B718-8CE4-DC0B-0218D2E244D4}"/>
              </a:ext>
            </a:extLst>
          </p:cNvPr>
          <p:cNvSpPr/>
          <p:nvPr/>
        </p:nvSpPr>
        <p:spPr>
          <a:xfrm>
            <a:off x="4451162" y="3543225"/>
            <a:ext cx="107707" cy="95377"/>
          </a:xfrm>
          <a:custGeom>
            <a:avLst/>
            <a:gdLst>
              <a:gd name="connsiteX0" fmla="*/ 188 w 107707"/>
              <a:gd name="connsiteY0" fmla="*/ 75 h 95377"/>
              <a:gd name="connsiteX1" fmla="*/ 79563 w 107707"/>
              <a:gd name="connsiteY1" fmla="*/ 38175 h 95377"/>
              <a:gd name="connsiteX2" fmla="*/ 92263 w 107707"/>
              <a:gd name="connsiteY2" fmla="*/ 95325 h 95377"/>
              <a:gd name="connsiteX3" fmla="*/ 104963 w 107707"/>
              <a:gd name="connsiteY3" fmla="*/ 47700 h 95377"/>
              <a:gd name="connsiteX4" fmla="*/ 188 w 107707"/>
              <a:gd name="connsiteY4" fmla="*/ 75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07" h="95377">
                <a:moveTo>
                  <a:pt x="188" y="75"/>
                </a:moveTo>
                <a:cubicBezTo>
                  <a:pt x="-4045" y="-1512"/>
                  <a:pt x="64217" y="22300"/>
                  <a:pt x="79563" y="38175"/>
                </a:cubicBezTo>
                <a:cubicBezTo>
                  <a:pt x="94909" y="54050"/>
                  <a:pt x="88030" y="93738"/>
                  <a:pt x="92263" y="95325"/>
                </a:cubicBezTo>
                <a:cubicBezTo>
                  <a:pt x="96496" y="96912"/>
                  <a:pt x="114488" y="61987"/>
                  <a:pt x="104963" y="47700"/>
                </a:cubicBezTo>
                <a:cubicBezTo>
                  <a:pt x="95438" y="33413"/>
                  <a:pt x="4421" y="1662"/>
                  <a:pt x="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2C850EB-8B5C-10BB-EE0D-C65031454569}"/>
              </a:ext>
            </a:extLst>
          </p:cNvPr>
          <p:cNvSpPr/>
          <p:nvPr/>
        </p:nvSpPr>
        <p:spPr>
          <a:xfrm>
            <a:off x="4443016" y="3549299"/>
            <a:ext cx="17977" cy="81370"/>
          </a:xfrm>
          <a:custGeom>
            <a:avLst/>
            <a:gdLst>
              <a:gd name="connsiteX0" fmla="*/ 1984 w 17977"/>
              <a:gd name="connsiteY0" fmla="*/ 351 h 81370"/>
              <a:gd name="connsiteX1" fmla="*/ 1984 w 17977"/>
              <a:gd name="connsiteY1" fmla="*/ 79726 h 81370"/>
              <a:gd name="connsiteX2" fmla="*/ 17859 w 17977"/>
              <a:gd name="connsiteY2" fmla="*/ 51151 h 81370"/>
              <a:gd name="connsiteX3" fmla="*/ 1984 w 17977"/>
              <a:gd name="connsiteY3" fmla="*/ 351 h 8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7" h="81370">
                <a:moveTo>
                  <a:pt x="1984" y="351"/>
                </a:moveTo>
                <a:cubicBezTo>
                  <a:pt x="-662" y="5113"/>
                  <a:pt x="-662" y="71259"/>
                  <a:pt x="1984" y="79726"/>
                </a:cubicBezTo>
                <a:cubicBezTo>
                  <a:pt x="4630" y="88193"/>
                  <a:pt x="16272" y="61734"/>
                  <a:pt x="17859" y="51151"/>
                </a:cubicBezTo>
                <a:cubicBezTo>
                  <a:pt x="19447" y="40568"/>
                  <a:pt x="4630" y="-4411"/>
                  <a:pt x="1984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2A7FB67-6B7A-16D7-2811-9EF3A1A7EEE2}"/>
              </a:ext>
            </a:extLst>
          </p:cNvPr>
          <p:cNvSpPr/>
          <p:nvPr/>
        </p:nvSpPr>
        <p:spPr>
          <a:xfrm>
            <a:off x="4488402" y="3543042"/>
            <a:ext cx="77387" cy="98753"/>
          </a:xfrm>
          <a:custGeom>
            <a:avLst/>
            <a:gdLst>
              <a:gd name="connsiteX0" fmla="*/ 77248 w 77387"/>
              <a:gd name="connsiteY0" fmla="*/ 258 h 98753"/>
              <a:gd name="connsiteX1" fmla="*/ 20098 w 77387"/>
              <a:gd name="connsiteY1" fmla="*/ 38358 h 98753"/>
              <a:gd name="connsiteX2" fmla="*/ 26448 w 77387"/>
              <a:gd name="connsiteY2" fmla="*/ 98683 h 98753"/>
              <a:gd name="connsiteX3" fmla="*/ 1048 w 77387"/>
              <a:gd name="connsiteY3" fmla="*/ 25658 h 98753"/>
              <a:gd name="connsiteX4" fmla="*/ 77248 w 77387"/>
              <a:gd name="connsiteY4" fmla="*/ 258 h 9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87" h="98753">
                <a:moveTo>
                  <a:pt x="77248" y="258"/>
                </a:moveTo>
                <a:cubicBezTo>
                  <a:pt x="80423" y="2375"/>
                  <a:pt x="28565" y="21954"/>
                  <a:pt x="20098" y="38358"/>
                </a:cubicBezTo>
                <a:cubicBezTo>
                  <a:pt x="11631" y="54762"/>
                  <a:pt x="29623" y="100800"/>
                  <a:pt x="26448" y="98683"/>
                </a:cubicBezTo>
                <a:cubicBezTo>
                  <a:pt x="23273" y="96566"/>
                  <a:pt x="-5831" y="42062"/>
                  <a:pt x="1048" y="25658"/>
                </a:cubicBezTo>
                <a:cubicBezTo>
                  <a:pt x="7927" y="9254"/>
                  <a:pt x="74073" y="-1859"/>
                  <a:pt x="77248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D176F90-6EAE-448F-FB1C-BD49A9CD158C}"/>
              </a:ext>
            </a:extLst>
          </p:cNvPr>
          <p:cNvSpPr/>
          <p:nvPr/>
        </p:nvSpPr>
        <p:spPr>
          <a:xfrm>
            <a:off x="4454239" y="3543300"/>
            <a:ext cx="94770" cy="45499"/>
          </a:xfrm>
          <a:custGeom>
            <a:avLst/>
            <a:gdLst>
              <a:gd name="connsiteX0" fmla="*/ 286 w 94770"/>
              <a:gd name="connsiteY0" fmla="*/ 0 h 45499"/>
              <a:gd name="connsiteX1" fmla="*/ 92361 w 94770"/>
              <a:gd name="connsiteY1" fmla="*/ 41275 h 45499"/>
              <a:gd name="connsiteX2" fmla="*/ 63786 w 94770"/>
              <a:gd name="connsiteY2" fmla="*/ 41275 h 45499"/>
              <a:gd name="connsiteX3" fmla="*/ 286 w 94770"/>
              <a:gd name="connsiteY3" fmla="*/ 0 h 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70" h="45499">
                <a:moveTo>
                  <a:pt x="286" y="0"/>
                </a:moveTo>
                <a:cubicBezTo>
                  <a:pt x="5048" y="0"/>
                  <a:pt x="81778" y="34396"/>
                  <a:pt x="92361" y="41275"/>
                </a:cubicBezTo>
                <a:cubicBezTo>
                  <a:pt x="102944" y="48154"/>
                  <a:pt x="75957" y="45508"/>
                  <a:pt x="63786" y="41275"/>
                </a:cubicBezTo>
                <a:cubicBezTo>
                  <a:pt x="51615" y="37042"/>
                  <a:pt x="-4476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60A7F7B-1604-71A6-87F1-88AD4F4937F6}"/>
              </a:ext>
            </a:extLst>
          </p:cNvPr>
          <p:cNvSpPr/>
          <p:nvPr/>
        </p:nvSpPr>
        <p:spPr>
          <a:xfrm>
            <a:off x="4391841" y="3599466"/>
            <a:ext cx="98070" cy="471343"/>
          </a:xfrm>
          <a:custGeom>
            <a:avLst/>
            <a:gdLst>
              <a:gd name="connsiteX0" fmla="*/ 78559 w 98070"/>
              <a:gd name="connsiteY0" fmla="*/ 984 h 471343"/>
              <a:gd name="connsiteX1" fmla="*/ 24584 w 98070"/>
              <a:gd name="connsiteY1" fmla="*/ 77184 h 471343"/>
              <a:gd name="connsiteX2" fmla="*/ 15059 w 98070"/>
              <a:gd name="connsiteY2" fmla="*/ 99409 h 471343"/>
              <a:gd name="connsiteX3" fmla="*/ 21409 w 98070"/>
              <a:gd name="connsiteY3" fmla="*/ 232759 h 471343"/>
              <a:gd name="connsiteX4" fmla="*/ 56334 w 98070"/>
              <a:gd name="connsiteY4" fmla="*/ 366109 h 471343"/>
              <a:gd name="connsiteX5" fmla="*/ 97609 w 98070"/>
              <a:gd name="connsiteY5" fmla="*/ 470884 h 471343"/>
              <a:gd name="connsiteX6" fmla="*/ 27759 w 98070"/>
              <a:gd name="connsiteY6" fmla="*/ 324834 h 471343"/>
              <a:gd name="connsiteX7" fmla="*/ 2359 w 98070"/>
              <a:gd name="connsiteY7" fmla="*/ 137509 h 471343"/>
              <a:gd name="connsiteX8" fmla="*/ 78559 w 98070"/>
              <a:gd name="connsiteY8" fmla="*/ 984 h 47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70" h="471343">
                <a:moveTo>
                  <a:pt x="78559" y="984"/>
                </a:moveTo>
                <a:cubicBezTo>
                  <a:pt x="82263" y="-9070"/>
                  <a:pt x="35167" y="60780"/>
                  <a:pt x="24584" y="77184"/>
                </a:cubicBezTo>
                <a:cubicBezTo>
                  <a:pt x="14001" y="93588"/>
                  <a:pt x="15588" y="73480"/>
                  <a:pt x="15059" y="99409"/>
                </a:cubicBezTo>
                <a:cubicBezTo>
                  <a:pt x="14530" y="125338"/>
                  <a:pt x="14530" y="188309"/>
                  <a:pt x="21409" y="232759"/>
                </a:cubicBezTo>
                <a:cubicBezTo>
                  <a:pt x="28288" y="277209"/>
                  <a:pt x="43634" y="326422"/>
                  <a:pt x="56334" y="366109"/>
                </a:cubicBezTo>
                <a:cubicBezTo>
                  <a:pt x="69034" y="405797"/>
                  <a:pt x="102371" y="477763"/>
                  <a:pt x="97609" y="470884"/>
                </a:cubicBezTo>
                <a:cubicBezTo>
                  <a:pt x="92847" y="464005"/>
                  <a:pt x="43634" y="380396"/>
                  <a:pt x="27759" y="324834"/>
                </a:cubicBezTo>
                <a:cubicBezTo>
                  <a:pt x="11884" y="269272"/>
                  <a:pt x="-6637" y="190426"/>
                  <a:pt x="2359" y="137509"/>
                </a:cubicBezTo>
                <a:cubicBezTo>
                  <a:pt x="11355" y="84592"/>
                  <a:pt x="74855" y="11038"/>
                  <a:pt x="78559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2091E80-C7E0-27C0-A7F3-F0C0034A172A}"/>
              </a:ext>
            </a:extLst>
          </p:cNvPr>
          <p:cNvSpPr/>
          <p:nvPr/>
        </p:nvSpPr>
        <p:spPr>
          <a:xfrm>
            <a:off x="4421564" y="3605262"/>
            <a:ext cx="74350" cy="427642"/>
          </a:xfrm>
          <a:custGeom>
            <a:avLst/>
            <a:gdLst>
              <a:gd name="connsiteX0" fmla="*/ 61536 w 74350"/>
              <a:gd name="connsiteY0" fmla="*/ 1538 h 427642"/>
              <a:gd name="connsiteX1" fmla="*/ 26611 w 74350"/>
              <a:gd name="connsiteY1" fmla="*/ 90438 h 427642"/>
              <a:gd name="connsiteX2" fmla="*/ 17086 w 74350"/>
              <a:gd name="connsiteY2" fmla="*/ 160288 h 427642"/>
              <a:gd name="connsiteX3" fmla="*/ 17086 w 74350"/>
              <a:gd name="connsiteY3" fmla="*/ 198388 h 427642"/>
              <a:gd name="connsiteX4" fmla="*/ 23436 w 74350"/>
              <a:gd name="connsiteY4" fmla="*/ 290463 h 427642"/>
              <a:gd name="connsiteX5" fmla="*/ 74236 w 74350"/>
              <a:gd name="connsiteY5" fmla="*/ 426988 h 427642"/>
              <a:gd name="connsiteX6" fmla="*/ 7561 w 74350"/>
              <a:gd name="connsiteY6" fmla="*/ 230138 h 427642"/>
              <a:gd name="connsiteX7" fmla="*/ 7561 w 74350"/>
              <a:gd name="connsiteY7" fmla="*/ 169813 h 427642"/>
              <a:gd name="connsiteX8" fmla="*/ 61536 w 74350"/>
              <a:gd name="connsiteY8" fmla="*/ 1538 h 4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50" h="427642">
                <a:moveTo>
                  <a:pt x="61536" y="1538"/>
                </a:moveTo>
                <a:cubicBezTo>
                  <a:pt x="64711" y="-11691"/>
                  <a:pt x="34019" y="63980"/>
                  <a:pt x="26611" y="90438"/>
                </a:cubicBezTo>
                <a:cubicBezTo>
                  <a:pt x="19203" y="116896"/>
                  <a:pt x="18673" y="142296"/>
                  <a:pt x="17086" y="160288"/>
                </a:cubicBezTo>
                <a:cubicBezTo>
                  <a:pt x="15498" y="178280"/>
                  <a:pt x="16028" y="176692"/>
                  <a:pt x="17086" y="198388"/>
                </a:cubicBezTo>
                <a:cubicBezTo>
                  <a:pt x="18144" y="220084"/>
                  <a:pt x="13911" y="252363"/>
                  <a:pt x="23436" y="290463"/>
                </a:cubicBezTo>
                <a:cubicBezTo>
                  <a:pt x="32961" y="328563"/>
                  <a:pt x="76882" y="437042"/>
                  <a:pt x="74236" y="426988"/>
                </a:cubicBezTo>
                <a:cubicBezTo>
                  <a:pt x="71590" y="416934"/>
                  <a:pt x="18673" y="273000"/>
                  <a:pt x="7561" y="230138"/>
                </a:cubicBezTo>
                <a:cubicBezTo>
                  <a:pt x="-3551" y="187276"/>
                  <a:pt x="-1435" y="204209"/>
                  <a:pt x="7561" y="169813"/>
                </a:cubicBezTo>
                <a:cubicBezTo>
                  <a:pt x="16557" y="135417"/>
                  <a:pt x="58361" y="14767"/>
                  <a:pt x="61536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E2BDBDC-BBEE-5552-EB78-B61811BBB910}"/>
              </a:ext>
            </a:extLst>
          </p:cNvPr>
          <p:cNvSpPr/>
          <p:nvPr/>
        </p:nvSpPr>
        <p:spPr>
          <a:xfrm>
            <a:off x="4457500" y="3628865"/>
            <a:ext cx="60543" cy="359585"/>
          </a:xfrm>
          <a:custGeom>
            <a:avLst/>
            <a:gdLst>
              <a:gd name="connsiteX0" fmla="*/ 54175 w 60543"/>
              <a:gd name="connsiteY0" fmla="*/ 160 h 359585"/>
              <a:gd name="connsiteX1" fmla="*/ 28775 w 60543"/>
              <a:gd name="connsiteY1" fmla="*/ 123985 h 359585"/>
              <a:gd name="connsiteX2" fmla="*/ 3375 w 60543"/>
              <a:gd name="connsiteY2" fmla="*/ 216060 h 359585"/>
              <a:gd name="connsiteX3" fmla="*/ 6550 w 60543"/>
              <a:gd name="connsiteY3" fmla="*/ 193835 h 359585"/>
              <a:gd name="connsiteX4" fmla="*/ 60525 w 60543"/>
              <a:gd name="connsiteY4" fmla="*/ 358935 h 359585"/>
              <a:gd name="connsiteX5" fmla="*/ 12900 w 60543"/>
              <a:gd name="connsiteY5" fmla="*/ 247810 h 359585"/>
              <a:gd name="connsiteX6" fmla="*/ 35125 w 60543"/>
              <a:gd name="connsiteY6" fmla="*/ 158910 h 359585"/>
              <a:gd name="connsiteX7" fmla="*/ 47825 w 60543"/>
              <a:gd name="connsiteY7" fmla="*/ 98585 h 359585"/>
              <a:gd name="connsiteX8" fmla="*/ 54175 w 60543"/>
              <a:gd name="connsiteY8" fmla="*/ 160 h 35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43" h="359585">
                <a:moveTo>
                  <a:pt x="54175" y="160"/>
                </a:moveTo>
                <a:cubicBezTo>
                  <a:pt x="51000" y="4393"/>
                  <a:pt x="37242" y="88002"/>
                  <a:pt x="28775" y="123985"/>
                </a:cubicBezTo>
                <a:cubicBezTo>
                  <a:pt x="20308" y="159968"/>
                  <a:pt x="7079" y="204418"/>
                  <a:pt x="3375" y="216060"/>
                </a:cubicBezTo>
                <a:cubicBezTo>
                  <a:pt x="-329" y="227702"/>
                  <a:pt x="-2975" y="170023"/>
                  <a:pt x="6550" y="193835"/>
                </a:cubicBezTo>
                <a:cubicBezTo>
                  <a:pt x="16075" y="217648"/>
                  <a:pt x="59467" y="349939"/>
                  <a:pt x="60525" y="358935"/>
                </a:cubicBezTo>
                <a:cubicBezTo>
                  <a:pt x="61583" y="367931"/>
                  <a:pt x="17133" y="281148"/>
                  <a:pt x="12900" y="247810"/>
                </a:cubicBezTo>
                <a:cubicBezTo>
                  <a:pt x="8667" y="214472"/>
                  <a:pt x="29304" y="183781"/>
                  <a:pt x="35125" y="158910"/>
                </a:cubicBezTo>
                <a:cubicBezTo>
                  <a:pt x="40946" y="134039"/>
                  <a:pt x="43063" y="120281"/>
                  <a:pt x="47825" y="98585"/>
                </a:cubicBezTo>
                <a:cubicBezTo>
                  <a:pt x="52587" y="76889"/>
                  <a:pt x="57350" y="-4073"/>
                  <a:pt x="5417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E4BAA87-5157-E52D-0A05-8E94ED04A61A}"/>
              </a:ext>
            </a:extLst>
          </p:cNvPr>
          <p:cNvSpPr/>
          <p:nvPr/>
        </p:nvSpPr>
        <p:spPr>
          <a:xfrm>
            <a:off x="4423246" y="3914730"/>
            <a:ext cx="85260" cy="167094"/>
          </a:xfrm>
          <a:custGeom>
            <a:avLst/>
            <a:gdLst>
              <a:gd name="connsiteX0" fmla="*/ 5879 w 85260"/>
              <a:gd name="connsiteY0" fmla="*/ 45 h 167094"/>
              <a:gd name="connsiteX1" fmla="*/ 2704 w 85260"/>
              <a:gd name="connsiteY1" fmla="*/ 98470 h 167094"/>
              <a:gd name="connsiteX2" fmla="*/ 40804 w 85260"/>
              <a:gd name="connsiteY2" fmla="*/ 165145 h 167094"/>
              <a:gd name="connsiteX3" fmla="*/ 85254 w 85260"/>
              <a:gd name="connsiteY3" fmla="*/ 149270 h 167094"/>
              <a:gd name="connsiteX4" fmla="*/ 43979 w 85260"/>
              <a:gd name="connsiteY4" fmla="*/ 149270 h 167094"/>
              <a:gd name="connsiteX5" fmla="*/ 28104 w 85260"/>
              <a:gd name="connsiteY5" fmla="*/ 111170 h 167094"/>
              <a:gd name="connsiteX6" fmla="*/ 5879 w 85260"/>
              <a:gd name="connsiteY6" fmla="*/ 45 h 1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60" h="167094">
                <a:moveTo>
                  <a:pt x="5879" y="45"/>
                </a:moveTo>
                <a:cubicBezTo>
                  <a:pt x="1646" y="-2072"/>
                  <a:pt x="-3117" y="70953"/>
                  <a:pt x="2704" y="98470"/>
                </a:cubicBezTo>
                <a:cubicBezTo>
                  <a:pt x="8525" y="125987"/>
                  <a:pt x="27046" y="156678"/>
                  <a:pt x="40804" y="165145"/>
                </a:cubicBezTo>
                <a:cubicBezTo>
                  <a:pt x="54562" y="173612"/>
                  <a:pt x="84725" y="151916"/>
                  <a:pt x="85254" y="149270"/>
                </a:cubicBezTo>
                <a:cubicBezTo>
                  <a:pt x="85783" y="146624"/>
                  <a:pt x="53504" y="155620"/>
                  <a:pt x="43979" y="149270"/>
                </a:cubicBezTo>
                <a:cubicBezTo>
                  <a:pt x="34454" y="142920"/>
                  <a:pt x="34983" y="131278"/>
                  <a:pt x="28104" y="111170"/>
                </a:cubicBezTo>
                <a:cubicBezTo>
                  <a:pt x="21225" y="91062"/>
                  <a:pt x="10112" y="2162"/>
                  <a:pt x="587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287F196-3DBA-97EA-835D-8FE5D016A695}"/>
              </a:ext>
            </a:extLst>
          </p:cNvPr>
          <p:cNvSpPr/>
          <p:nvPr/>
        </p:nvSpPr>
        <p:spPr>
          <a:xfrm>
            <a:off x="4449131" y="3606538"/>
            <a:ext cx="49950" cy="222870"/>
          </a:xfrm>
          <a:custGeom>
            <a:avLst/>
            <a:gdLst>
              <a:gd name="connsiteX0" fmla="*/ 49844 w 49950"/>
              <a:gd name="connsiteY0" fmla="*/ 262 h 222870"/>
              <a:gd name="connsiteX1" fmla="*/ 14919 w 49950"/>
              <a:gd name="connsiteY1" fmla="*/ 108212 h 222870"/>
              <a:gd name="connsiteX2" fmla="*/ 8569 w 49950"/>
              <a:gd name="connsiteY2" fmla="*/ 222512 h 222870"/>
              <a:gd name="connsiteX3" fmla="*/ 2219 w 49950"/>
              <a:gd name="connsiteY3" fmla="*/ 139962 h 222870"/>
              <a:gd name="connsiteX4" fmla="*/ 49844 w 49950"/>
              <a:gd name="connsiteY4" fmla="*/ 262 h 2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22870">
                <a:moveTo>
                  <a:pt x="49844" y="262"/>
                </a:moveTo>
                <a:cubicBezTo>
                  <a:pt x="51961" y="-5030"/>
                  <a:pt x="21798" y="71170"/>
                  <a:pt x="14919" y="108212"/>
                </a:cubicBezTo>
                <a:cubicBezTo>
                  <a:pt x="8040" y="145254"/>
                  <a:pt x="10686" y="217220"/>
                  <a:pt x="8569" y="222512"/>
                </a:cubicBezTo>
                <a:cubicBezTo>
                  <a:pt x="6452" y="227804"/>
                  <a:pt x="-4660" y="173300"/>
                  <a:pt x="2219" y="139962"/>
                </a:cubicBezTo>
                <a:cubicBezTo>
                  <a:pt x="9098" y="106624"/>
                  <a:pt x="47727" y="5554"/>
                  <a:pt x="4984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6DF6F89-ACC2-C63C-0573-B2581C6A050A}"/>
              </a:ext>
            </a:extLst>
          </p:cNvPr>
          <p:cNvSpPr/>
          <p:nvPr/>
        </p:nvSpPr>
        <p:spPr>
          <a:xfrm>
            <a:off x="4419720" y="3616310"/>
            <a:ext cx="35139" cy="181002"/>
          </a:xfrm>
          <a:custGeom>
            <a:avLst/>
            <a:gdLst>
              <a:gd name="connsiteX0" fmla="*/ 34805 w 35139"/>
              <a:gd name="connsiteY0" fmla="*/ 15 h 181002"/>
              <a:gd name="connsiteX1" fmla="*/ 3055 w 35139"/>
              <a:gd name="connsiteY1" fmla="*/ 85740 h 181002"/>
              <a:gd name="connsiteX2" fmla="*/ 3055 w 35139"/>
              <a:gd name="connsiteY2" fmla="*/ 180990 h 181002"/>
              <a:gd name="connsiteX3" fmla="*/ 18930 w 35139"/>
              <a:gd name="connsiteY3" fmla="*/ 79390 h 181002"/>
              <a:gd name="connsiteX4" fmla="*/ 34805 w 35139"/>
              <a:gd name="connsiteY4" fmla="*/ 15 h 18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9" h="181002">
                <a:moveTo>
                  <a:pt x="34805" y="15"/>
                </a:moveTo>
                <a:cubicBezTo>
                  <a:pt x="32159" y="1073"/>
                  <a:pt x="8347" y="55578"/>
                  <a:pt x="3055" y="85740"/>
                </a:cubicBezTo>
                <a:cubicBezTo>
                  <a:pt x="-2237" y="115902"/>
                  <a:pt x="409" y="182048"/>
                  <a:pt x="3055" y="180990"/>
                </a:cubicBezTo>
                <a:cubicBezTo>
                  <a:pt x="5701" y="179932"/>
                  <a:pt x="14168" y="107436"/>
                  <a:pt x="18930" y="79390"/>
                </a:cubicBezTo>
                <a:cubicBezTo>
                  <a:pt x="23692" y="51344"/>
                  <a:pt x="37451" y="-1043"/>
                  <a:pt x="348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0426DDB-6742-057E-8E27-A8E9FD637504}"/>
              </a:ext>
            </a:extLst>
          </p:cNvPr>
          <p:cNvSpPr/>
          <p:nvPr/>
        </p:nvSpPr>
        <p:spPr>
          <a:xfrm>
            <a:off x="4511601" y="3701977"/>
            <a:ext cx="130249" cy="553781"/>
          </a:xfrm>
          <a:custGeom>
            <a:avLst/>
            <a:gdLst>
              <a:gd name="connsiteX0" fmla="*/ 130249 w 130249"/>
              <a:gd name="connsiteY0" fmla="*/ 73 h 553781"/>
              <a:gd name="connsiteX1" fmla="*/ 34999 w 130249"/>
              <a:gd name="connsiteY1" fmla="*/ 149298 h 553781"/>
              <a:gd name="connsiteX2" fmla="*/ 19124 w 130249"/>
              <a:gd name="connsiteY2" fmla="*/ 209623 h 553781"/>
              <a:gd name="connsiteX3" fmla="*/ 15949 w 130249"/>
              <a:gd name="connsiteY3" fmla="*/ 333448 h 553781"/>
              <a:gd name="connsiteX4" fmla="*/ 25474 w 130249"/>
              <a:gd name="connsiteY4" fmla="*/ 552523 h 553781"/>
              <a:gd name="connsiteX5" fmla="*/ 74 w 130249"/>
              <a:gd name="connsiteY5" fmla="*/ 225498 h 553781"/>
              <a:gd name="connsiteX6" fmla="*/ 34999 w 130249"/>
              <a:gd name="connsiteY6" fmla="*/ 130248 h 553781"/>
              <a:gd name="connsiteX7" fmla="*/ 130249 w 130249"/>
              <a:gd name="connsiteY7" fmla="*/ 73 h 55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49" h="553781">
                <a:moveTo>
                  <a:pt x="130249" y="73"/>
                </a:moveTo>
                <a:cubicBezTo>
                  <a:pt x="130249" y="3248"/>
                  <a:pt x="53520" y="114373"/>
                  <a:pt x="34999" y="149298"/>
                </a:cubicBezTo>
                <a:cubicBezTo>
                  <a:pt x="16478" y="184223"/>
                  <a:pt x="22299" y="178931"/>
                  <a:pt x="19124" y="209623"/>
                </a:cubicBezTo>
                <a:cubicBezTo>
                  <a:pt x="15949" y="240315"/>
                  <a:pt x="14891" y="276298"/>
                  <a:pt x="15949" y="333448"/>
                </a:cubicBezTo>
                <a:cubicBezTo>
                  <a:pt x="17007" y="390598"/>
                  <a:pt x="28120" y="570515"/>
                  <a:pt x="25474" y="552523"/>
                </a:cubicBezTo>
                <a:cubicBezTo>
                  <a:pt x="22828" y="534531"/>
                  <a:pt x="-1513" y="295877"/>
                  <a:pt x="74" y="225498"/>
                </a:cubicBezTo>
                <a:cubicBezTo>
                  <a:pt x="1661" y="155119"/>
                  <a:pt x="15420" y="163586"/>
                  <a:pt x="34999" y="130248"/>
                </a:cubicBezTo>
                <a:cubicBezTo>
                  <a:pt x="54578" y="96911"/>
                  <a:pt x="130249" y="-3102"/>
                  <a:pt x="13024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89A5659-D654-F536-7BB4-675075EFDD57}"/>
              </a:ext>
            </a:extLst>
          </p:cNvPr>
          <p:cNvSpPr/>
          <p:nvPr/>
        </p:nvSpPr>
        <p:spPr>
          <a:xfrm>
            <a:off x="4544542" y="3733104"/>
            <a:ext cx="100536" cy="521669"/>
          </a:xfrm>
          <a:custGeom>
            <a:avLst/>
            <a:gdLst>
              <a:gd name="connsiteX0" fmla="*/ 100483 w 100536"/>
              <a:gd name="connsiteY0" fmla="*/ 696 h 521669"/>
              <a:gd name="connsiteX1" fmla="*/ 24283 w 100536"/>
              <a:gd name="connsiteY1" fmla="*/ 108646 h 521669"/>
              <a:gd name="connsiteX2" fmla="*/ 2058 w 100536"/>
              <a:gd name="connsiteY2" fmla="*/ 219771 h 521669"/>
              <a:gd name="connsiteX3" fmla="*/ 2058 w 100536"/>
              <a:gd name="connsiteY3" fmla="*/ 521396 h 521669"/>
              <a:gd name="connsiteX4" fmla="*/ 11583 w 100536"/>
              <a:gd name="connsiteY4" fmla="*/ 162621 h 521669"/>
              <a:gd name="connsiteX5" fmla="*/ 100483 w 100536"/>
              <a:gd name="connsiteY5" fmla="*/ 696 h 52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36" h="521669">
                <a:moveTo>
                  <a:pt x="100483" y="696"/>
                </a:moveTo>
                <a:cubicBezTo>
                  <a:pt x="102600" y="-8300"/>
                  <a:pt x="40687" y="72134"/>
                  <a:pt x="24283" y="108646"/>
                </a:cubicBezTo>
                <a:cubicBezTo>
                  <a:pt x="7879" y="145158"/>
                  <a:pt x="5762" y="150979"/>
                  <a:pt x="2058" y="219771"/>
                </a:cubicBezTo>
                <a:cubicBezTo>
                  <a:pt x="-1646" y="288563"/>
                  <a:pt x="470" y="530921"/>
                  <a:pt x="2058" y="521396"/>
                </a:cubicBezTo>
                <a:cubicBezTo>
                  <a:pt x="3645" y="511871"/>
                  <a:pt x="-2175" y="246758"/>
                  <a:pt x="11583" y="162621"/>
                </a:cubicBezTo>
                <a:cubicBezTo>
                  <a:pt x="25341" y="78484"/>
                  <a:pt x="98366" y="9692"/>
                  <a:pt x="10048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A1F8F57F-0D3E-90DC-AE47-BF1BBEAB8B03}"/>
              </a:ext>
            </a:extLst>
          </p:cNvPr>
          <p:cNvSpPr/>
          <p:nvPr/>
        </p:nvSpPr>
        <p:spPr>
          <a:xfrm>
            <a:off x="3990967" y="4251011"/>
            <a:ext cx="571539" cy="721073"/>
          </a:xfrm>
          <a:custGeom>
            <a:avLst/>
            <a:gdLst>
              <a:gd name="connsiteX0" fmla="*/ 571508 w 571539"/>
              <a:gd name="connsiteY0" fmla="*/ 314 h 721073"/>
              <a:gd name="connsiteX1" fmla="*/ 349258 w 571539"/>
              <a:gd name="connsiteY1" fmla="*/ 200339 h 721073"/>
              <a:gd name="connsiteX2" fmla="*/ 212733 w 571539"/>
              <a:gd name="connsiteY2" fmla="*/ 381314 h 721073"/>
              <a:gd name="connsiteX3" fmla="*/ 130183 w 571539"/>
              <a:gd name="connsiteY3" fmla="*/ 479739 h 721073"/>
              <a:gd name="connsiteX4" fmla="*/ 8 w 571539"/>
              <a:gd name="connsiteY4" fmla="*/ 721039 h 721073"/>
              <a:gd name="connsiteX5" fmla="*/ 136533 w 571539"/>
              <a:gd name="connsiteY5" fmla="*/ 495614 h 721073"/>
              <a:gd name="connsiteX6" fmla="*/ 333383 w 571539"/>
              <a:gd name="connsiteY6" fmla="*/ 247964 h 721073"/>
              <a:gd name="connsiteX7" fmla="*/ 571508 w 571539"/>
              <a:gd name="connsiteY7" fmla="*/ 314 h 72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539" h="721073">
                <a:moveTo>
                  <a:pt x="571508" y="314"/>
                </a:moveTo>
                <a:cubicBezTo>
                  <a:pt x="574154" y="-7623"/>
                  <a:pt x="409054" y="136839"/>
                  <a:pt x="349258" y="200339"/>
                </a:cubicBezTo>
                <a:cubicBezTo>
                  <a:pt x="289462" y="263839"/>
                  <a:pt x="249245" y="334747"/>
                  <a:pt x="212733" y="381314"/>
                </a:cubicBezTo>
                <a:cubicBezTo>
                  <a:pt x="176221" y="427881"/>
                  <a:pt x="165637" y="423118"/>
                  <a:pt x="130183" y="479739"/>
                </a:cubicBezTo>
                <a:cubicBezTo>
                  <a:pt x="94729" y="536360"/>
                  <a:pt x="-1050" y="718393"/>
                  <a:pt x="8" y="721039"/>
                </a:cubicBezTo>
                <a:cubicBezTo>
                  <a:pt x="1066" y="723685"/>
                  <a:pt x="80971" y="574460"/>
                  <a:pt x="136533" y="495614"/>
                </a:cubicBezTo>
                <a:cubicBezTo>
                  <a:pt x="192095" y="416768"/>
                  <a:pt x="264062" y="327339"/>
                  <a:pt x="333383" y="247964"/>
                </a:cubicBezTo>
                <a:cubicBezTo>
                  <a:pt x="402704" y="168589"/>
                  <a:pt x="568862" y="8251"/>
                  <a:pt x="57150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4993359F-C266-5E22-A891-C97AA138C7AC}"/>
              </a:ext>
            </a:extLst>
          </p:cNvPr>
          <p:cNvSpPr/>
          <p:nvPr/>
        </p:nvSpPr>
        <p:spPr>
          <a:xfrm>
            <a:off x="5044622" y="4555442"/>
            <a:ext cx="250341" cy="807142"/>
          </a:xfrm>
          <a:custGeom>
            <a:avLst/>
            <a:gdLst>
              <a:gd name="connsiteX0" fmla="*/ 248103 w 250341"/>
              <a:gd name="connsiteY0" fmla="*/ 683 h 807142"/>
              <a:gd name="connsiteX1" fmla="*/ 175078 w 250341"/>
              <a:gd name="connsiteY1" fmla="*/ 267383 h 807142"/>
              <a:gd name="connsiteX2" fmla="*/ 114753 w 250341"/>
              <a:gd name="connsiteY2" fmla="*/ 435658 h 807142"/>
              <a:gd name="connsiteX3" fmla="*/ 25853 w 250341"/>
              <a:gd name="connsiteY3" fmla="*/ 616633 h 807142"/>
              <a:gd name="connsiteX4" fmla="*/ 453 w 250341"/>
              <a:gd name="connsiteY4" fmla="*/ 807133 h 807142"/>
              <a:gd name="connsiteX5" fmla="*/ 41728 w 250341"/>
              <a:gd name="connsiteY5" fmla="*/ 622983 h 807142"/>
              <a:gd name="connsiteX6" fmla="*/ 213178 w 250341"/>
              <a:gd name="connsiteY6" fmla="*/ 203883 h 807142"/>
              <a:gd name="connsiteX7" fmla="*/ 248103 w 250341"/>
              <a:gd name="connsiteY7" fmla="*/ 683 h 80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41" h="807142">
                <a:moveTo>
                  <a:pt x="248103" y="683"/>
                </a:moveTo>
                <a:cubicBezTo>
                  <a:pt x="241753" y="11266"/>
                  <a:pt x="197303" y="194887"/>
                  <a:pt x="175078" y="267383"/>
                </a:cubicBezTo>
                <a:cubicBezTo>
                  <a:pt x="152853" y="339879"/>
                  <a:pt x="139624" y="377450"/>
                  <a:pt x="114753" y="435658"/>
                </a:cubicBezTo>
                <a:cubicBezTo>
                  <a:pt x="89882" y="493866"/>
                  <a:pt x="44903" y="554720"/>
                  <a:pt x="25853" y="616633"/>
                </a:cubicBezTo>
                <a:cubicBezTo>
                  <a:pt x="6803" y="678546"/>
                  <a:pt x="-2193" y="806075"/>
                  <a:pt x="453" y="807133"/>
                </a:cubicBezTo>
                <a:cubicBezTo>
                  <a:pt x="3099" y="808191"/>
                  <a:pt x="6274" y="723525"/>
                  <a:pt x="41728" y="622983"/>
                </a:cubicBezTo>
                <a:cubicBezTo>
                  <a:pt x="77182" y="522441"/>
                  <a:pt x="177724" y="303366"/>
                  <a:pt x="213178" y="203883"/>
                </a:cubicBezTo>
                <a:cubicBezTo>
                  <a:pt x="248632" y="104400"/>
                  <a:pt x="254453" y="-9900"/>
                  <a:pt x="248103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BA584CB4-B9C9-7741-1842-BB1DD0CCEF1D}"/>
              </a:ext>
            </a:extLst>
          </p:cNvPr>
          <p:cNvSpPr/>
          <p:nvPr/>
        </p:nvSpPr>
        <p:spPr>
          <a:xfrm>
            <a:off x="5067069" y="4368771"/>
            <a:ext cx="152758" cy="129867"/>
          </a:xfrm>
          <a:custGeom>
            <a:avLst/>
            <a:gdLst>
              <a:gd name="connsiteX0" fmla="*/ 231 w 152758"/>
              <a:gd name="connsiteY0" fmla="*/ 29 h 129867"/>
              <a:gd name="connsiteX1" fmla="*/ 31981 w 152758"/>
              <a:gd name="connsiteY1" fmla="*/ 82579 h 129867"/>
              <a:gd name="connsiteX2" fmla="*/ 82781 w 152758"/>
              <a:gd name="connsiteY2" fmla="*/ 120679 h 129867"/>
              <a:gd name="connsiteX3" fmla="*/ 152631 w 152758"/>
              <a:gd name="connsiteY3" fmla="*/ 127029 h 129867"/>
              <a:gd name="connsiteX4" fmla="*/ 98656 w 152758"/>
              <a:gd name="connsiteY4" fmla="*/ 127029 h 129867"/>
              <a:gd name="connsiteX5" fmla="*/ 47856 w 152758"/>
              <a:gd name="connsiteY5" fmla="*/ 92104 h 129867"/>
              <a:gd name="connsiteX6" fmla="*/ 231 w 152758"/>
              <a:gd name="connsiteY6" fmla="*/ 29 h 12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58" h="129867">
                <a:moveTo>
                  <a:pt x="231" y="29"/>
                </a:moveTo>
                <a:cubicBezTo>
                  <a:pt x="-2415" y="-1559"/>
                  <a:pt x="18223" y="62471"/>
                  <a:pt x="31981" y="82579"/>
                </a:cubicBezTo>
                <a:cubicBezTo>
                  <a:pt x="45739" y="102687"/>
                  <a:pt x="62673" y="113271"/>
                  <a:pt x="82781" y="120679"/>
                </a:cubicBezTo>
                <a:cubicBezTo>
                  <a:pt x="102889" y="128087"/>
                  <a:pt x="149985" y="125971"/>
                  <a:pt x="152631" y="127029"/>
                </a:cubicBezTo>
                <a:cubicBezTo>
                  <a:pt x="155277" y="128087"/>
                  <a:pt x="116118" y="132850"/>
                  <a:pt x="98656" y="127029"/>
                </a:cubicBezTo>
                <a:cubicBezTo>
                  <a:pt x="81194" y="121208"/>
                  <a:pt x="60556" y="109037"/>
                  <a:pt x="47856" y="92104"/>
                </a:cubicBezTo>
                <a:cubicBezTo>
                  <a:pt x="35156" y="75171"/>
                  <a:pt x="2877" y="1617"/>
                  <a:pt x="23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42B0035-10EC-2C01-5E4F-F74611D55322}"/>
              </a:ext>
            </a:extLst>
          </p:cNvPr>
          <p:cNvSpPr/>
          <p:nvPr/>
        </p:nvSpPr>
        <p:spPr>
          <a:xfrm>
            <a:off x="5058163" y="4381487"/>
            <a:ext cx="167943" cy="143696"/>
          </a:xfrm>
          <a:custGeom>
            <a:avLst/>
            <a:gdLst>
              <a:gd name="connsiteX0" fmla="*/ 5962 w 167943"/>
              <a:gd name="connsiteY0" fmla="*/ 13 h 143696"/>
              <a:gd name="connsiteX1" fmla="*/ 9137 w 167943"/>
              <a:gd name="connsiteY1" fmla="*/ 85738 h 143696"/>
              <a:gd name="connsiteX2" fmla="*/ 104387 w 167943"/>
              <a:gd name="connsiteY2" fmla="*/ 142888 h 143696"/>
              <a:gd name="connsiteX3" fmla="*/ 167887 w 167943"/>
              <a:gd name="connsiteY3" fmla="*/ 120663 h 143696"/>
              <a:gd name="connsiteX4" fmla="*/ 113912 w 167943"/>
              <a:gd name="connsiteY4" fmla="*/ 139713 h 143696"/>
              <a:gd name="connsiteX5" fmla="*/ 28187 w 167943"/>
              <a:gd name="connsiteY5" fmla="*/ 92088 h 143696"/>
              <a:gd name="connsiteX6" fmla="*/ 5962 w 167943"/>
              <a:gd name="connsiteY6" fmla="*/ 13 h 14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43" h="143696">
                <a:moveTo>
                  <a:pt x="5962" y="13"/>
                </a:moveTo>
                <a:cubicBezTo>
                  <a:pt x="2787" y="-1045"/>
                  <a:pt x="-7267" y="61926"/>
                  <a:pt x="9137" y="85738"/>
                </a:cubicBezTo>
                <a:cubicBezTo>
                  <a:pt x="25541" y="109550"/>
                  <a:pt x="77929" y="137067"/>
                  <a:pt x="104387" y="142888"/>
                </a:cubicBezTo>
                <a:cubicBezTo>
                  <a:pt x="130845" y="148709"/>
                  <a:pt x="166300" y="121192"/>
                  <a:pt x="167887" y="120663"/>
                </a:cubicBezTo>
                <a:cubicBezTo>
                  <a:pt x="169474" y="120134"/>
                  <a:pt x="137195" y="144476"/>
                  <a:pt x="113912" y="139713"/>
                </a:cubicBezTo>
                <a:cubicBezTo>
                  <a:pt x="90629" y="134951"/>
                  <a:pt x="47766" y="114842"/>
                  <a:pt x="28187" y="92088"/>
                </a:cubicBezTo>
                <a:cubicBezTo>
                  <a:pt x="8608" y="69334"/>
                  <a:pt x="9137" y="1071"/>
                  <a:pt x="596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5EB968F-7E3F-D54F-70EB-ED31FBF1F035}"/>
              </a:ext>
            </a:extLst>
          </p:cNvPr>
          <p:cNvSpPr/>
          <p:nvPr/>
        </p:nvSpPr>
        <p:spPr>
          <a:xfrm>
            <a:off x="5036168" y="4565394"/>
            <a:ext cx="146631" cy="141859"/>
          </a:xfrm>
          <a:custGeom>
            <a:avLst/>
            <a:gdLst>
              <a:gd name="connsiteX0" fmla="*/ 2557 w 146631"/>
              <a:gd name="connsiteY0" fmla="*/ 256 h 141859"/>
              <a:gd name="connsiteX1" fmla="*/ 15257 w 146631"/>
              <a:gd name="connsiteY1" fmla="*/ 79631 h 141859"/>
              <a:gd name="connsiteX2" fmla="*/ 62882 w 146631"/>
              <a:gd name="connsiteY2" fmla="*/ 127256 h 141859"/>
              <a:gd name="connsiteX3" fmla="*/ 126382 w 146631"/>
              <a:gd name="connsiteY3" fmla="*/ 139956 h 141859"/>
              <a:gd name="connsiteX4" fmla="*/ 145432 w 146631"/>
              <a:gd name="connsiteY4" fmla="*/ 92331 h 141859"/>
              <a:gd name="connsiteX5" fmla="*/ 97807 w 146631"/>
              <a:gd name="connsiteY5" fmla="*/ 3431 h 141859"/>
              <a:gd name="connsiteX6" fmla="*/ 132732 w 146631"/>
              <a:gd name="connsiteY6" fmla="*/ 105031 h 141859"/>
              <a:gd name="connsiteX7" fmla="*/ 104157 w 146631"/>
              <a:gd name="connsiteY7" fmla="*/ 127256 h 141859"/>
              <a:gd name="connsiteX8" fmla="*/ 59707 w 146631"/>
              <a:gd name="connsiteY8" fmla="*/ 108206 h 141859"/>
              <a:gd name="connsiteX9" fmla="*/ 2557 w 146631"/>
              <a:gd name="connsiteY9" fmla="*/ 256 h 14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31" h="141859">
                <a:moveTo>
                  <a:pt x="2557" y="256"/>
                </a:moveTo>
                <a:cubicBezTo>
                  <a:pt x="-4851" y="-4507"/>
                  <a:pt x="5203" y="58464"/>
                  <a:pt x="15257" y="79631"/>
                </a:cubicBezTo>
                <a:cubicBezTo>
                  <a:pt x="25311" y="100798"/>
                  <a:pt x="44361" y="117202"/>
                  <a:pt x="62882" y="127256"/>
                </a:cubicBezTo>
                <a:cubicBezTo>
                  <a:pt x="81403" y="137310"/>
                  <a:pt x="112624" y="145777"/>
                  <a:pt x="126382" y="139956"/>
                </a:cubicBezTo>
                <a:cubicBezTo>
                  <a:pt x="140140" y="134135"/>
                  <a:pt x="150195" y="115085"/>
                  <a:pt x="145432" y="92331"/>
                </a:cubicBezTo>
                <a:cubicBezTo>
                  <a:pt x="140669" y="69577"/>
                  <a:pt x="99924" y="1314"/>
                  <a:pt x="97807" y="3431"/>
                </a:cubicBezTo>
                <a:cubicBezTo>
                  <a:pt x="95690" y="5548"/>
                  <a:pt x="131674" y="84394"/>
                  <a:pt x="132732" y="105031"/>
                </a:cubicBezTo>
                <a:cubicBezTo>
                  <a:pt x="133790" y="125668"/>
                  <a:pt x="116328" y="126727"/>
                  <a:pt x="104157" y="127256"/>
                </a:cubicBezTo>
                <a:cubicBezTo>
                  <a:pt x="91986" y="127785"/>
                  <a:pt x="76111" y="124610"/>
                  <a:pt x="59707" y="108206"/>
                </a:cubicBezTo>
                <a:cubicBezTo>
                  <a:pt x="43303" y="91802"/>
                  <a:pt x="9965" y="5019"/>
                  <a:pt x="2557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7639121C-4EE2-6BA6-FDD2-DFADEDB7B0AF}"/>
              </a:ext>
            </a:extLst>
          </p:cNvPr>
          <p:cNvSpPr/>
          <p:nvPr/>
        </p:nvSpPr>
        <p:spPr>
          <a:xfrm>
            <a:off x="5013255" y="4545431"/>
            <a:ext cx="136672" cy="39633"/>
          </a:xfrm>
          <a:custGeom>
            <a:avLst/>
            <a:gdLst>
              <a:gd name="connsiteX0" fmla="*/ 70 w 136672"/>
              <a:gd name="connsiteY0" fmla="*/ 10694 h 39633"/>
              <a:gd name="connsiteX1" fmla="*/ 66745 w 136672"/>
              <a:gd name="connsiteY1" fmla="*/ 1169 h 39633"/>
              <a:gd name="connsiteX2" fmla="*/ 136595 w 136672"/>
              <a:gd name="connsiteY2" fmla="*/ 39269 h 39633"/>
              <a:gd name="connsiteX3" fmla="*/ 79445 w 136672"/>
              <a:gd name="connsiteY3" fmla="*/ 20219 h 39633"/>
              <a:gd name="connsiteX4" fmla="*/ 70 w 136672"/>
              <a:gd name="connsiteY4" fmla="*/ 10694 h 3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672" h="39633">
                <a:moveTo>
                  <a:pt x="70" y="10694"/>
                </a:moveTo>
                <a:cubicBezTo>
                  <a:pt x="-2047" y="7519"/>
                  <a:pt x="43991" y="-3594"/>
                  <a:pt x="66745" y="1169"/>
                </a:cubicBezTo>
                <a:cubicBezTo>
                  <a:pt x="89499" y="5932"/>
                  <a:pt x="134478" y="36094"/>
                  <a:pt x="136595" y="39269"/>
                </a:cubicBezTo>
                <a:cubicBezTo>
                  <a:pt x="138712" y="42444"/>
                  <a:pt x="96907" y="23923"/>
                  <a:pt x="79445" y="20219"/>
                </a:cubicBezTo>
                <a:cubicBezTo>
                  <a:pt x="61983" y="16515"/>
                  <a:pt x="2187" y="13869"/>
                  <a:pt x="70" y="10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1B23D2A-CF4A-CF37-54A5-5D83B14ADEE4}"/>
              </a:ext>
            </a:extLst>
          </p:cNvPr>
          <p:cNvSpPr/>
          <p:nvPr/>
        </p:nvSpPr>
        <p:spPr>
          <a:xfrm>
            <a:off x="5001816" y="4575092"/>
            <a:ext cx="184221" cy="169553"/>
          </a:xfrm>
          <a:custGeom>
            <a:avLst/>
            <a:gdLst>
              <a:gd name="connsiteX0" fmla="*/ 1984 w 184221"/>
              <a:gd name="connsiteY0" fmla="*/ 83 h 169553"/>
              <a:gd name="connsiteX1" fmla="*/ 14684 w 184221"/>
              <a:gd name="connsiteY1" fmla="*/ 76283 h 169553"/>
              <a:gd name="connsiteX2" fmla="*/ 27384 w 184221"/>
              <a:gd name="connsiteY2" fmla="*/ 108033 h 169553"/>
              <a:gd name="connsiteX3" fmla="*/ 59134 w 184221"/>
              <a:gd name="connsiteY3" fmla="*/ 149308 h 169553"/>
              <a:gd name="connsiteX4" fmla="*/ 109934 w 184221"/>
              <a:gd name="connsiteY4" fmla="*/ 168358 h 169553"/>
              <a:gd name="connsiteX5" fmla="*/ 182959 w 184221"/>
              <a:gd name="connsiteY5" fmla="*/ 127083 h 169553"/>
              <a:gd name="connsiteX6" fmla="*/ 148034 w 184221"/>
              <a:gd name="connsiteY6" fmla="*/ 168358 h 169553"/>
              <a:gd name="connsiteX7" fmla="*/ 46434 w 184221"/>
              <a:gd name="connsiteY7" fmla="*/ 152483 h 169553"/>
              <a:gd name="connsiteX8" fmla="*/ 5159 w 184221"/>
              <a:gd name="connsiteY8" fmla="*/ 92158 h 169553"/>
              <a:gd name="connsiteX9" fmla="*/ 1984 w 184221"/>
              <a:gd name="connsiteY9" fmla="*/ 83 h 16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221" h="169553">
                <a:moveTo>
                  <a:pt x="1984" y="83"/>
                </a:moveTo>
                <a:cubicBezTo>
                  <a:pt x="3572" y="-2563"/>
                  <a:pt x="10451" y="58291"/>
                  <a:pt x="14684" y="76283"/>
                </a:cubicBezTo>
                <a:cubicBezTo>
                  <a:pt x="18917" y="94275"/>
                  <a:pt x="19976" y="95862"/>
                  <a:pt x="27384" y="108033"/>
                </a:cubicBezTo>
                <a:cubicBezTo>
                  <a:pt x="34792" y="120204"/>
                  <a:pt x="45376" y="139254"/>
                  <a:pt x="59134" y="149308"/>
                </a:cubicBezTo>
                <a:cubicBezTo>
                  <a:pt x="72892" y="159362"/>
                  <a:pt x="89296" y="172062"/>
                  <a:pt x="109934" y="168358"/>
                </a:cubicBezTo>
                <a:cubicBezTo>
                  <a:pt x="130572" y="164654"/>
                  <a:pt x="176609" y="127083"/>
                  <a:pt x="182959" y="127083"/>
                </a:cubicBezTo>
                <a:cubicBezTo>
                  <a:pt x="189309" y="127083"/>
                  <a:pt x="170788" y="164125"/>
                  <a:pt x="148034" y="168358"/>
                </a:cubicBezTo>
                <a:cubicBezTo>
                  <a:pt x="125280" y="172591"/>
                  <a:pt x="70247" y="165183"/>
                  <a:pt x="46434" y="152483"/>
                </a:cubicBezTo>
                <a:cubicBezTo>
                  <a:pt x="22622" y="139783"/>
                  <a:pt x="13097" y="114383"/>
                  <a:pt x="5159" y="92158"/>
                </a:cubicBezTo>
                <a:cubicBezTo>
                  <a:pt x="-2779" y="69933"/>
                  <a:pt x="396" y="2729"/>
                  <a:pt x="198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528A2A72-2AF4-BEF2-858E-53AECB8AB25A}"/>
              </a:ext>
            </a:extLst>
          </p:cNvPr>
          <p:cNvSpPr/>
          <p:nvPr/>
        </p:nvSpPr>
        <p:spPr>
          <a:xfrm>
            <a:off x="4887736" y="4831993"/>
            <a:ext cx="177886" cy="97057"/>
          </a:xfrm>
          <a:custGeom>
            <a:avLst/>
            <a:gdLst>
              <a:gd name="connsiteX0" fmla="*/ 1764 w 177886"/>
              <a:gd name="connsiteY0" fmla="*/ 357 h 97057"/>
              <a:gd name="connsiteX1" fmla="*/ 55739 w 177886"/>
              <a:gd name="connsiteY1" fmla="*/ 63857 h 97057"/>
              <a:gd name="connsiteX2" fmla="*/ 176389 w 177886"/>
              <a:gd name="connsiteY2" fmla="*/ 82907 h 97057"/>
              <a:gd name="connsiteX3" fmla="*/ 116064 w 177886"/>
              <a:gd name="connsiteY3" fmla="*/ 95607 h 97057"/>
              <a:gd name="connsiteX4" fmla="*/ 1764 w 177886"/>
              <a:gd name="connsiteY4" fmla="*/ 357 h 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86" h="97057">
                <a:moveTo>
                  <a:pt x="1764" y="357"/>
                </a:moveTo>
                <a:cubicBezTo>
                  <a:pt x="-8290" y="-4935"/>
                  <a:pt x="26635" y="50099"/>
                  <a:pt x="55739" y="63857"/>
                </a:cubicBezTo>
                <a:cubicBezTo>
                  <a:pt x="84843" y="77615"/>
                  <a:pt x="166335" y="77615"/>
                  <a:pt x="176389" y="82907"/>
                </a:cubicBezTo>
                <a:cubicBezTo>
                  <a:pt x="186443" y="88199"/>
                  <a:pt x="143581" y="101428"/>
                  <a:pt x="116064" y="95607"/>
                </a:cubicBezTo>
                <a:cubicBezTo>
                  <a:pt x="88547" y="89786"/>
                  <a:pt x="11818" y="5649"/>
                  <a:pt x="1764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E7A67631-8C5B-F23C-F41D-2AD7C9951085}"/>
              </a:ext>
            </a:extLst>
          </p:cNvPr>
          <p:cNvSpPr/>
          <p:nvPr/>
        </p:nvSpPr>
        <p:spPr>
          <a:xfrm>
            <a:off x="4895830" y="4800645"/>
            <a:ext cx="181547" cy="105782"/>
          </a:xfrm>
          <a:custGeom>
            <a:avLst/>
            <a:gdLst>
              <a:gd name="connsiteX0" fmla="*/ 20 w 181547"/>
              <a:gd name="connsiteY0" fmla="*/ 25355 h 105782"/>
              <a:gd name="connsiteX1" fmla="*/ 69870 w 181547"/>
              <a:gd name="connsiteY1" fmla="*/ 3130 h 105782"/>
              <a:gd name="connsiteX2" fmla="*/ 180995 w 181547"/>
              <a:gd name="connsiteY2" fmla="*/ 104730 h 105782"/>
              <a:gd name="connsiteX3" fmla="*/ 111145 w 181547"/>
              <a:gd name="connsiteY3" fmla="*/ 53930 h 105782"/>
              <a:gd name="connsiteX4" fmla="*/ 76220 w 181547"/>
              <a:gd name="connsiteY4" fmla="*/ 19005 h 105782"/>
              <a:gd name="connsiteX5" fmla="*/ 20 w 181547"/>
              <a:gd name="connsiteY5" fmla="*/ 25355 h 10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547" h="105782">
                <a:moveTo>
                  <a:pt x="20" y="25355"/>
                </a:moveTo>
                <a:cubicBezTo>
                  <a:pt x="-1038" y="22709"/>
                  <a:pt x="39708" y="-10099"/>
                  <a:pt x="69870" y="3130"/>
                </a:cubicBezTo>
                <a:cubicBezTo>
                  <a:pt x="100032" y="16359"/>
                  <a:pt x="174116" y="96263"/>
                  <a:pt x="180995" y="104730"/>
                </a:cubicBezTo>
                <a:cubicBezTo>
                  <a:pt x="187874" y="113197"/>
                  <a:pt x="128607" y="68217"/>
                  <a:pt x="111145" y="53930"/>
                </a:cubicBezTo>
                <a:cubicBezTo>
                  <a:pt x="93683" y="39643"/>
                  <a:pt x="88391" y="23767"/>
                  <a:pt x="76220" y="19005"/>
                </a:cubicBezTo>
                <a:cubicBezTo>
                  <a:pt x="64049" y="14243"/>
                  <a:pt x="1078" y="28001"/>
                  <a:pt x="20" y="2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47C8E75-6F10-B76E-0BC0-509601E7EEA0}"/>
              </a:ext>
            </a:extLst>
          </p:cNvPr>
          <p:cNvSpPr/>
          <p:nvPr/>
        </p:nvSpPr>
        <p:spPr>
          <a:xfrm>
            <a:off x="4862977" y="4856697"/>
            <a:ext cx="209151" cy="137195"/>
          </a:xfrm>
          <a:custGeom>
            <a:avLst/>
            <a:gdLst>
              <a:gd name="connsiteX0" fmla="*/ 1123 w 209151"/>
              <a:gd name="connsiteY0" fmla="*/ 1053 h 137195"/>
              <a:gd name="connsiteX1" fmla="*/ 45573 w 209151"/>
              <a:gd name="connsiteY1" fmla="*/ 67728 h 137195"/>
              <a:gd name="connsiteX2" fmla="*/ 153523 w 209151"/>
              <a:gd name="connsiteY2" fmla="*/ 112178 h 137195"/>
              <a:gd name="connsiteX3" fmla="*/ 207498 w 209151"/>
              <a:gd name="connsiteY3" fmla="*/ 64553 h 137195"/>
              <a:gd name="connsiteX4" fmla="*/ 185273 w 209151"/>
              <a:gd name="connsiteY4" fmla="*/ 128053 h 137195"/>
              <a:gd name="connsiteX5" fmla="*/ 86848 w 209151"/>
              <a:gd name="connsiteY5" fmla="*/ 124878 h 137195"/>
              <a:gd name="connsiteX6" fmla="*/ 1123 w 209151"/>
              <a:gd name="connsiteY6" fmla="*/ 1053 h 1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51" h="137195">
                <a:moveTo>
                  <a:pt x="1123" y="1053"/>
                </a:moveTo>
                <a:cubicBezTo>
                  <a:pt x="-5756" y="-8472"/>
                  <a:pt x="20173" y="49207"/>
                  <a:pt x="45573" y="67728"/>
                </a:cubicBezTo>
                <a:cubicBezTo>
                  <a:pt x="70973" y="86249"/>
                  <a:pt x="126536" y="112707"/>
                  <a:pt x="153523" y="112178"/>
                </a:cubicBezTo>
                <a:cubicBezTo>
                  <a:pt x="180510" y="111649"/>
                  <a:pt x="202206" y="61907"/>
                  <a:pt x="207498" y="64553"/>
                </a:cubicBezTo>
                <a:cubicBezTo>
                  <a:pt x="212790" y="67199"/>
                  <a:pt x="205381" y="117999"/>
                  <a:pt x="185273" y="128053"/>
                </a:cubicBezTo>
                <a:cubicBezTo>
                  <a:pt x="165165" y="138107"/>
                  <a:pt x="116481" y="143399"/>
                  <a:pt x="86848" y="124878"/>
                </a:cubicBezTo>
                <a:cubicBezTo>
                  <a:pt x="57215" y="106357"/>
                  <a:pt x="8002" y="10578"/>
                  <a:pt x="1123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89B5937-3885-F63E-67E0-3027EFB8D802}"/>
              </a:ext>
            </a:extLst>
          </p:cNvPr>
          <p:cNvSpPr/>
          <p:nvPr/>
        </p:nvSpPr>
        <p:spPr>
          <a:xfrm>
            <a:off x="4814232" y="5054600"/>
            <a:ext cx="184191" cy="111638"/>
          </a:xfrm>
          <a:custGeom>
            <a:avLst/>
            <a:gdLst>
              <a:gd name="connsiteX0" fmla="*/ 2243 w 184191"/>
              <a:gd name="connsiteY0" fmla="*/ 0 h 111638"/>
              <a:gd name="connsiteX1" fmla="*/ 43518 w 184191"/>
              <a:gd name="connsiteY1" fmla="*/ 73025 h 111638"/>
              <a:gd name="connsiteX2" fmla="*/ 148293 w 184191"/>
              <a:gd name="connsiteY2" fmla="*/ 98425 h 111638"/>
              <a:gd name="connsiteX3" fmla="*/ 183218 w 184191"/>
              <a:gd name="connsiteY3" fmla="*/ 95250 h 111638"/>
              <a:gd name="connsiteX4" fmla="*/ 116543 w 184191"/>
              <a:gd name="connsiteY4" fmla="*/ 111125 h 111638"/>
              <a:gd name="connsiteX5" fmla="*/ 18118 w 184191"/>
              <a:gd name="connsiteY5" fmla="*/ 73025 h 111638"/>
              <a:gd name="connsiteX6" fmla="*/ 2243 w 184191"/>
              <a:gd name="connsiteY6" fmla="*/ 0 h 11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91" h="111638">
                <a:moveTo>
                  <a:pt x="2243" y="0"/>
                </a:moveTo>
                <a:cubicBezTo>
                  <a:pt x="6476" y="0"/>
                  <a:pt x="19176" y="56621"/>
                  <a:pt x="43518" y="73025"/>
                </a:cubicBezTo>
                <a:cubicBezTo>
                  <a:pt x="67860" y="89429"/>
                  <a:pt x="125010" y="94721"/>
                  <a:pt x="148293" y="98425"/>
                </a:cubicBezTo>
                <a:cubicBezTo>
                  <a:pt x="171576" y="102129"/>
                  <a:pt x="188510" y="93133"/>
                  <a:pt x="183218" y="95250"/>
                </a:cubicBezTo>
                <a:cubicBezTo>
                  <a:pt x="177926" y="97367"/>
                  <a:pt x="144060" y="114829"/>
                  <a:pt x="116543" y="111125"/>
                </a:cubicBezTo>
                <a:cubicBezTo>
                  <a:pt x="89026" y="107421"/>
                  <a:pt x="38226" y="87842"/>
                  <a:pt x="18118" y="73025"/>
                </a:cubicBezTo>
                <a:cubicBezTo>
                  <a:pt x="-1990" y="58208"/>
                  <a:pt x="-1990" y="0"/>
                  <a:pt x="22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61C703E-3228-2C62-FC80-8EB6E5A0FC38}"/>
              </a:ext>
            </a:extLst>
          </p:cNvPr>
          <p:cNvSpPr/>
          <p:nvPr/>
        </p:nvSpPr>
        <p:spPr>
          <a:xfrm>
            <a:off x="4810055" y="5027554"/>
            <a:ext cx="193695" cy="116652"/>
          </a:xfrm>
          <a:custGeom>
            <a:avLst/>
            <a:gdLst>
              <a:gd name="connsiteX0" fmla="*/ 70 w 193695"/>
              <a:gd name="connsiteY0" fmla="*/ 7996 h 116652"/>
              <a:gd name="connsiteX1" fmla="*/ 101670 w 193695"/>
              <a:gd name="connsiteY1" fmla="*/ 7996 h 116652"/>
              <a:gd name="connsiteX2" fmla="*/ 190570 w 193695"/>
              <a:gd name="connsiteY2" fmla="*/ 115946 h 116652"/>
              <a:gd name="connsiteX3" fmla="*/ 168345 w 193695"/>
              <a:gd name="connsiteY3" fmla="*/ 52446 h 116652"/>
              <a:gd name="connsiteX4" fmla="*/ 117545 w 193695"/>
              <a:gd name="connsiteY4" fmla="*/ 7996 h 116652"/>
              <a:gd name="connsiteX5" fmla="*/ 70 w 193695"/>
              <a:gd name="connsiteY5" fmla="*/ 7996 h 11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695" h="116652">
                <a:moveTo>
                  <a:pt x="70" y="7996"/>
                </a:moveTo>
                <a:cubicBezTo>
                  <a:pt x="-2576" y="7996"/>
                  <a:pt x="69920" y="-9996"/>
                  <a:pt x="101670" y="7996"/>
                </a:cubicBezTo>
                <a:cubicBezTo>
                  <a:pt x="133420" y="25988"/>
                  <a:pt x="179458" y="108538"/>
                  <a:pt x="190570" y="115946"/>
                </a:cubicBezTo>
                <a:cubicBezTo>
                  <a:pt x="201683" y="123354"/>
                  <a:pt x="180516" y="70438"/>
                  <a:pt x="168345" y="52446"/>
                </a:cubicBezTo>
                <a:cubicBezTo>
                  <a:pt x="156174" y="34454"/>
                  <a:pt x="139241" y="15933"/>
                  <a:pt x="117545" y="7996"/>
                </a:cubicBezTo>
                <a:cubicBezTo>
                  <a:pt x="95849" y="59"/>
                  <a:pt x="2716" y="7996"/>
                  <a:pt x="70" y="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5FDBA7B-2991-0860-987F-727EF5DCC039}"/>
              </a:ext>
            </a:extLst>
          </p:cNvPr>
          <p:cNvSpPr/>
          <p:nvPr/>
        </p:nvSpPr>
        <p:spPr>
          <a:xfrm>
            <a:off x="4784712" y="5095546"/>
            <a:ext cx="218890" cy="121551"/>
          </a:xfrm>
          <a:custGeom>
            <a:avLst/>
            <a:gdLst>
              <a:gd name="connsiteX0" fmla="*/ 13 w 218890"/>
              <a:gd name="connsiteY0" fmla="*/ 329 h 121551"/>
              <a:gd name="connsiteX1" fmla="*/ 38113 w 218890"/>
              <a:gd name="connsiteY1" fmla="*/ 60654 h 121551"/>
              <a:gd name="connsiteX2" fmla="*/ 139713 w 218890"/>
              <a:gd name="connsiteY2" fmla="*/ 101929 h 121551"/>
              <a:gd name="connsiteX3" fmla="*/ 215913 w 218890"/>
              <a:gd name="connsiteY3" fmla="*/ 63829 h 121551"/>
              <a:gd name="connsiteX4" fmla="*/ 187338 w 218890"/>
              <a:gd name="connsiteY4" fmla="*/ 120979 h 121551"/>
              <a:gd name="connsiteX5" fmla="*/ 41288 w 218890"/>
              <a:gd name="connsiteY5" fmla="*/ 89229 h 121551"/>
              <a:gd name="connsiteX6" fmla="*/ 13 w 218890"/>
              <a:gd name="connsiteY6" fmla="*/ 329 h 1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90" h="121551">
                <a:moveTo>
                  <a:pt x="13" y="329"/>
                </a:moveTo>
                <a:cubicBezTo>
                  <a:pt x="-516" y="-4434"/>
                  <a:pt x="14830" y="43721"/>
                  <a:pt x="38113" y="60654"/>
                </a:cubicBezTo>
                <a:cubicBezTo>
                  <a:pt x="61396" y="77587"/>
                  <a:pt x="110080" y="101400"/>
                  <a:pt x="139713" y="101929"/>
                </a:cubicBezTo>
                <a:cubicBezTo>
                  <a:pt x="169346" y="102458"/>
                  <a:pt x="207975" y="60654"/>
                  <a:pt x="215913" y="63829"/>
                </a:cubicBezTo>
                <a:cubicBezTo>
                  <a:pt x="223851" y="67004"/>
                  <a:pt x="216442" y="116746"/>
                  <a:pt x="187338" y="120979"/>
                </a:cubicBezTo>
                <a:cubicBezTo>
                  <a:pt x="158234" y="125212"/>
                  <a:pt x="72509" y="105104"/>
                  <a:pt x="41288" y="89229"/>
                </a:cubicBezTo>
                <a:cubicBezTo>
                  <a:pt x="10067" y="73354"/>
                  <a:pt x="542" y="5092"/>
                  <a:pt x="13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16DBF37-16EF-51B4-4B7C-84F8991317E8}"/>
              </a:ext>
            </a:extLst>
          </p:cNvPr>
          <p:cNvSpPr/>
          <p:nvPr/>
        </p:nvSpPr>
        <p:spPr>
          <a:xfrm>
            <a:off x="3972076" y="4974647"/>
            <a:ext cx="1081505" cy="395397"/>
          </a:xfrm>
          <a:custGeom>
            <a:avLst/>
            <a:gdLst>
              <a:gd name="connsiteX0" fmla="*/ 3024 w 1081505"/>
              <a:gd name="connsiteY0" fmla="*/ 6928 h 395397"/>
              <a:gd name="connsiteX1" fmla="*/ 295124 w 1081505"/>
              <a:gd name="connsiteY1" fmla="*/ 25978 h 395397"/>
              <a:gd name="connsiteX2" fmla="*/ 961874 w 1081505"/>
              <a:gd name="connsiteY2" fmla="*/ 279978 h 395397"/>
              <a:gd name="connsiteX3" fmla="*/ 1031724 w 1081505"/>
              <a:gd name="connsiteY3" fmla="*/ 292678 h 395397"/>
              <a:gd name="connsiteX4" fmla="*/ 1063474 w 1081505"/>
              <a:gd name="connsiteY4" fmla="*/ 394278 h 395397"/>
              <a:gd name="connsiteX5" fmla="*/ 1038074 w 1081505"/>
              <a:gd name="connsiteY5" fmla="*/ 333953 h 395397"/>
              <a:gd name="connsiteX6" fmla="*/ 590399 w 1081505"/>
              <a:gd name="connsiteY6" fmla="*/ 143453 h 395397"/>
              <a:gd name="connsiteX7" fmla="*/ 168124 w 1081505"/>
              <a:gd name="connsiteY7" fmla="*/ 13278 h 395397"/>
              <a:gd name="connsiteX8" fmla="*/ 3024 w 1081505"/>
              <a:gd name="connsiteY8" fmla="*/ 6928 h 39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505" h="395397">
                <a:moveTo>
                  <a:pt x="3024" y="6928"/>
                </a:moveTo>
                <a:cubicBezTo>
                  <a:pt x="24191" y="9045"/>
                  <a:pt x="135316" y="-19530"/>
                  <a:pt x="295124" y="25978"/>
                </a:cubicBezTo>
                <a:cubicBezTo>
                  <a:pt x="454932" y="71486"/>
                  <a:pt x="839107" y="235528"/>
                  <a:pt x="961874" y="279978"/>
                </a:cubicBezTo>
                <a:cubicBezTo>
                  <a:pt x="1084641" y="324428"/>
                  <a:pt x="1014791" y="273628"/>
                  <a:pt x="1031724" y="292678"/>
                </a:cubicBezTo>
                <a:cubicBezTo>
                  <a:pt x="1048657" y="311728"/>
                  <a:pt x="1062416" y="387399"/>
                  <a:pt x="1063474" y="394278"/>
                </a:cubicBezTo>
                <a:cubicBezTo>
                  <a:pt x="1064532" y="401157"/>
                  <a:pt x="1116920" y="375757"/>
                  <a:pt x="1038074" y="333953"/>
                </a:cubicBezTo>
                <a:cubicBezTo>
                  <a:pt x="959228" y="292149"/>
                  <a:pt x="735391" y="196899"/>
                  <a:pt x="590399" y="143453"/>
                </a:cubicBezTo>
                <a:cubicBezTo>
                  <a:pt x="445407" y="90007"/>
                  <a:pt x="260728" y="36561"/>
                  <a:pt x="168124" y="13278"/>
                </a:cubicBezTo>
                <a:cubicBezTo>
                  <a:pt x="75520" y="-10005"/>
                  <a:pt x="-18143" y="4811"/>
                  <a:pt x="3024" y="6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9B98FA1-D3CA-11C5-7104-85D9B983C628}"/>
              </a:ext>
            </a:extLst>
          </p:cNvPr>
          <p:cNvSpPr/>
          <p:nvPr/>
        </p:nvSpPr>
        <p:spPr>
          <a:xfrm>
            <a:off x="3986623" y="4996244"/>
            <a:ext cx="171853" cy="87590"/>
          </a:xfrm>
          <a:custGeom>
            <a:avLst/>
            <a:gdLst>
              <a:gd name="connsiteX0" fmla="*/ 1177 w 171853"/>
              <a:gd name="connsiteY0" fmla="*/ 1206 h 87590"/>
              <a:gd name="connsiteX1" fmla="*/ 169452 w 171853"/>
              <a:gd name="connsiteY1" fmla="*/ 86931 h 87590"/>
              <a:gd name="connsiteX2" fmla="*/ 96427 w 171853"/>
              <a:gd name="connsiteY2" fmla="*/ 39306 h 87590"/>
              <a:gd name="connsiteX3" fmla="*/ 1177 w 171853"/>
              <a:gd name="connsiteY3" fmla="*/ 1206 h 8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853" h="87590">
                <a:moveTo>
                  <a:pt x="1177" y="1206"/>
                </a:moveTo>
                <a:cubicBezTo>
                  <a:pt x="13348" y="9143"/>
                  <a:pt x="153577" y="80581"/>
                  <a:pt x="169452" y="86931"/>
                </a:cubicBezTo>
                <a:cubicBezTo>
                  <a:pt x="185327" y="93281"/>
                  <a:pt x="118123" y="52006"/>
                  <a:pt x="96427" y="39306"/>
                </a:cubicBezTo>
                <a:cubicBezTo>
                  <a:pt x="74731" y="26606"/>
                  <a:pt x="-10994" y="-6731"/>
                  <a:pt x="1177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84250AF-2E69-5046-F187-BF2AA62FB936}"/>
              </a:ext>
            </a:extLst>
          </p:cNvPr>
          <p:cNvSpPr/>
          <p:nvPr/>
        </p:nvSpPr>
        <p:spPr>
          <a:xfrm>
            <a:off x="4136941" y="5043293"/>
            <a:ext cx="633934" cy="236159"/>
          </a:xfrm>
          <a:custGeom>
            <a:avLst/>
            <a:gdLst>
              <a:gd name="connsiteX0" fmla="*/ 84 w 633934"/>
              <a:gd name="connsiteY0" fmla="*/ 1782 h 236159"/>
              <a:gd name="connsiteX1" fmla="*/ 238209 w 633934"/>
              <a:gd name="connsiteY1" fmla="*/ 65282 h 236159"/>
              <a:gd name="connsiteX2" fmla="*/ 596984 w 633934"/>
              <a:gd name="connsiteY2" fmla="*/ 220857 h 236159"/>
              <a:gd name="connsiteX3" fmla="*/ 622384 w 633934"/>
              <a:gd name="connsiteY3" fmla="*/ 230382 h 236159"/>
              <a:gd name="connsiteX4" fmla="*/ 215984 w 633934"/>
              <a:gd name="connsiteY4" fmla="*/ 36707 h 236159"/>
              <a:gd name="connsiteX5" fmla="*/ 84 w 633934"/>
              <a:gd name="connsiteY5" fmla="*/ 1782 h 2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934" h="236159">
                <a:moveTo>
                  <a:pt x="84" y="1782"/>
                </a:moveTo>
                <a:cubicBezTo>
                  <a:pt x="3788" y="6544"/>
                  <a:pt x="138726" y="28769"/>
                  <a:pt x="238209" y="65282"/>
                </a:cubicBezTo>
                <a:cubicBezTo>
                  <a:pt x="337692" y="101795"/>
                  <a:pt x="532955" y="193340"/>
                  <a:pt x="596984" y="220857"/>
                </a:cubicBezTo>
                <a:cubicBezTo>
                  <a:pt x="661013" y="248374"/>
                  <a:pt x="622384" y="230382"/>
                  <a:pt x="622384" y="230382"/>
                </a:cubicBezTo>
                <a:cubicBezTo>
                  <a:pt x="558884" y="199690"/>
                  <a:pt x="316526" y="73749"/>
                  <a:pt x="215984" y="36707"/>
                </a:cubicBezTo>
                <a:cubicBezTo>
                  <a:pt x="115442" y="-335"/>
                  <a:pt x="-3620" y="-2980"/>
                  <a:pt x="84" y="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21997D19-2937-16E5-513D-E5C4A8238A86}"/>
              </a:ext>
            </a:extLst>
          </p:cNvPr>
          <p:cNvSpPr/>
          <p:nvPr/>
        </p:nvSpPr>
        <p:spPr>
          <a:xfrm>
            <a:off x="4756078" y="5279432"/>
            <a:ext cx="273545" cy="89548"/>
          </a:xfrm>
          <a:custGeom>
            <a:avLst/>
            <a:gdLst>
              <a:gd name="connsiteX0" fmla="*/ 72 w 273545"/>
              <a:gd name="connsiteY0" fmla="*/ 593 h 89548"/>
              <a:gd name="connsiteX1" fmla="*/ 190572 w 273545"/>
              <a:gd name="connsiteY1" fmla="*/ 48218 h 89548"/>
              <a:gd name="connsiteX2" fmla="*/ 235022 w 273545"/>
              <a:gd name="connsiteY2" fmla="*/ 83143 h 89548"/>
              <a:gd name="connsiteX3" fmla="*/ 273122 w 273545"/>
              <a:gd name="connsiteY3" fmla="*/ 86318 h 89548"/>
              <a:gd name="connsiteX4" fmla="*/ 209622 w 273545"/>
              <a:gd name="connsiteY4" fmla="*/ 48218 h 89548"/>
              <a:gd name="connsiteX5" fmla="*/ 168347 w 273545"/>
              <a:gd name="connsiteY5" fmla="*/ 22818 h 89548"/>
              <a:gd name="connsiteX6" fmla="*/ 72 w 273545"/>
              <a:gd name="connsiteY6" fmla="*/ 593 h 8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45" h="89548">
                <a:moveTo>
                  <a:pt x="72" y="593"/>
                </a:moveTo>
                <a:cubicBezTo>
                  <a:pt x="3776" y="4826"/>
                  <a:pt x="151414" y="34460"/>
                  <a:pt x="190572" y="48218"/>
                </a:cubicBezTo>
                <a:cubicBezTo>
                  <a:pt x="229730" y="61976"/>
                  <a:pt x="221264" y="76793"/>
                  <a:pt x="235022" y="83143"/>
                </a:cubicBezTo>
                <a:cubicBezTo>
                  <a:pt x="248780" y="89493"/>
                  <a:pt x="277355" y="92139"/>
                  <a:pt x="273122" y="86318"/>
                </a:cubicBezTo>
                <a:cubicBezTo>
                  <a:pt x="268889" y="80497"/>
                  <a:pt x="209622" y="48218"/>
                  <a:pt x="209622" y="48218"/>
                </a:cubicBezTo>
                <a:cubicBezTo>
                  <a:pt x="192160" y="37635"/>
                  <a:pt x="200626" y="29697"/>
                  <a:pt x="168347" y="22818"/>
                </a:cubicBezTo>
                <a:cubicBezTo>
                  <a:pt x="136068" y="15939"/>
                  <a:pt x="-3632" y="-3640"/>
                  <a:pt x="72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6423D6C-6744-EBF6-BF56-E2A7C4F71F11}"/>
              </a:ext>
            </a:extLst>
          </p:cNvPr>
          <p:cNvSpPr/>
          <p:nvPr/>
        </p:nvSpPr>
        <p:spPr>
          <a:xfrm>
            <a:off x="3762597" y="5000524"/>
            <a:ext cx="230379" cy="48254"/>
          </a:xfrm>
          <a:custGeom>
            <a:avLst/>
            <a:gdLst>
              <a:gd name="connsiteX0" fmla="*/ 6128 w 230379"/>
              <a:gd name="connsiteY0" fmla="*/ 38201 h 48254"/>
              <a:gd name="connsiteX1" fmla="*/ 212503 w 230379"/>
              <a:gd name="connsiteY1" fmla="*/ 22326 h 48254"/>
              <a:gd name="connsiteX2" fmla="*/ 218853 w 230379"/>
              <a:gd name="connsiteY2" fmla="*/ 101 h 48254"/>
              <a:gd name="connsiteX3" fmla="*/ 206153 w 230379"/>
              <a:gd name="connsiteY3" fmla="*/ 31851 h 48254"/>
              <a:gd name="connsiteX4" fmla="*/ 66453 w 230379"/>
              <a:gd name="connsiteY4" fmla="*/ 47726 h 48254"/>
              <a:gd name="connsiteX5" fmla="*/ 6128 w 230379"/>
              <a:gd name="connsiteY5" fmla="*/ 38201 h 4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379" h="48254">
                <a:moveTo>
                  <a:pt x="6128" y="38201"/>
                </a:moveTo>
                <a:cubicBezTo>
                  <a:pt x="30470" y="33968"/>
                  <a:pt x="177049" y="28676"/>
                  <a:pt x="212503" y="22326"/>
                </a:cubicBezTo>
                <a:cubicBezTo>
                  <a:pt x="247957" y="15976"/>
                  <a:pt x="219911" y="-1487"/>
                  <a:pt x="218853" y="101"/>
                </a:cubicBezTo>
                <a:cubicBezTo>
                  <a:pt x="217795" y="1689"/>
                  <a:pt x="231553" y="23914"/>
                  <a:pt x="206153" y="31851"/>
                </a:cubicBezTo>
                <a:cubicBezTo>
                  <a:pt x="180753" y="39788"/>
                  <a:pt x="97145" y="45080"/>
                  <a:pt x="66453" y="47726"/>
                </a:cubicBezTo>
                <a:cubicBezTo>
                  <a:pt x="35761" y="50372"/>
                  <a:pt x="-18214" y="42434"/>
                  <a:pt x="6128" y="38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8161182-40A9-C0CE-B103-18013F36338A}"/>
              </a:ext>
            </a:extLst>
          </p:cNvPr>
          <p:cNvSpPr/>
          <p:nvPr/>
        </p:nvSpPr>
        <p:spPr>
          <a:xfrm>
            <a:off x="3289300" y="5057638"/>
            <a:ext cx="508047" cy="168506"/>
          </a:xfrm>
          <a:custGeom>
            <a:avLst/>
            <a:gdLst>
              <a:gd name="connsiteX0" fmla="*/ 508000 w 508047"/>
              <a:gd name="connsiteY0" fmla="*/ 137 h 168506"/>
              <a:gd name="connsiteX1" fmla="*/ 412750 w 508047"/>
              <a:gd name="connsiteY1" fmla="*/ 35062 h 168506"/>
              <a:gd name="connsiteX2" fmla="*/ 349250 w 508047"/>
              <a:gd name="connsiteY2" fmla="*/ 85862 h 168506"/>
              <a:gd name="connsiteX3" fmla="*/ 0 w 508047"/>
              <a:gd name="connsiteY3" fmla="*/ 168412 h 168506"/>
              <a:gd name="connsiteX4" fmla="*/ 352425 w 508047"/>
              <a:gd name="connsiteY4" fmla="*/ 101737 h 168506"/>
              <a:gd name="connsiteX5" fmla="*/ 400050 w 508047"/>
              <a:gd name="connsiteY5" fmla="*/ 73162 h 168506"/>
              <a:gd name="connsiteX6" fmla="*/ 425450 w 508047"/>
              <a:gd name="connsiteY6" fmla="*/ 47762 h 168506"/>
              <a:gd name="connsiteX7" fmla="*/ 508000 w 508047"/>
              <a:gd name="connsiteY7" fmla="*/ 137 h 1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047" h="168506">
                <a:moveTo>
                  <a:pt x="508000" y="137"/>
                </a:moveTo>
                <a:cubicBezTo>
                  <a:pt x="505883" y="-1980"/>
                  <a:pt x="439208" y="20775"/>
                  <a:pt x="412750" y="35062"/>
                </a:cubicBezTo>
                <a:cubicBezTo>
                  <a:pt x="386292" y="49349"/>
                  <a:pt x="418041" y="63637"/>
                  <a:pt x="349250" y="85862"/>
                </a:cubicBezTo>
                <a:cubicBezTo>
                  <a:pt x="280459" y="108087"/>
                  <a:pt x="-529" y="165766"/>
                  <a:pt x="0" y="168412"/>
                </a:cubicBezTo>
                <a:cubicBezTo>
                  <a:pt x="529" y="171058"/>
                  <a:pt x="285750" y="117612"/>
                  <a:pt x="352425" y="101737"/>
                </a:cubicBezTo>
                <a:cubicBezTo>
                  <a:pt x="419100" y="85862"/>
                  <a:pt x="387879" y="82158"/>
                  <a:pt x="400050" y="73162"/>
                </a:cubicBezTo>
                <a:cubicBezTo>
                  <a:pt x="412221" y="64166"/>
                  <a:pt x="410104" y="56758"/>
                  <a:pt x="425450" y="47762"/>
                </a:cubicBezTo>
                <a:cubicBezTo>
                  <a:pt x="440796" y="38766"/>
                  <a:pt x="510117" y="2254"/>
                  <a:pt x="50800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E706C17-C045-0151-B300-8682442306AF}"/>
              </a:ext>
            </a:extLst>
          </p:cNvPr>
          <p:cNvSpPr/>
          <p:nvPr/>
        </p:nvSpPr>
        <p:spPr>
          <a:xfrm>
            <a:off x="2977979" y="5051425"/>
            <a:ext cx="793921" cy="450876"/>
          </a:xfrm>
          <a:custGeom>
            <a:avLst/>
            <a:gdLst>
              <a:gd name="connsiteX0" fmla="*/ 793921 w 793921"/>
              <a:gd name="connsiteY0" fmla="*/ 0 h 450876"/>
              <a:gd name="connsiteX1" fmla="*/ 311321 w 793921"/>
              <a:gd name="connsiteY1" fmla="*/ 136525 h 450876"/>
              <a:gd name="connsiteX2" fmla="*/ 209721 w 793921"/>
              <a:gd name="connsiteY2" fmla="*/ 200025 h 450876"/>
              <a:gd name="connsiteX3" fmla="*/ 171 w 793921"/>
              <a:gd name="connsiteY3" fmla="*/ 450850 h 450876"/>
              <a:gd name="connsiteX4" fmla="*/ 174796 w 793921"/>
              <a:gd name="connsiteY4" fmla="*/ 215900 h 450876"/>
              <a:gd name="connsiteX5" fmla="*/ 219246 w 793921"/>
              <a:gd name="connsiteY5" fmla="*/ 190500 h 450876"/>
              <a:gd name="connsiteX6" fmla="*/ 295446 w 793921"/>
              <a:gd name="connsiteY6" fmla="*/ 168275 h 450876"/>
              <a:gd name="connsiteX7" fmla="*/ 793921 w 793921"/>
              <a:gd name="connsiteY7" fmla="*/ 0 h 4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21" h="450876">
                <a:moveTo>
                  <a:pt x="793921" y="0"/>
                </a:moveTo>
                <a:cubicBezTo>
                  <a:pt x="601304" y="51594"/>
                  <a:pt x="408688" y="103188"/>
                  <a:pt x="311321" y="136525"/>
                </a:cubicBezTo>
                <a:cubicBezTo>
                  <a:pt x="213954" y="169862"/>
                  <a:pt x="261579" y="147638"/>
                  <a:pt x="209721" y="200025"/>
                </a:cubicBezTo>
                <a:cubicBezTo>
                  <a:pt x="157863" y="252413"/>
                  <a:pt x="5992" y="448204"/>
                  <a:pt x="171" y="450850"/>
                </a:cubicBezTo>
                <a:cubicBezTo>
                  <a:pt x="-5650" y="453496"/>
                  <a:pt x="138283" y="259292"/>
                  <a:pt x="174796" y="215900"/>
                </a:cubicBezTo>
                <a:cubicBezTo>
                  <a:pt x="211309" y="172508"/>
                  <a:pt x="199138" y="198437"/>
                  <a:pt x="219246" y="190500"/>
                </a:cubicBezTo>
                <a:cubicBezTo>
                  <a:pt x="239354" y="182563"/>
                  <a:pt x="295446" y="168275"/>
                  <a:pt x="295446" y="168275"/>
                </a:cubicBezTo>
                <a:lnTo>
                  <a:pt x="79392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3DC196-4E7D-6066-2204-4954989C6DCD}"/>
              </a:ext>
            </a:extLst>
          </p:cNvPr>
          <p:cNvSpPr/>
          <p:nvPr/>
        </p:nvSpPr>
        <p:spPr>
          <a:xfrm>
            <a:off x="3000331" y="5225766"/>
            <a:ext cx="371625" cy="273354"/>
          </a:xfrm>
          <a:custGeom>
            <a:avLst/>
            <a:gdLst>
              <a:gd name="connsiteX0" fmla="*/ 44 w 371625"/>
              <a:gd name="connsiteY0" fmla="*/ 273334 h 273354"/>
              <a:gd name="connsiteX1" fmla="*/ 244519 w 371625"/>
              <a:gd name="connsiteY1" fmla="*/ 63784 h 273354"/>
              <a:gd name="connsiteX2" fmla="*/ 371519 w 371625"/>
              <a:gd name="connsiteY2" fmla="*/ 284 h 273354"/>
              <a:gd name="connsiteX3" fmla="*/ 225469 w 371625"/>
              <a:gd name="connsiteY3" fmla="*/ 51084 h 273354"/>
              <a:gd name="connsiteX4" fmla="*/ 44 w 371625"/>
              <a:gd name="connsiteY4" fmla="*/ 273334 h 27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625" h="273354">
                <a:moveTo>
                  <a:pt x="44" y="273334"/>
                </a:moveTo>
                <a:cubicBezTo>
                  <a:pt x="3219" y="275451"/>
                  <a:pt x="182607" y="109292"/>
                  <a:pt x="244519" y="63784"/>
                </a:cubicBezTo>
                <a:cubicBezTo>
                  <a:pt x="306431" y="18276"/>
                  <a:pt x="374694" y="2401"/>
                  <a:pt x="371519" y="284"/>
                </a:cubicBezTo>
                <a:cubicBezTo>
                  <a:pt x="368344" y="-1833"/>
                  <a:pt x="287381" y="7163"/>
                  <a:pt x="225469" y="51084"/>
                </a:cubicBezTo>
                <a:cubicBezTo>
                  <a:pt x="163557" y="95005"/>
                  <a:pt x="-3131" y="271217"/>
                  <a:pt x="44" y="27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981BDA03-C820-C48D-0521-14CC3AFEBCC4}"/>
              </a:ext>
            </a:extLst>
          </p:cNvPr>
          <p:cNvSpPr/>
          <p:nvPr/>
        </p:nvSpPr>
        <p:spPr>
          <a:xfrm>
            <a:off x="4594211" y="5372085"/>
            <a:ext cx="368564" cy="520900"/>
          </a:xfrm>
          <a:custGeom>
            <a:avLst/>
            <a:gdLst>
              <a:gd name="connsiteX0" fmla="*/ 368314 w 368564"/>
              <a:gd name="connsiteY0" fmla="*/ 15 h 520900"/>
              <a:gd name="connsiteX1" fmla="*/ 333389 w 368564"/>
              <a:gd name="connsiteY1" fmla="*/ 180990 h 520900"/>
              <a:gd name="connsiteX2" fmla="*/ 180989 w 368564"/>
              <a:gd name="connsiteY2" fmla="*/ 381015 h 520900"/>
              <a:gd name="connsiteX3" fmla="*/ 14 w 368564"/>
              <a:gd name="connsiteY3" fmla="*/ 520715 h 520900"/>
              <a:gd name="connsiteX4" fmla="*/ 190514 w 368564"/>
              <a:gd name="connsiteY4" fmla="*/ 352440 h 520900"/>
              <a:gd name="connsiteX5" fmla="*/ 323864 w 368564"/>
              <a:gd name="connsiteY5" fmla="*/ 190515 h 520900"/>
              <a:gd name="connsiteX6" fmla="*/ 368314 w 368564"/>
              <a:gd name="connsiteY6" fmla="*/ 15 h 5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64" h="520900">
                <a:moveTo>
                  <a:pt x="368314" y="15"/>
                </a:moveTo>
                <a:cubicBezTo>
                  <a:pt x="369901" y="-1572"/>
                  <a:pt x="364610" y="117490"/>
                  <a:pt x="333389" y="180990"/>
                </a:cubicBezTo>
                <a:cubicBezTo>
                  <a:pt x="302168" y="244490"/>
                  <a:pt x="236551" y="324394"/>
                  <a:pt x="180989" y="381015"/>
                </a:cubicBezTo>
                <a:cubicBezTo>
                  <a:pt x="125426" y="437636"/>
                  <a:pt x="-1573" y="525477"/>
                  <a:pt x="14" y="520715"/>
                </a:cubicBezTo>
                <a:cubicBezTo>
                  <a:pt x="1601" y="515953"/>
                  <a:pt x="136539" y="407473"/>
                  <a:pt x="190514" y="352440"/>
                </a:cubicBezTo>
                <a:cubicBezTo>
                  <a:pt x="244489" y="297407"/>
                  <a:pt x="295289" y="245548"/>
                  <a:pt x="323864" y="190515"/>
                </a:cubicBezTo>
                <a:cubicBezTo>
                  <a:pt x="352439" y="135482"/>
                  <a:pt x="366727" y="1602"/>
                  <a:pt x="36831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A3F8FDAA-B663-0CF2-AF37-B7E29F0FF032}"/>
              </a:ext>
            </a:extLst>
          </p:cNvPr>
          <p:cNvSpPr/>
          <p:nvPr/>
        </p:nvSpPr>
        <p:spPr>
          <a:xfrm>
            <a:off x="4593215" y="5362574"/>
            <a:ext cx="394732" cy="572037"/>
          </a:xfrm>
          <a:custGeom>
            <a:avLst/>
            <a:gdLst>
              <a:gd name="connsiteX0" fmla="*/ 394710 w 394732"/>
              <a:gd name="connsiteY0" fmla="*/ 1 h 572037"/>
              <a:gd name="connsiteX1" fmla="*/ 340735 w 394732"/>
              <a:gd name="connsiteY1" fmla="*/ 203201 h 572037"/>
              <a:gd name="connsiteX2" fmla="*/ 191510 w 394732"/>
              <a:gd name="connsiteY2" fmla="*/ 409576 h 572037"/>
              <a:gd name="connsiteX3" fmla="*/ 1010 w 394732"/>
              <a:gd name="connsiteY3" fmla="*/ 571501 h 572037"/>
              <a:gd name="connsiteX4" fmla="*/ 124835 w 394732"/>
              <a:gd name="connsiteY4" fmla="*/ 454026 h 572037"/>
              <a:gd name="connsiteX5" fmla="*/ 312160 w 394732"/>
              <a:gd name="connsiteY5" fmla="*/ 247651 h 572037"/>
              <a:gd name="connsiteX6" fmla="*/ 347085 w 394732"/>
              <a:gd name="connsiteY6" fmla="*/ 200026 h 572037"/>
              <a:gd name="connsiteX7" fmla="*/ 394710 w 394732"/>
              <a:gd name="connsiteY7" fmla="*/ 1 h 57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32" h="572037">
                <a:moveTo>
                  <a:pt x="394710" y="1"/>
                </a:moveTo>
                <a:cubicBezTo>
                  <a:pt x="393652" y="530"/>
                  <a:pt x="374602" y="134939"/>
                  <a:pt x="340735" y="203201"/>
                </a:cubicBezTo>
                <a:cubicBezTo>
                  <a:pt x="306868" y="271463"/>
                  <a:pt x="248131" y="348193"/>
                  <a:pt x="191510" y="409576"/>
                </a:cubicBezTo>
                <a:cubicBezTo>
                  <a:pt x="134889" y="470959"/>
                  <a:pt x="12122" y="564093"/>
                  <a:pt x="1010" y="571501"/>
                </a:cubicBezTo>
                <a:cubicBezTo>
                  <a:pt x="-10103" y="578909"/>
                  <a:pt x="72977" y="508001"/>
                  <a:pt x="124835" y="454026"/>
                </a:cubicBezTo>
                <a:cubicBezTo>
                  <a:pt x="176693" y="400051"/>
                  <a:pt x="275118" y="289984"/>
                  <a:pt x="312160" y="247651"/>
                </a:cubicBezTo>
                <a:cubicBezTo>
                  <a:pt x="349202" y="205318"/>
                  <a:pt x="334385" y="238126"/>
                  <a:pt x="347085" y="200026"/>
                </a:cubicBezTo>
                <a:cubicBezTo>
                  <a:pt x="359785" y="161926"/>
                  <a:pt x="395768" y="-528"/>
                  <a:pt x="39471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4A5E1520-2A48-DBAB-53B6-0EDD6B6B58DF}"/>
              </a:ext>
            </a:extLst>
          </p:cNvPr>
          <p:cNvSpPr/>
          <p:nvPr/>
        </p:nvSpPr>
        <p:spPr>
          <a:xfrm>
            <a:off x="4448120" y="5740370"/>
            <a:ext cx="162550" cy="377858"/>
          </a:xfrm>
          <a:custGeom>
            <a:avLst/>
            <a:gdLst>
              <a:gd name="connsiteX0" fmla="*/ 142930 w 162550"/>
              <a:gd name="connsiteY0" fmla="*/ 30 h 377858"/>
              <a:gd name="connsiteX1" fmla="*/ 146105 w 162550"/>
              <a:gd name="connsiteY1" fmla="*/ 152430 h 377858"/>
              <a:gd name="connsiteX2" fmla="*/ 114355 w 162550"/>
              <a:gd name="connsiteY2" fmla="*/ 282605 h 377858"/>
              <a:gd name="connsiteX3" fmla="*/ 55 w 162550"/>
              <a:gd name="connsiteY3" fmla="*/ 377855 h 377858"/>
              <a:gd name="connsiteX4" fmla="*/ 130230 w 162550"/>
              <a:gd name="connsiteY4" fmla="*/ 279430 h 377858"/>
              <a:gd name="connsiteX5" fmla="*/ 161980 w 162550"/>
              <a:gd name="connsiteY5" fmla="*/ 165130 h 377858"/>
              <a:gd name="connsiteX6" fmla="*/ 142930 w 162550"/>
              <a:gd name="connsiteY6" fmla="*/ 30 h 37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50" h="377858">
                <a:moveTo>
                  <a:pt x="142930" y="30"/>
                </a:moveTo>
                <a:cubicBezTo>
                  <a:pt x="140284" y="-2087"/>
                  <a:pt x="150867" y="105334"/>
                  <a:pt x="146105" y="152430"/>
                </a:cubicBezTo>
                <a:cubicBezTo>
                  <a:pt x="141343" y="199526"/>
                  <a:pt x="138697" y="245034"/>
                  <a:pt x="114355" y="282605"/>
                </a:cubicBezTo>
                <a:cubicBezTo>
                  <a:pt x="90013" y="320176"/>
                  <a:pt x="-2591" y="378384"/>
                  <a:pt x="55" y="377855"/>
                </a:cubicBezTo>
                <a:cubicBezTo>
                  <a:pt x="2701" y="377326"/>
                  <a:pt x="103242" y="314884"/>
                  <a:pt x="130230" y="279430"/>
                </a:cubicBezTo>
                <a:cubicBezTo>
                  <a:pt x="157218" y="243976"/>
                  <a:pt x="157747" y="207993"/>
                  <a:pt x="161980" y="165130"/>
                </a:cubicBezTo>
                <a:cubicBezTo>
                  <a:pt x="166213" y="122268"/>
                  <a:pt x="145576" y="2147"/>
                  <a:pt x="14293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AFFB0B3-D7CA-B771-9F69-3CAB94F88D18}"/>
              </a:ext>
            </a:extLst>
          </p:cNvPr>
          <p:cNvSpPr/>
          <p:nvPr/>
        </p:nvSpPr>
        <p:spPr>
          <a:xfrm>
            <a:off x="4435465" y="5845175"/>
            <a:ext cx="121498" cy="250825"/>
          </a:xfrm>
          <a:custGeom>
            <a:avLst/>
            <a:gdLst>
              <a:gd name="connsiteX0" fmla="*/ 120660 w 121498"/>
              <a:gd name="connsiteY0" fmla="*/ 0 h 250825"/>
              <a:gd name="connsiteX1" fmla="*/ 104785 w 121498"/>
              <a:gd name="connsiteY1" fmla="*/ 155575 h 250825"/>
              <a:gd name="connsiteX2" fmla="*/ 10 w 121498"/>
              <a:gd name="connsiteY2" fmla="*/ 250825 h 250825"/>
              <a:gd name="connsiteX3" fmla="*/ 98435 w 121498"/>
              <a:gd name="connsiteY3" fmla="*/ 155575 h 250825"/>
              <a:gd name="connsiteX4" fmla="*/ 120660 w 121498"/>
              <a:gd name="connsiteY4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98" h="250825">
                <a:moveTo>
                  <a:pt x="120660" y="0"/>
                </a:moveTo>
                <a:cubicBezTo>
                  <a:pt x="121718" y="0"/>
                  <a:pt x="124893" y="113771"/>
                  <a:pt x="104785" y="155575"/>
                </a:cubicBezTo>
                <a:cubicBezTo>
                  <a:pt x="84677" y="197379"/>
                  <a:pt x="1068" y="250825"/>
                  <a:pt x="10" y="250825"/>
                </a:cubicBezTo>
                <a:cubicBezTo>
                  <a:pt x="-1048" y="250825"/>
                  <a:pt x="78856" y="194204"/>
                  <a:pt x="98435" y="155575"/>
                </a:cubicBezTo>
                <a:cubicBezTo>
                  <a:pt x="118014" y="116946"/>
                  <a:pt x="119602" y="0"/>
                  <a:pt x="1206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5C87BA7-A2B4-0A88-8007-8131F7F7E777}"/>
              </a:ext>
            </a:extLst>
          </p:cNvPr>
          <p:cNvSpPr/>
          <p:nvPr/>
        </p:nvSpPr>
        <p:spPr>
          <a:xfrm>
            <a:off x="3003550" y="5467336"/>
            <a:ext cx="489363" cy="19064"/>
          </a:xfrm>
          <a:custGeom>
            <a:avLst/>
            <a:gdLst>
              <a:gd name="connsiteX0" fmla="*/ 0 w 489363"/>
              <a:gd name="connsiteY0" fmla="*/ 19064 h 19064"/>
              <a:gd name="connsiteX1" fmla="*/ 346075 w 489363"/>
              <a:gd name="connsiteY1" fmla="*/ 14 h 19064"/>
              <a:gd name="connsiteX2" fmla="*/ 488950 w 489363"/>
              <a:gd name="connsiteY2" fmla="*/ 15889 h 19064"/>
              <a:gd name="connsiteX3" fmla="*/ 307975 w 489363"/>
              <a:gd name="connsiteY3" fmla="*/ 15889 h 19064"/>
              <a:gd name="connsiteX4" fmla="*/ 0 w 489363"/>
              <a:gd name="connsiteY4" fmla="*/ 19064 h 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363" h="19064">
                <a:moveTo>
                  <a:pt x="0" y="19064"/>
                </a:moveTo>
                <a:cubicBezTo>
                  <a:pt x="6350" y="16418"/>
                  <a:pt x="264583" y="543"/>
                  <a:pt x="346075" y="14"/>
                </a:cubicBezTo>
                <a:cubicBezTo>
                  <a:pt x="427567" y="-515"/>
                  <a:pt x="495300" y="13243"/>
                  <a:pt x="488950" y="15889"/>
                </a:cubicBezTo>
                <a:cubicBezTo>
                  <a:pt x="482600" y="18535"/>
                  <a:pt x="387350" y="14302"/>
                  <a:pt x="307975" y="15889"/>
                </a:cubicBezTo>
                <a:lnTo>
                  <a:pt x="0" y="190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E5696E5-D9CC-73F3-6D93-F93125A35C80}"/>
              </a:ext>
            </a:extLst>
          </p:cNvPr>
          <p:cNvSpPr/>
          <p:nvPr/>
        </p:nvSpPr>
        <p:spPr>
          <a:xfrm>
            <a:off x="3019425" y="5498748"/>
            <a:ext cx="1104775" cy="491377"/>
          </a:xfrm>
          <a:custGeom>
            <a:avLst/>
            <a:gdLst>
              <a:gd name="connsiteX0" fmla="*/ 0 w 1104775"/>
              <a:gd name="connsiteY0" fmla="*/ 35277 h 491377"/>
              <a:gd name="connsiteX1" fmla="*/ 390525 w 1104775"/>
              <a:gd name="connsiteY1" fmla="*/ 19402 h 491377"/>
              <a:gd name="connsiteX2" fmla="*/ 644525 w 1104775"/>
              <a:gd name="connsiteY2" fmla="*/ 111477 h 491377"/>
              <a:gd name="connsiteX3" fmla="*/ 1092200 w 1104775"/>
              <a:gd name="connsiteY3" fmla="*/ 482952 h 491377"/>
              <a:gd name="connsiteX4" fmla="*/ 958850 w 1104775"/>
              <a:gd name="connsiteY4" fmla="*/ 352777 h 491377"/>
              <a:gd name="connsiteX5" fmla="*/ 723900 w 1104775"/>
              <a:gd name="connsiteY5" fmla="*/ 143227 h 491377"/>
              <a:gd name="connsiteX6" fmla="*/ 450850 w 1104775"/>
              <a:gd name="connsiteY6" fmla="*/ 9877 h 491377"/>
              <a:gd name="connsiteX7" fmla="*/ 349250 w 1104775"/>
              <a:gd name="connsiteY7" fmla="*/ 9877 h 491377"/>
              <a:gd name="connsiteX8" fmla="*/ 0 w 1104775"/>
              <a:gd name="connsiteY8" fmla="*/ 35277 h 49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775" h="491377">
                <a:moveTo>
                  <a:pt x="0" y="35277"/>
                </a:moveTo>
                <a:cubicBezTo>
                  <a:pt x="141552" y="20989"/>
                  <a:pt x="283104" y="6702"/>
                  <a:pt x="390525" y="19402"/>
                </a:cubicBezTo>
                <a:cubicBezTo>
                  <a:pt x="497946" y="32102"/>
                  <a:pt x="527579" y="34219"/>
                  <a:pt x="644525" y="111477"/>
                </a:cubicBezTo>
                <a:cubicBezTo>
                  <a:pt x="761471" y="188735"/>
                  <a:pt x="1039813" y="442735"/>
                  <a:pt x="1092200" y="482952"/>
                </a:cubicBezTo>
                <a:cubicBezTo>
                  <a:pt x="1144588" y="523169"/>
                  <a:pt x="1020233" y="409398"/>
                  <a:pt x="958850" y="352777"/>
                </a:cubicBezTo>
                <a:cubicBezTo>
                  <a:pt x="897467" y="296156"/>
                  <a:pt x="808567" y="200377"/>
                  <a:pt x="723900" y="143227"/>
                </a:cubicBezTo>
                <a:cubicBezTo>
                  <a:pt x="639233" y="86077"/>
                  <a:pt x="513292" y="32102"/>
                  <a:pt x="450850" y="9877"/>
                </a:cubicBezTo>
                <a:cubicBezTo>
                  <a:pt x="388408" y="-12348"/>
                  <a:pt x="349250" y="9877"/>
                  <a:pt x="349250" y="9877"/>
                </a:cubicBezTo>
                <a:lnTo>
                  <a:pt x="0" y="35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77FF29D-321A-75FB-2C6F-9F1D5A3B765D}"/>
              </a:ext>
            </a:extLst>
          </p:cNvPr>
          <p:cNvSpPr/>
          <p:nvPr/>
        </p:nvSpPr>
        <p:spPr>
          <a:xfrm>
            <a:off x="3802598" y="5636795"/>
            <a:ext cx="324222" cy="354499"/>
          </a:xfrm>
          <a:custGeom>
            <a:avLst/>
            <a:gdLst>
              <a:gd name="connsiteX0" fmla="*/ 1052 w 324222"/>
              <a:gd name="connsiteY0" fmla="*/ 2005 h 354499"/>
              <a:gd name="connsiteX1" fmla="*/ 315377 w 324222"/>
              <a:gd name="connsiteY1" fmla="*/ 348080 h 354499"/>
              <a:gd name="connsiteX2" fmla="*/ 216952 w 324222"/>
              <a:gd name="connsiteY2" fmla="*/ 211555 h 354499"/>
              <a:gd name="connsiteX3" fmla="*/ 1052 w 324222"/>
              <a:gd name="connsiteY3" fmla="*/ 2005 h 35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222" h="354499">
                <a:moveTo>
                  <a:pt x="1052" y="2005"/>
                </a:moveTo>
                <a:cubicBezTo>
                  <a:pt x="17456" y="24759"/>
                  <a:pt x="279394" y="313155"/>
                  <a:pt x="315377" y="348080"/>
                </a:cubicBezTo>
                <a:cubicBezTo>
                  <a:pt x="351360" y="383005"/>
                  <a:pt x="269340" y="266588"/>
                  <a:pt x="216952" y="211555"/>
                </a:cubicBezTo>
                <a:cubicBezTo>
                  <a:pt x="164565" y="156522"/>
                  <a:pt x="-15352" y="-20749"/>
                  <a:pt x="1052" y="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AA9FAE4-7892-73A8-B728-CB52FCDD090C}"/>
              </a:ext>
            </a:extLst>
          </p:cNvPr>
          <p:cNvSpPr/>
          <p:nvPr/>
        </p:nvSpPr>
        <p:spPr>
          <a:xfrm>
            <a:off x="2973270" y="5506560"/>
            <a:ext cx="75040" cy="360421"/>
          </a:xfrm>
          <a:custGeom>
            <a:avLst/>
            <a:gdLst>
              <a:gd name="connsiteX0" fmla="*/ 1705 w 75040"/>
              <a:gd name="connsiteY0" fmla="*/ 5240 h 360421"/>
              <a:gd name="connsiteX1" fmla="*/ 74730 w 75040"/>
              <a:gd name="connsiteY1" fmla="*/ 357665 h 360421"/>
              <a:gd name="connsiteX2" fmla="*/ 27105 w 75040"/>
              <a:gd name="connsiteY2" fmla="*/ 160815 h 360421"/>
              <a:gd name="connsiteX3" fmla="*/ 1705 w 75040"/>
              <a:gd name="connsiteY3" fmla="*/ 5240 h 3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40" h="360421">
                <a:moveTo>
                  <a:pt x="1705" y="5240"/>
                </a:moveTo>
                <a:cubicBezTo>
                  <a:pt x="9642" y="38048"/>
                  <a:pt x="70497" y="331736"/>
                  <a:pt x="74730" y="357665"/>
                </a:cubicBezTo>
                <a:cubicBezTo>
                  <a:pt x="78963" y="383594"/>
                  <a:pt x="38747" y="219553"/>
                  <a:pt x="27105" y="160815"/>
                </a:cubicBezTo>
                <a:cubicBezTo>
                  <a:pt x="15463" y="102078"/>
                  <a:pt x="-6232" y="-27568"/>
                  <a:pt x="1705" y="5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A025FC7-C513-EEAF-3D84-EBD2EF5B88BC}"/>
              </a:ext>
            </a:extLst>
          </p:cNvPr>
          <p:cNvSpPr/>
          <p:nvPr/>
        </p:nvSpPr>
        <p:spPr>
          <a:xfrm>
            <a:off x="3019421" y="5546691"/>
            <a:ext cx="241306" cy="183050"/>
          </a:xfrm>
          <a:custGeom>
            <a:avLst/>
            <a:gdLst>
              <a:gd name="connsiteX0" fmla="*/ 4 w 241306"/>
              <a:gd name="connsiteY0" fmla="*/ 34 h 183050"/>
              <a:gd name="connsiteX1" fmla="*/ 66679 w 241306"/>
              <a:gd name="connsiteY1" fmla="*/ 177834 h 183050"/>
              <a:gd name="connsiteX2" fmla="*/ 107954 w 241306"/>
              <a:gd name="connsiteY2" fmla="*/ 136559 h 183050"/>
              <a:gd name="connsiteX3" fmla="*/ 241304 w 241306"/>
              <a:gd name="connsiteY3" fmla="*/ 146084 h 183050"/>
              <a:gd name="connsiteX4" fmla="*/ 111129 w 241306"/>
              <a:gd name="connsiteY4" fmla="*/ 114334 h 183050"/>
              <a:gd name="connsiteX5" fmla="*/ 69854 w 241306"/>
              <a:gd name="connsiteY5" fmla="*/ 161959 h 183050"/>
              <a:gd name="connsiteX6" fmla="*/ 4 w 241306"/>
              <a:gd name="connsiteY6" fmla="*/ 34 h 18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06" h="183050">
                <a:moveTo>
                  <a:pt x="4" y="34"/>
                </a:moveTo>
                <a:cubicBezTo>
                  <a:pt x="-525" y="2680"/>
                  <a:pt x="48687" y="155080"/>
                  <a:pt x="66679" y="177834"/>
                </a:cubicBezTo>
                <a:cubicBezTo>
                  <a:pt x="84671" y="200588"/>
                  <a:pt x="78850" y="141851"/>
                  <a:pt x="107954" y="136559"/>
                </a:cubicBezTo>
                <a:cubicBezTo>
                  <a:pt x="137058" y="131267"/>
                  <a:pt x="240775" y="149788"/>
                  <a:pt x="241304" y="146084"/>
                </a:cubicBezTo>
                <a:cubicBezTo>
                  <a:pt x="241833" y="142380"/>
                  <a:pt x="139704" y="111688"/>
                  <a:pt x="111129" y="114334"/>
                </a:cubicBezTo>
                <a:cubicBezTo>
                  <a:pt x="82554" y="116980"/>
                  <a:pt x="86787" y="177834"/>
                  <a:pt x="69854" y="161959"/>
                </a:cubicBezTo>
                <a:cubicBezTo>
                  <a:pt x="52921" y="146084"/>
                  <a:pt x="533" y="-2612"/>
                  <a:pt x="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533156DA-D95C-E140-7476-C7741A6588D7}"/>
              </a:ext>
            </a:extLst>
          </p:cNvPr>
          <p:cNvSpPr/>
          <p:nvPr/>
        </p:nvSpPr>
        <p:spPr>
          <a:xfrm>
            <a:off x="3342304" y="5289785"/>
            <a:ext cx="569748" cy="222238"/>
          </a:xfrm>
          <a:custGeom>
            <a:avLst/>
            <a:gdLst>
              <a:gd name="connsiteX0" fmla="*/ 16846 w 569748"/>
              <a:gd name="connsiteY0" fmla="*/ 9290 h 222238"/>
              <a:gd name="connsiteX1" fmla="*/ 407371 w 569748"/>
              <a:gd name="connsiteY1" fmla="*/ 142640 h 222238"/>
              <a:gd name="connsiteX2" fmla="*/ 566121 w 569748"/>
              <a:gd name="connsiteY2" fmla="*/ 222015 h 222238"/>
              <a:gd name="connsiteX3" fmla="*/ 483571 w 569748"/>
              <a:gd name="connsiteY3" fmla="*/ 161690 h 222238"/>
              <a:gd name="connsiteX4" fmla="*/ 108921 w 569748"/>
              <a:gd name="connsiteY4" fmla="*/ 28340 h 222238"/>
              <a:gd name="connsiteX5" fmla="*/ 16846 w 569748"/>
              <a:gd name="connsiteY5" fmla="*/ 9290 h 2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748" h="222238">
                <a:moveTo>
                  <a:pt x="16846" y="9290"/>
                </a:moveTo>
                <a:cubicBezTo>
                  <a:pt x="66588" y="28340"/>
                  <a:pt x="315825" y="107186"/>
                  <a:pt x="407371" y="142640"/>
                </a:cubicBezTo>
                <a:cubicBezTo>
                  <a:pt x="498917" y="178094"/>
                  <a:pt x="553421" y="218840"/>
                  <a:pt x="566121" y="222015"/>
                </a:cubicBezTo>
                <a:cubicBezTo>
                  <a:pt x="578821" y="225190"/>
                  <a:pt x="559771" y="193969"/>
                  <a:pt x="483571" y="161690"/>
                </a:cubicBezTo>
                <a:cubicBezTo>
                  <a:pt x="407371" y="129411"/>
                  <a:pt x="181417" y="54269"/>
                  <a:pt x="108921" y="28340"/>
                </a:cubicBezTo>
                <a:cubicBezTo>
                  <a:pt x="36425" y="2411"/>
                  <a:pt x="-32896" y="-9760"/>
                  <a:pt x="16846" y="9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DDDB5A-0A84-1BBF-62D6-5323CC01C1D6}"/>
              </a:ext>
            </a:extLst>
          </p:cNvPr>
          <p:cNvSpPr/>
          <p:nvPr/>
        </p:nvSpPr>
        <p:spPr>
          <a:xfrm>
            <a:off x="3993694" y="5577373"/>
            <a:ext cx="387810" cy="522023"/>
          </a:xfrm>
          <a:custGeom>
            <a:avLst/>
            <a:gdLst>
              <a:gd name="connsiteX0" fmla="*/ 3631 w 387810"/>
              <a:gd name="connsiteY0" fmla="*/ 7452 h 522023"/>
              <a:gd name="connsiteX1" fmla="*/ 225881 w 387810"/>
              <a:gd name="connsiteY1" fmla="*/ 255102 h 522023"/>
              <a:gd name="connsiteX2" fmla="*/ 314781 w 387810"/>
              <a:gd name="connsiteY2" fmla="*/ 391627 h 522023"/>
              <a:gd name="connsiteX3" fmla="*/ 387806 w 387810"/>
              <a:gd name="connsiteY3" fmla="*/ 521802 h 522023"/>
              <a:gd name="connsiteX4" fmla="*/ 311606 w 387810"/>
              <a:gd name="connsiteY4" fmla="*/ 359877 h 522023"/>
              <a:gd name="connsiteX5" fmla="*/ 102056 w 387810"/>
              <a:gd name="connsiteY5" fmla="*/ 90002 h 522023"/>
              <a:gd name="connsiteX6" fmla="*/ 3631 w 387810"/>
              <a:gd name="connsiteY6" fmla="*/ 7452 h 52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10" h="522023">
                <a:moveTo>
                  <a:pt x="3631" y="7452"/>
                </a:moveTo>
                <a:cubicBezTo>
                  <a:pt x="24268" y="34969"/>
                  <a:pt x="174023" y="191073"/>
                  <a:pt x="225881" y="255102"/>
                </a:cubicBezTo>
                <a:cubicBezTo>
                  <a:pt x="277739" y="319131"/>
                  <a:pt x="287793" y="347177"/>
                  <a:pt x="314781" y="391627"/>
                </a:cubicBezTo>
                <a:cubicBezTo>
                  <a:pt x="341769" y="436077"/>
                  <a:pt x="388335" y="527094"/>
                  <a:pt x="387806" y="521802"/>
                </a:cubicBezTo>
                <a:cubicBezTo>
                  <a:pt x="387277" y="516510"/>
                  <a:pt x="359231" y="431844"/>
                  <a:pt x="311606" y="359877"/>
                </a:cubicBezTo>
                <a:cubicBezTo>
                  <a:pt x="263981" y="287910"/>
                  <a:pt x="149152" y="146623"/>
                  <a:pt x="102056" y="90002"/>
                </a:cubicBezTo>
                <a:cubicBezTo>
                  <a:pt x="54960" y="33381"/>
                  <a:pt x="-17006" y="-20065"/>
                  <a:pt x="3631" y="7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20FD5DDE-FB1A-20C3-153F-E333E7B89EB6}"/>
              </a:ext>
            </a:extLst>
          </p:cNvPr>
          <p:cNvSpPr/>
          <p:nvPr/>
        </p:nvSpPr>
        <p:spPr>
          <a:xfrm>
            <a:off x="4415864" y="5714999"/>
            <a:ext cx="41836" cy="667287"/>
          </a:xfrm>
          <a:custGeom>
            <a:avLst/>
            <a:gdLst>
              <a:gd name="connsiteX0" fmla="*/ 32311 w 41836"/>
              <a:gd name="connsiteY0" fmla="*/ 1 h 667287"/>
              <a:gd name="connsiteX1" fmla="*/ 41836 w 41836"/>
              <a:gd name="connsiteY1" fmla="*/ 234951 h 667287"/>
              <a:gd name="connsiteX2" fmla="*/ 32311 w 41836"/>
              <a:gd name="connsiteY2" fmla="*/ 393701 h 667287"/>
              <a:gd name="connsiteX3" fmla="*/ 561 w 41836"/>
              <a:gd name="connsiteY3" fmla="*/ 666751 h 667287"/>
              <a:gd name="connsiteX4" fmla="*/ 13261 w 41836"/>
              <a:gd name="connsiteY4" fmla="*/ 457201 h 667287"/>
              <a:gd name="connsiteX5" fmla="*/ 29136 w 41836"/>
              <a:gd name="connsiteY5" fmla="*/ 238126 h 667287"/>
              <a:gd name="connsiteX6" fmla="*/ 32311 w 41836"/>
              <a:gd name="connsiteY6" fmla="*/ 1 h 6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36" h="667287">
                <a:moveTo>
                  <a:pt x="32311" y="1"/>
                </a:moveTo>
                <a:cubicBezTo>
                  <a:pt x="34428" y="-528"/>
                  <a:pt x="41836" y="169334"/>
                  <a:pt x="41836" y="234951"/>
                </a:cubicBezTo>
                <a:cubicBezTo>
                  <a:pt x="41836" y="300568"/>
                  <a:pt x="39190" y="321734"/>
                  <a:pt x="32311" y="393701"/>
                </a:cubicBezTo>
                <a:cubicBezTo>
                  <a:pt x="25432" y="465668"/>
                  <a:pt x="3736" y="656168"/>
                  <a:pt x="561" y="666751"/>
                </a:cubicBezTo>
                <a:cubicBezTo>
                  <a:pt x="-2614" y="677334"/>
                  <a:pt x="8498" y="528639"/>
                  <a:pt x="13261" y="457201"/>
                </a:cubicBezTo>
                <a:cubicBezTo>
                  <a:pt x="18023" y="385764"/>
                  <a:pt x="27549" y="312738"/>
                  <a:pt x="29136" y="238126"/>
                </a:cubicBezTo>
                <a:cubicBezTo>
                  <a:pt x="30723" y="163514"/>
                  <a:pt x="30194" y="530"/>
                  <a:pt x="3231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24819ED3-D324-7D9B-1CC4-6A68DF5FF72E}"/>
              </a:ext>
            </a:extLst>
          </p:cNvPr>
          <p:cNvSpPr/>
          <p:nvPr/>
        </p:nvSpPr>
        <p:spPr>
          <a:xfrm>
            <a:off x="4127162" y="5898746"/>
            <a:ext cx="297569" cy="899536"/>
          </a:xfrm>
          <a:custGeom>
            <a:avLst/>
            <a:gdLst>
              <a:gd name="connsiteX0" fmla="*/ 295613 w 297569"/>
              <a:gd name="connsiteY0" fmla="*/ 9929 h 899536"/>
              <a:gd name="connsiteX1" fmla="*/ 241638 w 297569"/>
              <a:gd name="connsiteY1" fmla="*/ 511579 h 899536"/>
              <a:gd name="connsiteX2" fmla="*/ 338 w 297569"/>
              <a:gd name="connsiteY2" fmla="*/ 898929 h 899536"/>
              <a:gd name="connsiteX3" fmla="*/ 190838 w 297569"/>
              <a:gd name="connsiteY3" fmla="*/ 590954 h 899536"/>
              <a:gd name="connsiteX4" fmla="*/ 276563 w 297569"/>
              <a:gd name="connsiteY4" fmla="*/ 206779 h 899536"/>
              <a:gd name="connsiteX5" fmla="*/ 295613 w 297569"/>
              <a:gd name="connsiteY5" fmla="*/ 9929 h 89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69" h="899536">
                <a:moveTo>
                  <a:pt x="295613" y="9929"/>
                </a:moveTo>
                <a:cubicBezTo>
                  <a:pt x="289792" y="60729"/>
                  <a:pt x="290850" y="363412"/>
                  <a:pt x="241638" y="511579"/>
                </a:cubicBezTo>
                <a:cubicBezTo>
                  <a:pt x="192426" y="659746"/>
                  <a:pt x="8805" y="885700"/>
                  <a:pt x="338" y="898929"/>
                </a:cubicBezTo>
                <a:cubicBezTo>
                  <a:pt x="-8129" y="912158"/>
                  <a:pt x="144800" y="706312"/>
                  <a:pt x="190838" y="590954"/>
                </a:cubicBezTo>
                <a:cubicBezTo>
                  <a:pt x="236875" y="475596"/>
                  <a:pt x="259101" y="298325"/>
                  <a:pt x="276563" y="206779"/>
                </a:cubicBezTo>
                <a:cubicBezTo>
                  <a:pt x="294025" y="115233"/>
                  <a:pt x="301434" y="-40871"/>
                  <a:pt x="295613" y="9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71B1939-E11F-DFE9-1828-D7C27A59765F}"/>
              </a:ext>
            </a:extLst>
          </p:cNvPr>
          <p:cNvSpPr/>
          <p:nvPr/>
        </p:nvSpPr>
        <p:spPr>
          <a:xfrm>
            <a:off x="4218144" y="6415471"/>
            <a:ext cx="198360" cy="412142"/>
          </a:xfrm>
          <a:custGeom>
            <a:avLst/>
            <a:gdLst>
              <a:gd name="connsiteX0" fmla="*/ 198281 w 198360"/>
              <a:gd name="connsiteY0" fmla="*/ 1204 h 412142"/>
              <a:gd name="connsiteX1" fmla="*/ 128431 w 198360"/>
              <a:gd name="connsiteY1" fmla="*/ 188529 h 412142"/>
              <a:gd name="connsiteX2" fmla="*/ 1431 w 198360"/>
              <a:gd name="connsiteY2" fmla="*/ 410779 h 412142"/>
              <a:gd name="connsiteX3" fmla="*/ 64931 w 198360"/>
              <a:gd name="connsiteY3" fmla="*/ 274254 h 412142"/>
              <a:gd name="connsiteX4" fmla="*/ 141131 w 198360"/>
              <a:gd name="connsiteY4" fmla="*/ 115504 h 412142"/>
              <a:gd name="connsiteX5" fmla="*/ 198281 w 198360"/>
              <a:gd name="connsiteY5" fmla="*/ 1204 h 41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60" h="412142">
                <a:moveTo>
                  <a:pt x="198281" y="1204"/>
                </a:moveTo>
                <a:cubicBezTo>
                  <a:pt x="196164" y="13375"/>
                  <a:pt x="161239" y="120267"/>
                  <a:pt x="128431" y="188529"/>
                </a:cubicBezTo>
                <a:cubicBezTo>
                  <a:pt x="95623" y="256791"/>
                  <a:pt x="12014" y="396492"/>
                  <a:pt x="1431" y="410779"/>
                </a:cubicBezTo>
                <a:cubicBezTo>
                  <a:pt x="-9152" y="425067"/>
                  <a:pt x="41648" y="323466"/>
                  <a:pt x="64931" y="274254"/>
                </a:cubicBezTo>
                <a:cubicBezTo>
                  <a:pt x="88214" y="225042"/>
                  <a:pt x="122610" y="158896"/>
                  <a:pt x="141131" y="115504"/>
                </a:cubicBezTo>
                <a:cubicBezTo>
                  <a:pt x="159652" y="72112"/>
                  <a:pt x="200398" y="-10967"/>
                  <a:pt x="198281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1B2E796-FEF4-1175-613A-63C44B202770}"/>
              </a:ext>
            </a:extLst>
          </p:cNvPr>
          <p:cNvSpPr/>
          <p:nvPr/>
        </p:nvSpPr>
        <p:spPr>
          <a:xfrm>
            <a:off x="3295612" y="5616604"/>
            <a:ext cx="704888" cy="307982"/>
          </a:xfrm>
          <a:custGeom>
            <a:avLst/>
            <a:gdLst>
              <a:gd name="connsiteX0" fmla="*/ 38 w 704888"/>
              <a:gd name="connsiteY0" fmla="*/ 47596 h 307982"/>
              <a:gd name="connsiteX1" fmla="*/ 117513 w 704888"/>
              <a:gd name="connsiteY1" fmla="*/ 3146 h 307982"/>
              <a:gd name="connsiteX2" fmla="*/ 431838 w 704888"/>
              <a:gd name="connsiteY2" fmla="*/ 152371 h 307982"/>
              <a:gd name="connsiteX3" fmla="*/ 704888 w 704888"/>
              <a:gd name="connsiteY3" fmla="*/ 307946 h 307982"/>
              <a:gd name="connsiteX4" fmla="*/ 431838 w 704888"/>
              <a:gd name="connsiteY4" fmla="*/ 168246 h 307982"/>
              <a:gd name="connsiteX5" fmla="*/ 152438 w 704888"/>
              <a:gd name="connsiteY5" fmla="*/ 28546 h 307982"/>
              <a:gd name="connsiteX6" fmla="*/ 104813 w 704888"/>
              <a:gd name="connsiteY6" fmla="*/ 9496 h 307982"/>
              <a:gd name="connsiteX7" fmla="*/ 38 w 704888"/>
              <a:gd name="connsiteY7" fmla="*/ 47596 h 3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88" h="307982">
                <a:moveTo>
                  <a:pt x="38" y="47596"/>
                </a:moveTo>
                <a:cubicBezTo>
                  <a:pt x="2155" y="46538"/>
                  <a:pt x="45546" y="-14316"/>
                  <a:pt x="117513" y="3146"/>
                </a:cubicBezTo>
                <a:cubicBezTo>
                  <a:pt x="189480" y="20608"/>
                  <a:pt x="333942" y="101571"/>
                  <a:pt x="431838" y="152371"/>
                </a:cubicBezTo>
                <a:cubicBezTo>
                  <a:pt x="529734" y="203171"/>
                  <a:pt x="704888" y="305300"/>
                  <a:pt x="704888" y="307946"/>
                </a:cubicBezTo>
                <a:cubicBezTo>
                  <a:pt x="704888" y="310592"/>
                  <a:pt x="431838" y="168246"/>
                  <a:pt x="431838" y="168246"/>
                </a:cubicBezTo>
                <a:lnTo>
                  <a:pt x="152438" y="28546"/>
                </a:lnTo>
                <a:cubicBezTo>
                  <a:pt x="97934" y="2088"/>
                  <a:pt x="125980" y="8438"/>
                  <a:pt x="104813" y="9496"/>
                </a:cubicBezTo>
                <a:cubicBezTo>
                  <a:pt x="83646" y="10554"/>
                  <a:pt x="-2079" y="48654"/>
                  <a:pt x="38" y="4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F987774-0AE0-375C-4795-BD6BA1DBFE63}"/>
              </a:ext>
            </a:extLst>
          </p:cNvPr>
          <p:cNvSpPr/>
          <p:nvPr/>
        </p:nvSpPr>
        <p:spPr>
          <a:xfrm>
            <a:off x="3286099" y="5587360"/>
            <a:ext cx="247696" cy="64180"/>
          </a:xfrm>
          <a:custGeom>
            <a:avLst/>
            <a:gdLst>
              <a:gd name="connsiteX0" fmla="*/ 26 w 247696"/>
              <a:gd name="connsiteY0" fmla="*/ 64140 h 64180"/>
              <a:gd name="connsiteX1" fmla="*/ 111151 w 247696"/>
              <a:gd name="connsiteY1" fmla="*/ 3815 h 64180"/>
              <a:gd name="connsiteX2" fmla="*/ 247676 w 247696"/>
              <a:gd name="connsiteY2" fmla="*/ 6990 h 64180"/>
              <a:gd name="connsiteX3" fmla="*/ 120676 w 247696"/>
              <a:gd name="connsiteY3" fmla="*/ 13340 h 64180"/>
              <a:gd name="connsiteX4" fmla="*/ 26 w 247696"/>
              <a:gd name="connsiteY4" fmla="*/ 64140 h 6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96" h="64180">
                <a:moveTo>
                  <a:pt x="26" y="64140"/>
                </a:moveTo>
                <a:cubicBezTo>
                  <a:pt x="-1561" y="62553"/>
                  <a:pt x="69876" y="13340"/>
                  <a:pt x="111151" y="3815"/>
                </a:cubicBezTo>
                <a:cubicBezTo>
                  <a:pt x="152426" y="-5710"/>
                  <a:pt x="246089" y="5403"/>
                  <a:pt x="247676" y="6990"/>
                </a:cubicBezTo>
                <a:cubicBezTo>
                  <a:pt x="249263" y="8577"/>
                  <a:pt x="159305" y="6461"/>
                  <a:pt x="120676" y="13340"/>
                </a:cubicBezTo>
                <a:cubicBezTo>
                  <a:pt x="82047" y="20219"/>
                  <a:pt x="1613" y="65727"/>
                  <a:pt x="26" y="64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5F24771-6159-D99D-A56D-AD165D1F3F7D}"/>
              </a:ext>
            </a:extLst>
          </p:cNvPr>
          <p:cNvSpPr/>
          <p:nvPr/>
        </p:nvSpPr>
        <p:spPr>
          <a:xfrm>
            <a:off x="3544933" y="5606272"/>
            <a:ext cx="288478" cy="163209"/>
          </a:xfrm>
          <a:custGeom>
            <a:avLst/>
            <a:gdLst>
              <a:gd name="connsiteX0" fmla="*/ 4717 w 288478"/>
              <a:gd name="connsiteY0" fmla="*/ 3953 h 163209"/>
              <a:gd name="connsiteX1" fmla="*/ 287292 w 288478"/>
              <a:gd name="connsiteY1" fmla="*/ 162703 h 163209"/>
              <a:gd name="connsiteX2" fmla="*/ 112667 w 288478"/>
              <a:gd name="connsiteY2" fmla="*/ 57928 h 163209"/>
              <a:gd name="connsiteX3" fmla="*/ 109492 w 288478"/>
              <a:gd name="connsiteY3" fmla="*/ 48403 h 163209"/>
              <a:gd name="connsiteX4" fmla="*/ 4717 w 288478"/>
              <a:gd name="connsiteY4" fmla="*/ 3953 h 16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478" h="163209">
                <a:moveTo>
                  <a:pt x="4717" y="3953"/>
                </a:moveTo>
                <a:cubicBezTo>
                  <a:pt x="34350" y="23003"/>
                  <a:pt x="269300" y="153707"/>
                  <a:pt x="287292" y="162703"/>
                </a:cubicBezTo>
                <a:cubicBezTo>
                  <a:pt x="305284" y="171699"/>
                  <a:pt x="112667" y="57928"/>
                  <a:pt x="112667" y="57928"/>
                </a:cubicBezTo>
                <a:cubicBezTo>
                  <a:pt x="83034" y="38878"/>
                  <a:pt x="124838" y="56340"/>
                  <a:pt x="109492" y="48403"/>
                </a:cubicBezTo>
                <a:cubicBezTo>
                  <a:pt x="94146" y="40466"/>
                  <a:pt x="-24916" y="-15097"/>
                  <a:pt x="4717" y="3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2340CAF-A5B4-2C2D-C5E2-130673B3491D}"/>
              </a:ext>
            </a:extLst>
          </p:cNvPr>
          <p:cNvSpPr/>
          <p:nvPr/>
        </p:nvSpPr>
        <p:spPr>
          <a:xfrm>
            <a:off x="3086020" y="5664191"/>
            <a:ext cx="241822" cy="415958"/>
          </a:xfrm>
          <a:custGeom>
            <a:avLst/>
            <a:gdLst>
              <a:gd name="connsiteX0" fmla="*/ 241380 w 241822"/>
              <a:gd name="connsiteY0" fmla="*/ 9 h 415958"/>
              <a:gd name="connsiteX1" fmla="*/ 162005 w 241822"/>
              <a:gd name="connsiteY1" fmla="*/ 266709 h 415958"/>
              <a:gd name="connsiteX2" fmla="*/ 80 w 241822"/>
              <a:gd name="connsiteY2" fmla="*/ 415934 h 415958"/>
              <a:gd name="connsiteX3" fmla="*/ 184230 w 241822"/>
              <a:gd name="connsiteY3" fmla="*/ 276234 h 415958"/>
              <a:gd name="connsiteX4" fmla="*/ 241380 w 241822"/>
              <a:gd name="connsiteY4" fmla="*/ 9 h 4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822" h="415958">
                <a:moveTo>
                  <a:pt x="241380" y="9"/>
                </a:moveTo>
                <a:cubicBezTo>
                  <a:pt x="237676" y="-1578"/>
                  <a:pt x="202222" y="197388"/>
                  <a:pt x="162005" y="266709"/>
                </a:cubicBezTo>
                <a:cubicBezTo>
                  <a:pt x="121788" y="336030"/>
                  <a:pt x="-3624" y="414347"/>
                  <a:pt x="80" y="415934"/>
                </a:cubicBezTo>
                <a:cubicBezTo>
                  <a:pt x="3784" y="417521"/>
                  <a:pt x="142955" y="342380"/>
                  <a:pt x="184230" y="276234"/>
                </a:cubicBezTo>
                <a:cubicBezTo>
                  <a:pt x="225505" y="210088"/>
                  <a:pt x="245084" y="1596"/>
                  <a:pt x="2413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04364B0-F7AB-5B3A-B407-7A8D9465A134}"/>
              </a:ext>
            </a:extLst>
          </p:cNvPr>
          <p:cNvSpPr/>
          <p:nvPr/>
        </p:nvSpPr>
        <p:spPr>
          <a:xfrm>
            <a:off x="3085565" y="5654594"/>
            <a:ext cx="197740" cy="432113"/>
          </a:xfrm>
          <a:custGeom>
            <a:avLst/>
            <a:gdLst>
              <a:gd name="connsiteX0" fmla="*/ 197385 w 197740"/>
              <a:gd name="connsiteY0" fmla="*/ 81 h 432113"/>
              <a:gd name="connsiteX1" fmla="*/ 70385 w 197740"/>
              <a:gd name="connsiteY1" fmla="*/ 295356 h 432113"/>
              <a:gd name="connsiteX2" fmla="*/ 535 w 197740"/>
              <a:gd name="connsiteY2" fmla="*/ 431881 h 432113"/>
              <a:gd name="connsiteX3" fmla="*/ 105310 w 197740"/>
              <a:gd name="connsiteY3" fmla="*/ 266781 h 432113"/>
              <a:gd name="connsiteX4" fmla="*/ 197385 w 197740"/>
              <a:gd name="connsiteY4" fmla="*/ 81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40" h="432113">
                <a:moveTo>
                  <a:pt x="197385" y="81"/>
                </a:moveTo>
                <a:cubicBezTo>
                  <a:pt x="191564" y="4843"/>
                  <a:pt x="103193" y="223389"/>
                  <a:pt x="70385" y="295356"/>
                </a:cubicBezTo>
                <a:cubicBezTo>
                  <a:pt x="37577" y="367323"/>
                  <a:pt x="-5286" y="436643"/>
                  <a:pt x="535" y="431881"/>
                </a:cubicBezTo>
                <a:cubicBezTo>
                  <a:pt x="6356" y="427119"/>
                  <a:pt x="74618" y="333456"/>
                  <a:pt x="105310" y="266781"/>
                </a:cubicBezTo>
                <a:cubicBezTo>
                  <a:pt x="136002" y="200106"/>
                  <a:pt x="203206" y="-4681"/>
                  <a:pt x="19738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8D5D3F3-287D-A87E-2360-D1B3EE303A15}"/>
              </a:ext>
            </a:extLst>
          </p:cNvPr>
          <p:cNvSpPr/>
          <p:nvPr/>
        </p:nvSpPr>
        <p:spPr>
          <a:xfrm>
            <a:off x="2858954" y="5996798"/>
            <a:ext cx="283025" cy="113596"/>
          </a:xfrm>
          <a:custGeom>
            <a:avLst/>
            <a:gdLst>
              <a:gd name="connsiteX0" fmla="*/ 277946 w 283025"/>
              <a:gd name="connsiteY0" fmla="*/ 777 h 113596"/>
              <a:gd name="connsiteX1" fmla="*/ 1721 w 283025"/>
              <a:gd name="connsiteY1" fmla="*/ 111902 h 113596"/>
              <a:gd name="connsiteX2" fmla="*/ 166821 w 283025"/>
              <a:gd name="connsiteY2" fmla="*/ 64277 h 113596"/>
              <a:gd name="connsiteX3" fmla="*/ 277946 w 283025"/>
              <a:gd name="connsiteY3" fmla="*/ 777 h 11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025" h="113596">
                <a:moveTo>
                  <a:pt x="277946" y="777"/>
                </a:moveTo>
                <a:cubicBezTo>
                  <a:pt x="250430" y="8714"/>
                  <a:pt x="20242" y="101319"/>
                  <a:pt x="1721" y="111902"/>
                </a:cubicBezTo>
                <a:cubicBezTo>
                  <a:pt x="-16800" y="122485"/>
                  <a:pt x="119196" y="80681"/>
                  <a:pt x="166821" y="64277"/>
                </a:cubicBezTo>
                <a:cubicBezTo>
                  <a:pt x="214446" y="47873"/>
                  <a:pt x="305462" y="-7160"/>
                  <a:pt x="277946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B3914AED-6945-F09A-BA21-1518324E9E5C}"/>
              </a:ext>
            </a:extLst>
          </p:cNvPr>
          <p:cNvSpPr/>
          <p:nvPr/>
        </p:nvSpPr>
        <p:spPr>
          <a:xfrm>
            <a:off x="2952729" y="5547585"/>
            <a:ext cx="53916" cy="308294"/>
          </a:xfrm>
          <a:custGeom>
            <a:avLst/>
            <a:gdLst>
              <a:gd name="connsiteX0" fmla="*/ 21 w 53916"/>
              <a:gd name="connsiteY0" fmla="*/ 2315 h 308294"/>
              <a:gd name="connsiteX1" fmla="*/ 50821 w 53916"/>
              <a:gd name="connsiteY1" fmla="*/ 303940 h 308294"/>
              <a:gd name="connsiteX2" fmla="*/ 44471 w 53916"/>
              <a:gd name="connsiteY2" fmla="*/ 170590 h 308294"/>
              <a:gd name="connsiteX3" fmla="*/ 21 w 53916"/>
              <a:gd name="connsiteY3" fmla="*/ 2315 h 30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6" h="308294">
                <a:moveTo>
                  <a:pt x="21" y="2315"/>
                </a:moveTo>
                <a:cubicBezTo>
                  <a:pt x="1079" y="24540"/>
                  <a:pt x="43413" y="275894"/>
                  <a:pt x="50821" y="303940"/>
                </a:cubicBezTo>
                <a:cubicBezTo>
                  <a:pt x="58229" y="331986"/>
                  <a:pt x="50821" y="217157"/>
                  <a:pt x="44471" y="170590"/>
                </a:cubicBezTo>
                <a:cubicBezTo>
                  <a:pt x="38121" y="124023"/>
                  <a:pt x="-1037" y="-19910"/>
                  <a:pt x="21" y="2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00C75DB-6761-8D4C-CE3A-4B2B94588FCB}"/>
              </a:ext>
            </a:extLst>
          </p:cNvPr>
          <p:cNvSpPr/>
          <p:nvPr/>
        </p:nvSpPr>
        <p:spPr>
          <a:xfrm>
            <a:off x="2816225" y="5832475"/>
            <a:ext cx="263760" cy="92121"/>
          </a:xfrm>
          <a:custGeom>
            <a:avLst/>
            <a:gdLst>
              <a:gd name="connsiteX0" fmla="*/ 38100 w 263760"/>
              <a:gd name="connsiteY0" fmla="*/ 0 h 92121"/>
              <a:gd name="connsiteX1" fmla="*/ 146050 w 263760"/>
              <a:gd name="connsiteY1" fmla="*/ 34925 h 92121"/>
              <a:gd name="connsiteX2" fmla="*/ 263525 w 263760"/>
              <a:gd name="connsiteY2" fmla="*/ 31750 h 92121"/>
              <a:gd name="connsiteX3" fmla="*/ 114300 w 263760"/>
              <a:gd name="connsiteY3" fmla="*/ 44450 h 92121"/>
              <a:gd name="connsiteX4" fmla="*/ 0 w 263760"/>
              <a:gd name="connsiteY4" fmla="*/ 92075 h 92121"/>
              <a:gd name="connsiteX5" fmla="*/ 114300 w 263760"/>
              <a:gd name="connsiteY5" fmla="*/ 34925 h 92121"/>
              <a:gd name="connsiteX6" fmla="*/ 38100 w 263760"/>
              <a:gd name="connsiteY6" fmla="*/ 0 h 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760" h="92121">
                <a:moveTo>
                  <a:pt x="38100" y="0"/>
                </a:moveTo>
                <a:cubicBezTo>
                  <a:pt x="43392" y="0"/>
                  <a:pt x="108479" y="29633"/>
                  <a:pt x="146050" y="34925"/>
                </a:cubicBezTo>
                <a:cubicBezTo>
                  <a:pt x="183621" y="40217"/>
                  <a:pt x="268817" y="30163"/>
                  <a:pt x="263525" y="31750"/>
                </a:cubicBezTo>
                <a:cubicBezTo>
                  <a:pt x="258233" y="33337"/>
                  <a:pt x="158221" y="34396"/>
                  <a:pt x="114300" y="44450"/>
                </a:cubicBezTo>
                <a:cubicBezTo>
                  <a:pt x="70379" y="54504"/>
                  <a:pt x="0" y="93662"/>
                  <a:pt x="0" y="92075"/>
                </a:cubicBezTo>
                <a:cubicBezTo>
                  <a:pt x="0" y="90488"/>
                  <a:pt x="105304" y="48683"/>
                  <a:pt x="114300" y="34925"/>
                </a:cubicBezTo>
                <a:cubicBezTo>
                  <a:pt x="123296" y="21167"/>
                  <a:pt x="32808" y="0"/>
                  <a:pt x="38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6E1B6A4-1C99-8A65-EF4E-89D47B6B008A}"/>
              </a:ext>
            </a:extLst>
          </p:cNvPr>
          <p:cNvSpPr/>
          <p:nvPr/>
        </p:nvSpPr>
        <p:spPr>
          <a:xfrm>
            <a:off x="3809959" y="5067252"/>
            <a:ext cx="302256" cy="79562"/>
          </a:xfrm>
          <a:custGeom>
            <a:avLst/>
            <a:gdLst>
              <a:gd name="connsiteX0" fmla="*/ 41 w 302256"/>
              <a:gd name="connsiteY0" fmla="*/ 9573 h 79562"/>
              <a:gd name="connsiteX1" fmla="*/ 228641 w 302256"/>
              <a:gd name="connsiteY1" fmla="*/ 66723 h 79562"/>
              <a:gd name="connsiteX2" fmla="*/ 301666 w 302256"/>
              <a:gd name="connsiteY2" fmla="*/ 48 h 79562"/>
              <a:gd name="connsiteX3" fmla="*/ 247691 w 302256"/>
              <a:gd name="connsiteY3" fmla="*/ 79423 h 79562"/>
              <a:gd name="connsiteX4" fmla="*/ 41 w 302256"/>
              <a:gd name="connsiteY4" fmla="*/ 9573 h 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256" h="79562">
                <a:moveTo>
                  <a:pt x="41" y="9573"/>
                </a:moveTo>
                <a:cubicBezTo>
                  <a:pt x="-3134" y="7456"/>
                  <a:pt x="178370" y="68310"/>
                  <a:pt x="228641" y="66723"/>
                </a:cubicBezTo>
                <a:cubicBezTo>
                  <a:pt x="278912" y="65136"/>
                  <a:pt x="298491" y="-2069"/>
                  <a:pt x="301666" y="48"/>
                </a:cubicBezTo>
                <a:cubicBezTo>
                  <a:pt x="304841" y="2165"/>
                  <a:pt x="296374" y="75719"/>
                  <a:pt x="247691" y="79423"/>
                </a:cubicBezTo>
                <a:cubicBezTo>
                  <a:pt x="199008" y="83127"/>
                  <a:pt x="3216" y="11690"/>
                  <a:pt x="41" y="9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1A279CD3-A0CB-06FB-C6EB-CEDE9E9A66DE}"/>
              </a:ext>
            </a:extLst>
          </p:cNvPr>
          <p:cNvSpPr/>
          <p:nvPr/>
        </p:nvSpPr>
        <p:spPr>
          <a:xfrm>
            <a:off x="4171253" y="5111735"/>
            <a:ext cx="165911" cy="304820"/>
          </a:xfrm>
          <a:custGeom>
            <a:avLst/>
            <a:gdLst>
              <a:gd name="connsiteX0" fmla="*/ 165797 w 165911"/>
              <a:gd name="connsiteY0" fmla="*/ 15 h 304820"/>
              <a:gd name="connsiteX1" fmla="*/ 54672 w 165911"/>
              <a:gd name="connsiteY1" fmla="*/ 104790 h 304820"/>
              <a:gd name="connsiteX2" fmla="*/ 697 w 165911"/>
              <a:gd name="connsiteY2" fmla="*/ 304815 h 304820"/>
              <a:gd name="connsiteX3" fmla="*/ 32447 w 165911"/>
              <a:gd name="connsiteY3" fmla="*/ 111140 h 304820"/>
              <a:gd name="connsiteX4" fmla="*/ 165797 w 165911"/>
              <a:gd name="connsiteY4" fmla="*/ 1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11" h="304820">
                <a:moveTo>
                  <a:pt x="165797" y="15"/>
                </a:moveTo>
                <a:cubicBezTo>
                  <a:pt x="169501" y="-1043"/>
                  <a:pt x="82189" y="53990"/>
                  <a:pt x="54672" y="104790"/>
                </a:cubicBezTo>
                <a:cubicBezTo>
                  <a:pt x="27155" y="155590"/>
                  <a:pt x="4401" y="303757"/>
                  <a:pt x="697" y="304815"/>
                </a:cubicBezTo>
                <a:cubicBezTo>
                  <a:pt x="-3007" y="305873"/>
                  <a:pt x="8105" y="162469"/>
                  <a:pt x="32447" y="111140"/>
                </a:cubicBezTo>
                <a:cubicBezTo>
                  <a:pt x="56789" y="59811"/>
                  <a:pt x="162093" y="1073"/>
                  <a:pt x="16579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68F2882F-5DAF-0346-2D14-793467879421}"/>
              </a:ext>
            </a:extLst>
          </p:cNvPr>
          <p:cNvSpPr/>
          <p:nvPr/>
        </p:nvSpPr>
        <p:spPr>
          <a:xfrm>
            <a:off x="4273261" y="5117783"/>
            <a:ext cx="95654" cy="244961"/>
          </a:xfrm>
          <a:custGeom>
            <a:avLst/>
            <a:gdLst>
              <a:gd name="connsiteX0" fmla="*/ 95539 w 95654"/>
              <a:gd name="connsiteY0" fmla="*/ 317 h 244961"/>
              <a:gd name="connsiteX1" fmla="*/ 22514 w 95654"/>
              <a:gd name="connsiteY1" fmla="*/ 86042 h 244961"/>
              <a:gd name="connsiteX2" fmla="*/ 16164 w 95654"/>
              <a:gd name="connsiteY2" fmla="*/ 244792 h 244961"/>
              <a:gd name="connsiteX3" fmla="*/ 3464 w 95654"/>
              <a:gd name="connsiteY3" fmla="*/ 114617 h 244961"/>
              <a:gd name="connsiteX4" fmla="*/ 95539 w 95654"/>
              <a:gd name="connsiteY4" fmla="*/ 317 h 24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54" h="244961">
                <a:moveTo>
                  <a:pt x="95539" y="317"/>
                </a:moveTo>
                <a:cubicBezTo>
                  <a:pt x="98714" y="-4445"/>
                  <a:pt x="35743" y="45296"/>
                  <a:pt x="22514" y="86042"/>
                </a:cubicBezTo>
                <a:cubicBezTo>
                  <a:pt x="9285" y="126788"/>
                  <a:pt x="19339" y="240030"/>
                  <a:pt x="16164" y="244792"/>
                </a:cubicBezTo>
                <a:cubicBezTo>
                  <a:pt x="12989" y="249554"/>
                  <a:pt x="-8178" y="152717"/>
                  <a:pt x="3464" y="114617"/>
                </a:cubicBezTo>
                <a:cubicBezTo>
                  <a:pt x="15106" y="76517"/>
                  <a:pt x="92364" y="5079"/>
                  <a:pt x="95539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5ADA04A-6338-F150-1F36-7C0F28CC638D}"/>
              </a:ext>
            </a:extLst>
          </p:cNvPr>
          <p:cNvSpPr/>
          <p:nvPr/>
        </p:nvSpPr>
        <p:spPr>
          <a:xfrm>
            <a:off x="4409947" y="5203565"/>
            <a:ext cx="133505" cy="248186"/>
          </a:xfrm>
          <a:custGeom>
            <a:avLst/>
            <a:gdLst>
              <a:gd name="connsiteX0" fmla="*/ 133478 w 133505"/>
              <a:gd name="connsiteY0" fmla="*/ 260 h 248186"/>
              <a:gd name="connsiteX1" fmla="*/ 44578 w 133505"/>
              <a:gd name="connsiteY1" fmla="*/ 139960 h 248186"/>
              <a:gd name="connsiteX2" fmla="*/ 128 w 133505"/>
              <a:gd name="connsiteY2" fmla="*/ 247910 h 248186"/>
              <a:gd name="connsiteX3" fmla="*/ 35053 w 133505"/>
              <a:gd name="connsiteY3" fmla="*/ 108210 h 248186"/>
              <a:gd name="connsiteX4" fmla="*/ 133478 w 133505"/>
              <a:gd name="connsiteY4" fmla="*/ 260 h 2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5" h="248186">
                <a:moveTo>
                  <a:pt x="133478" y="260"/>
                </a:moveTo>
                <a:cubicBezTo>
                  <a:pt x="135065" y="5552"/>
                  <a:pt x="66803" y="98685"/>
                  <a:pt x="44578" y="139960"/>
                </a:cubicBezTo>
                <a:cubicBezTo>
                  <a:pt x="22353" y="181235"/>
                  <a:pt x="1715" y="253202"/>
                  <a:pt x="128" y="247910"/>
                </a:cubicBezTo>
                <a:cubicBezTo>
                  <a:pt x="-1459" y="242618"/>
                  <a:pt x="11770" y="144723"/>
                  <a:pt x="35053" y="108210"/>
                </a:cubicBezTo>
                <a:cubicBezTo>
                  <a:pt x="58336" y="71698"/>
                  <a:pt x="131891" y="-5032"/>
                  <a:pt x="13347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06A699A-C693-3ACD-7287-75B278366D25}"/>
              </a:ext>
            </a:extLst>
          </p:cNvPr>
          <p:cNvSpPr/>
          <p:nvPr/>
        </p:nvSpPr>
        <p:spPr>
          <a:xfrm>
            <a:off x="4455795" y="5225962"/>
            <a:ext cx="110031" cy="206629"/>
          </a:xfrm>
          <a:custGeom>
            <a:avLst/>
            <a:gdLst>
              <a:gd name="connsiteX0" fmla="*/ 109855 w 110031"/>
              <a:gd name="connsiteY0" fmla="*/ 88 h 206629"/>
              <a:gd name="connsiteX1" fmla="*/ 40005 w 110031"/>
              <a:gd name="connsiteY1" fmla="*/ 114388 h 206629"/>
              <a:gd name="connsiteX2" fmla="*/ 1905 w 110031"/>
              <a:gd name="connsiteY2" fmla="*/ 206463 h 206629"/>
              <a:gd name="connsiteX3" fmla="*/ 17780 w 110031"/>
              <a:gd name="connsiteY3" fmla="*/ 133438 h 206629"/>
              <a:gd name="connsiteX4" fmla="*/ 109855 w 110031"/>
              <a:gd name="connsiteY4" fmla="*/ 88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31" h="206629">
                <a:moveTo>
                  <a:pt x="109855" y="88"/>
                </a:moveTo>
                <a:cubicBezTo>
                  <a:pt x="113559" y="-3087"/>
                  <a:pt x="57997" y="79992"/>
                  <a:pt x="40005" y="114388"/>
                </a:cubicBezTo>
                <a:cubicBezTo>
                  <a:pt x="22013" y="148784"/>
                  <a:pt x="5609" y="203288"/>
                  <a:pt x="1905" y="206463"/>
                </a:cubicBezTo>
                <a:cubicBezTo>
                  <a:pt x="-1799" y="209638"/>
                  <a:pt x="-1799" y="166776"/>
                  <a:pt x="17780" y="133438"/>
                </a:cubicBezTo>
                <a:cubicBezTo>
                  <a:pt x="37359" y="100101"/>
                  <a:pt x="106151" y="3263"/>
                  <a:pt x="10985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C1BAE21-C03A-2256-6F8A-0B8FE0BFA5ED}"/>
              </a:ext>
            </a:extLst>
          </p:cNvPr>
          <p:cNvSpPr/>
          <p:nvPr/>
        </p:nvSpPr>
        <p:spPr>
          <a:xfrm>
            <a:off x="3793390" y="5138207"/>
            <a:ext cx="343674" cy="246647"/>
          </a:xfrm>
          <a:custGeom>
            <a:avLst/>
            <a:gdLst>
              <a:gd name="connsiteX0" fmla="*/ 3910 w 343674"/>
              <a:gd name="connsiteY0" fmla="*/ 11643 h 246647"/>
              <a:gd name="connsiteX1" fmla="*/ 276960 w 343674"/>
              <a:gd name="connsiteY1" fmla="*/ 52918 h 246647"/>
              <a:gd name="connsiteX2" fmla="*/ 337285 w 343674"/>
              <a:gd name="connsiteY2" fmla="*/ 246593 h 246647"/>
              <a:gd name="connsiteX3" fmla="*/ 318235 w 343674"/>
              <a:gd name="connsiteY3" fmla="*/ 71968 h 246647"/>
              <a:gd name="connsiteX4" fmla="*/ 127735 w 343674"/>
              <a:gd name="connsiteY4" fmla="*/ 5293 h 246647"/>
              <a:gd name="connsiteX5" fmla="*/ 3910 w 343674"/>
              <a:gd name="connsiteY5" fmla="*/ 11643 h 24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674" h="246647">
                <a:moveTo>
                  <a:pt x="3910" y="11643"/>
                </a:moveTo>
                <a:cubicBezTo>
                  <a:pt x="28781" y="19580"/>
                  <a:pt x="221398" y="13760"/>
                  <a:pt x="276960" y="52918"/>
                </a:cubicBezTo>
                <a:cubicBezTo>
                  <a:pt x="332523" y="92076"/>
                  <a:pt x="330406" y="243418"/>
                  <a:pt x="337285" y="246593"/>
                </a:cubicBezTo>
                <a:cubicBezTo>
                  <a:pt x="344164" y="249768"/>
                  <a:pt x="353160" y="112185"/>
                  <a:pt x="318235" y="71968"/>
                </a:cubicBezTo>
                <a:cubicBezTo>
                  <a:pt x="283310" y="31751"/>
                  <a:pt x="176418" y="16935"/>
                  <a:pt x="127735" y="5293"/>
                </a:cubicBezTo>
                <a:cubicBezTo>
                  <a:pt x="79052" y="-6349"/>
                  <a:pt x="-20961" y="3706"/>
                  <a:pt x="3910" y="11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4BDCFC8-042C-5622-D2FB-94FBD816D2B1}"/>
              </a:ext>
            </a:extLst>
          </p:cNvPr>
          <p:cNvSpPr/>
          <p:nvPr/>
        </p:nvSpPr>
        <p:spPr>
          <a:xfrm>
            <a:off x="4698823" y="5397427"/>
            <a:ext cx="76421" cy="365252"/>
          </a:xfrm>
          <a:custGeom>
            <a:avLst/>
            <a:gdLst>
              <a:gd name="connsiteX0" fmla="*/ 177 w 76421"/>
              <a:gd name="connsiteY0" fmla="*/ 73 h 365252"/>
              <a:gd name="connsiteX1" fmla="*/ 54152 w 76421"/>
              <a:gd name="connsiteY1" fmla="*/ 171523 h 365252"/>
              <a:gd name="connsiteX2" fmla="*/ 12877 w 76421"/>
              <a:gd name="connsiteY2" fmla="*/ 365198 h 365252"/>
              <a:gd name="connsiteX3" fmla="*/ 76377 w 76421"/>
              <a:gd name="connsiteY3" fmla="*/ 152473 h 365252"/>
              <a:gd name="connsiteX4" fmla="*/ 177 w 76421"/>
              <a:gd name="connsiteY4" fmla="*/ 73 h 36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21" h="365252">
                <a:moveTo>
                  <a:pt x="177" y="73"/>
                </a:moveTo>
                <a:cubicBezTo>
                  <a:pt x="-3527" y="3248"/>
                  <a:pt x="52035" y="110669"/>
                  <a:pt x="54152" y="171523"/>
                </a:cubicBezTo>
                <a:cubicBezTo>
                  <a:pt x="56269" y="232377"/>
                  <a:pt x="9173" y="368373"/>
                  <a:pt x="12877" y="365198"/>
                </a:cubicBezTo>
                <a:cubicBezTo>
                  <a:pt x="16581" y="362023"/>
                  <a:pt x="74260" y="208035"/>
                  <a:pt x="76377" y="152473"/>
                </a:cubicBezTo>
                <a:cubicBezTo>
                  <a:pt x="78494" y="96911"/>
                  <a:pt x="3881" y="-3102"/>
                  <a:pt x="177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406274E-9B4D-C33E-A278-15A73E388442}"/>
              </a:ext>
            </a:extLst>
          </p:cNvPr>
          <p:cNvSpPr/>
          <p:nvPr/>
        </p:nvSpPr>
        <p:spPr>
          <a:xfrm>
            <a:off x="3742396" y="5203737"/>
            <a:ext cx="324902" cy="342997"/>
          </a:xfrm>
          <a:custGeom>
            <a:avLst/>
            <a:gdLst>
              <a:gd name="connsiteX0" fmla="*/ 73954 w 324902"/>
              <a:gd name="connsiteY0" fmla="*/ 88 h 342997"/>
              <a:gd name="connsiteX1" fmla="*/ 48554 w 324902"/>
              <a:gd name="connsiteY1" fmla="*/ 85813 h 342997"/>
              <a:gd name="connsiteX2" fmla="*/ 324779 w 324902"/>
              <a:gd name="connsiteY2" fmla="*/ 342988 h 342997"/>
              <a:gd name="connsiteX3" fmla="*/ 10454 w 324902"/>
              <a:gd name="connsiteY3" fmla="*/ 76288 h 342997"/>
              <a:gd name="connsiteX4" fmla="*/ 73954 w 324902"/>
              <a:gd name="connsiteY4" fmla="*/ 88 h 34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02" h="342997">
                <a:moveTo>
                  <a:pt x="73954" y="88"/>
                </a:moveTo>
                <a:cubicBezTo>
                  <a:pt x="80304" y="1676"/>
                  <a:pt x="6750" y="28663"/>
                  <a:pt x="48554" y="85813"/>
                </a:cubicBezTo>
                <a:cubicBezTo>
                  <a:pt x="90358" y="142963"/>
                  <a:pt x="331129" y="344576"/>
                  <a:pt x="324779" y="342988"/>
                </a:cubicBezTo>
                <a:cubicBezTo>
                  <a:pt x="318429" y="341401"/>
                  <a:pt x="52787" y="134496"/>
                  <a:pt x="10454" y="76288"/>
                </a:cubicBezTo>
                <a:cubicBezTo>
                  <a:pt x="-31879" y="18080"/>
                  <a:pt x="67604" y="-1500"/>
                  <a:pt x="7395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1AF24FC-6D55-8052-AB90-BD3EB1AD8F20}"/>
              </a:ext>
            </a:extLst>
          </p:cNvPr>
          <p:cNvSpPr/>
          <p:nvPr/>
        </p:nvSpPr>
        <p:spPr>
          <a:xfrm>
            <a:off x="4616450" y="5307993"/>
            <a:ext cx="79381" cy="467333"/>
          </a:xfrm>
          <a:custGeom>
            <a:avLst/>
            <a:gdLst>
              <a:gd name="connsiteX0" fmla="*/ 0 w 79381"/>
              <a:gd name="connsiteY0" fmla="*/ 607 h 467333"/>
              <a:gd name="connsiteX1" fmla="*/ 41275 w 79381"/>
              <a:gd name="connsiteY1" fmla="*/ 121257 h 467333"/>
              <a:gd name="connsiteX2" fmla="*/ 79375 w 79381"/>
              <a:gd name="connsiteY2" fmla="*/ 232382 h 467333"/>
              <a:gd name="connsiteX3" fmla="*/ 44450 w 79381"/>
              <a:gd name="connsiteY3" fmla="*/ 467332 h 467333"/>
              <a:gd name="connsiteX4" fmla="*/ 73025 w 79381"/>
              <a:gd name="connsiteY4" fmla="*/ 235557 h 467333"/>
              <a:gd name="connsiteX5" fmla="*/ 41275 w 79381"/>
              <a:gd name="connsiteY5" fmla="*/ 184757 h 467333"/>
              <a:gd name="connsiteX6" fmla="*/ 0 w 79381"/>
              <a:gd name="connsiteY6" fmla="*/ 607 h 46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81" h="467333">
                <a:moveTo>
                  <a:pt x="0" y="607"/>
                </a:moveTo>
                <a:cubicBezTo>
                  <a:pt x="0" y="-9976"/>
                  <a:pt x="41275" y="121257"/>
                  <a:pt x="41275" y="121257"/>
                </a:cubicBezTo>
                <a:cubicBezTo>
                  <a:pt x="54504" y="159886"/>
                  <a:pt x="78846" y="174703"/>
                  <a:pt x="79375" y="232382"/>
                </a:cubicBezTo>
                <a:cubicBezTo>
                  <a:pt x="79904" y="290061"/>
                  <a:pt x="45508" y="466803"/>
                  <a:pt x="44450" y="467332"/>
                </a:cubicBezTo>
                <a:cubicBezTo>
                  <a:pt x="43392" y="467861"/>
                  <a:pt x="73554" y="282653"/>
                  <a:pt x="73025" y="235557"/>
                </a:cubicBezTo>
                <a:cubicBezTo>
                  <a:pt x="72496" y="188461"/>
                  <a:pt x="51858" y="219682"/>
                  <a:pt x="41275" y="184757"/>
                </a:cubicBezTo>
                <a:cubicBezTo>
                  <a:pt x="30692" y="149832"/>
                  <a:pt x="0" y="11190"/>
                  <a:pt x="0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086B4608-821D-D5A2-F01E-DD51A675199C}"/>
              </a:ext>
            </a:extLst>
          </p:cNvPr>
          <p:cNvSpPr/>
          <p:nvPr/>
        </p:nvSpPr>
        <p:spPr>
          <a:xfrm>
            <a:off x="4743014" y="5289546"/>
            <a:ext cx="114867" cy="308019"/>
          </a:xfrm>
          <a:custGeom>
            <a:avLst/>
            <a:gdLst>
              <a:gd name="connsiteX0" fmla="*/ 25836 w 114867"/>
              <a:gd name="connsiteY0" fmla="*/ 4 h 308019"/>
              <a:gd name="connsiteX1" fmla="*/ 3611 w 114867"/>
              <a:gd name="connsiteY1" fmla="*/ 66679 h 308019"/>
              <a:gd name="connsiteX2" fmla="*/ 114736 w 114867"/>
              <a:gd name="connsiteY2" fmla="*/ 307979 h 308019"/>
              <a:gd name="connsiteX3" fmla="*/ 25836 w 114867"/>
              <a:gd name="connsiteY3" fmla="*/ 85729 h 308019"/>
              <a:gd name="connsiteX4" fmla="*/ 13136 w 114867"/>
              <a:gd name="connsiteY4" fmla="*/ 63504 h 308019"/>
              <a:gd name="connsiteX5" fmla="*/ 25836 w 114867"/>
              <a:gd name="connsiteY5" fmla="*/ 4 h 3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67" h="308019">
                <a:moveTo>
                  <a:pt x="25836" y="4"/>
                </a:moveTo>
                <a:cubicBezTo>
                  <a:pt x="24249" y="533"/>
                  <a:pt x="-11206" y="15350"/>
                  <a:pt x="3611" y="66679"/>
                </a:cubicBezTo>
                <a:cubicBezTo>
                  <a:pt x="18428" y="118008"/>
                  <a:pt x="111032" y="304804"/>
                  <a:pt x="114736" y="307979"/>
                </a:cubicBezTo>
                <a:cubicBezTo>
                  <a:pt x="118440" y="311154"/>
                  <a:pt x="42769" y="126475"/>
                  <a:pt x="25836" y="85729"/>
                </a:cubicBezTo>
                <a:cubicBezTo>
                  <a:pt x="8903" y="44983"/>
                  <a:pt x="12607" y="76204"/>
                  <a:pt x="13136" y="63504"/>
                </a:cubicBezTo>
                <a:cubicBezTo>
                  <a:pt x="13665" y="50804"/>
                  <a:pt x="27423" y="-525"/>
                  <a:pt x="258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601ED3E-1D4D-7794-55DB-963F293A81AB}"/>
              </a:ext>
            </a:extLst>
          </p:cNvPr>
          <p:cNvSpPr/>
          <p:nvPr/>
        </p:nvSpPr>
        <p:spPr>
          <a:xfrm>
            <a:off x="5311737" y="4576227"/>
            <a:ext cx="32881" cy="367412"/>
          </a:xfrm>
          <a:custGeom>
            <a:avLst/>
            <a:gdLst>
              <a:gd name="connsiteX0" fmla="*/ 38 w 32881"/>
              <a:gd name="connsiteY0" fmla="*/ 2123 h 367412"/>
              <a:gd name="connsiteX1" fmla="*/ 25438 w 32881"/>
              <a:gd name="connsiteY1" fmla="*/ 360898 h 367412"/>
              <a:gd name="connsiteX2" fmla="*/ 31788 w 32881"/>
              <a:gd name="connsiteY2" fmla="*/ 218023 h 367412"/>
              <a:gd name="connsiteX3" fmla="*/ 38 w 32881"/>
              <a:gd name="connsiteY3" fmla="*/ 2123 h 3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1" h="367412">
                <a:moveTo>
                  <a:pt x="38" y="2123"/>
                </a:moveTo>
                <a:cubicBezTo>
                  <a:pt x="-1020" y="25935"/>
                  <a:pt x="20146" y="324915"/>
                  <a:pt x="25438" y="360898"/>
                </a:cubicBezTo>
                <a:cubicBezTo>
                  <a:pt x="30730" y="396881"/>
                  <a:pt x="34963" y="274644"/>
                  <a:pt x="31788" y="218023"/>
                </a:cubicBezTo>
                <a:cubicBezTo>
                  <a:pt x="28613" y="161402"/>
                  <a:pt x="1096" y="-21689"/>
                  <a:pt x="38" y="2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556C312-EA04-2D5C-196E-DFF19A042BDA}"/>
              </a:ext>
            </a:extLst>
          </p:cNvPr>
          <p:cNvSpPr/>
          <p:nvPr/>
        </p:nvSpPr>
        <p:spPr>
          <a:xfrm>
            <a:off x="5219673" y="4800599"/>
            <a:ext cx="125934" cy="492304"/>
          </a:xfrm>
          <a:custGeom>
            <a:avLst/>
            <a:gdLst>
              <a:gd name="connsiteX0" fmla="*/ 47652 w 125934"/>
              <a:gd name="connsiteY0" fmla="*/ 1 h 492304"/>
              <a:gd name="connsiteX1" fmla="*/ 123852 w 125934"/>
              <a:gd name="connsiteY1" fmla="*/ 193676 h 492304"/>
              <a:gd name="connsiteX2" fmla="*/ 95277 w 125934"/>
              <a:gd name="connsiteY2" fmla="*/ 374651 h 492304"/>
              <a:gd name="connsiteX3" fmla="*/ 27 w 125934"/>
              <a:gd name="connsiteY3" fmla="*/ 492126 h 492304"/>
              <a:gd name="connsiteX4" fmla="*/ 85752 w 125934"/>
              <a:gd name="connsiteY4" fmla="*/ 349251 h 492304"/>
              <a:gd name="connsiteX5" fmla="*/ 117502 w 125934"/>
              <a:gd name="connsiteY5" fmla="*/ 190501 h 492304"/>
              <a:gd name="connsiteX6" fmla="*/ 47652 w 125934"/>
              <a:gd name="connsiteY6" fmla="*/ 1 h 4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34" h="492304">
                <a:moveTo>
                  <a:pt x="47652" y="1"/>
                </a:moveTo>
                <a:cubicBezTo>
                  <a:pt x="48710" y="530"/>
                  <a:pt x="115915" y="131234"/>
                  <a:pt x="123852" y="193676"/>
                </a:cubicBezTo>
                <a:cubicBezTo>
                  <a:pt x="131789" y="256118"/>
                  <a:pt x="115914" y="324909"/>
                  <a:pt x="95277" y="374651"/>
                </a:cubicBezTo>
                <a:cubicBezTo>
                  <a:pt x="74640" y="424393"/>
                  <a:pt x="1614" y="496359"/>
                  <a:pt x="27" y="492126"/>
                </a:cubicBezTo>
                <a:cubicBezTo>
                  <a:pt x="-1560" y="487893"/>
                  <a:pt x="66173" y="399522"/>
                  <a:pt x="85752" y="349251"/>
                </a:cubicBezTo>
                <a:cubicBezTo>
                  <a:pt x="105331" y="298980"/>
                  <a:pt x="121206" y="243418"/>
                  <a:pt x="117502" y="190501"/>
                </a:cubicBezTo>
                <a:cubicBezTo>
                  <a:pt x="113798" y="137584"/>
                  <a:pt x="46594" y="-528"/>
                  <a:pt x="476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7F89ECF-19FE-8CC0-764F-AE748F153FE3}"/>
              </a:ext>
            </a:extLst>
          </p:cNvPr>
          <p:cNvSpPr/>
          <p:nvPr/>
        </p:nvSpPr>
        <p:spPr>
          <a:xfrm>
            <a:off x="5067248" y="5187478"/>
            <a:ext cx="147571" cy="391052"/>
          </a:xfrm>
          <a:custGeom>
            <a:avLst/>
            <a:gdLst>
              <a:gd name="connsiteX0" fmla="*/ 142927 w 147571"/>
              <a:gd name="connsiteY0" fmla="*/ 472 h 391052"/>
              <a:gd name="connsiteX1" fmla="*/ 130227 w 147571"/>
              <a:gd name="connsiteY1" fmla="*/ 181447 h 391052"/>
              <a:gd name="connsiteX2" fmla="*/ 117527 w 147571"/>
              <a:gd name="connsiteY2" fmla="*/ 225897 h 391052"/>
              <a:gd name="connsiteX3" fmla="*/ 52 w 147571"/>
              <a:gd name="connsiteY3" fmla="*/ 390997 h 391052"/>
              <a:gd name="connsiteX4" fmla="*/ 133402 w 147571"/>
              <a:gd name="connsiteY4" fmla="*/ 241772 h 391052"/>
              <a:gd name="connsiteX5" fmla="*/ 142927 w 147571"/>
              <a:gd name="connsiteY5" fmla="*/ 472 h 39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1" h="391052">
                <a:moveTo>
                  <a:pt x="142927" y="472"/>
                </a:moveTo>
                <a:cubicBezTo>
                  <a:pt x="142398" y="-9582"/>
                  <a:pt x="134460" y="143876"/>
                  <a:pt x="130227" y="181447"/>
                </a:cubicBezTo>
                <a:cubicBezTo>
                  <a:pt x="125994" y="219018"/>
                  <a:pt x="139223" y="190972"/>
                  <a:pt x="117527" y="225897"/>
                </a:cubicBezTo>
                <a:cubicBezTo>
                  <a:pt x="95831" y="260822"/>
                  <a:pt x="-2594" y="388351"/>
                  <a:pt x="52" y="390997"/>
                </a:cubicBezTo>
                <a:cubicBezTo>
                  <a:pt x="2698" y="393643"/>
                  <a:pt x="109060" y="301039"/>
                  <a:pt x="133402" y="241772"/>
                </a:cubicBezTo>
                <a:cubicBezTo>
                  <a:pt x="157744" y="182505"/>
                  <a:pt x="143456" y="10526"/>
                  <a:pt x="142927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8D5730AE-9354-F936-3A3A-998F20F74985}"/>
              </a:ext>
            </a:extLst>
          </p:cNvPr>
          <p:cNvSpPr/>
          <p:nvPr/>
        </p:nvSpPr>
        <p:spPr>
          <a:xfrm>
            <a:off x="5073500" y="5215183"/>
            <a:ext cx="113259" cy="353807"/>
          </a:xfrm>
          <a:custGeom>
            <a:avLst/>
            <a:gdLst>
              <a:gd name="connsiteX0" fmla="*/ 111275 w 113259"/>
              <a:gd name="connsiteY0" fmla="*/ 1342 h 353807"/>
              <a:gd name="connsiteX1" fmla="*/ 101750 w 113259"/>
              <a:gd name="connsiteY1" fmla="*/ 169617 h 353807"/>
              <a:gd name="connsiteX2" fmla="*/ 150 w 113259"/>
              <a:gd name="connsiteY2" fmla="*/ 353767 h 353807"/>
              <a:gd name="connsiteX3" fmla="*/ 79525 w 113259"/>
              <a:gd name="connsiteY3" fmla="*/ 185492 h 353807"/>
              <a:gd name="connsiteX4" fmla="*/ 104925 w 113259"/>
              <a:gd name="connsiteY4" fmla="*/ 93417 h 353807"/>
              <a:gd name="connsiteX5" fmla="*/ 111275 w 113259"/>
              <a:gd name="connsiteY5" fmla="*/ 1342 h 35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9" h="353807">
                <a:moveTo>
                  <a:pt x="111275" y="1342"/>
                </a:moveTo>
                <a:cubicBezTo>
                  <a:pt x="110746" y="14042"/>
                  <a:pt x="120271" y="110880"/>
                  <a:pt x="101750" y="169617"/>
                </a:cubicBezTo>
                <a:cubicBezTo>
                  <a:pt x="83229" y="228354"/>
                  <a:pt x="3854" y="351121"/>
                  <a:pt x="150" y="353767"/>
                </a:cubicBezTo>
                <a:cubicBezTo>
                  <a:pt x="-3554" y="356413"/>
                  <a:pt x="62063" y="228884"/>
                  <a:pt x="79525" y="185492"/>
                </a:cubicBezTo>
                <a:cubicBezTo>
                  <a:pt x="96987" y="142100"/>
                  <a:pt x="101221" y="117230"/>
                  <a:pt x="104925" y="93417"/>
                </a:cubicBezTo>
                <a:cubicBezTo>
                  <a:pt x="108629" y="69605"/>
                  <a:pt x="111804" y="-11358"/>
                  <a:pt x="111275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77618DB-9099-2298-E7DC-6458B833413A}"/>
              </a:ext>
            </a:extLst>
          </p:cNvPr>
          <p:cNvSpPr/>
          <p:nvPr/>
        </p:nvSpPr>
        <p:spPr>
          <a:xfrm>
            <a:off x="5050301" y="5449580"/>
            <a:ext cx="125064" cy="503741"/>
          </a:xfrm>
          <a:custGeom>
            <a:avLst/>
            <a:gdLst>
              <a:gd name="connsiteX0" fmla="*/ 55099 w 125064"/>
              <a:gd name="connsiteY0" fmla="*/ 1895 h 503741"/>
              <a:gd name="connsiteX1" fmla="*/ 4299 w 125064"/>
              <a:gd name="connsiteY1" fmla="*/ 144770 h 503741"/>
              <a:gd name="connsiteX2" fmla="*/ 7474 w 125064"/>
              <a:gd name="connsiteY2" fmla="*/ 278120 h 503741"/>
              <a:gd name="connsiteX3" fmla="*/ 45574 w 125064"/>
              <a:gd name="connsiteY3" fmla="*/ 322570 h 503741"/>
              <a:gd name="connsiteX4" fmla="*/ 124949 w 125064"/>
              <a:gd name="connsiteY4" fmla="*/ 503545 h 503741"/>
              <a:gd name="connsiteX5" fmla="*/ 26524 w 125064"/>
              <a:gd name="connsiteY5" fmla="*/ 284470 h 503741"/>
              <a:gd name="connsiteX6" fmla="*/ 13824 w 125064"/>
              <a:gd name="connsiteY6" fmla="*/ 252720 h 503741"/>
              <a:gd name="connsiteX7" fmla="*/ 55099 w 125064"/>
              <a:gd name="connsiteY7" fmla="*/ 1895 h 5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64" h="503741">
                <a:moveTo>
                  <a:pt x="55099" y="1895"/>
                </a:moveTo>
                <a:cubicBezTo>
                  <a:pt x="53511" y="-16097"/>
                  <a:pt x="12236" y="98733"/>
                  <a:pt x="4299" y="144770"/>
                </a:cubicBezTo>
                <a:cubicBezTo>
                  <a:pt x="-3638" y="190807"/>
                  <a:pt x="595" y="248487"/>
                  <a:pt x="7474" y="278120"/>
                </a:cubicBezTo>
                <a:cubicBezTo>
                  <a:pt x="14353" y="307753"/>
                  <a:pt x="25995" y="284999"/>
                  <a:pt x="45574" y="322570"/>
                </a:cubicBezTo>
                <a:cubicBezTo>
                  <a:pt x="65153" y="360141"/>
                  <a:pt x="128124" y="509895"/>
                  <a:pt x="124949" y="503545"/>
                </a:cubicBezTo>
                <a:cubicBezTo>
                  <a:pt x="121774" y="497195"/>
                  <a:pt x="45045" y="326274"/>
                  <a:pt x="26524" y="284470"/>
                </a:cubicBezTo>
                <a:cubicBezTo>
                  <a:pt x="8003" y="242666"/>
                  <a:pt x="10120" y="295583"/>
                  <a:pt x="13824" y="252720"/>
                </a:cubicBezTo>
                <a:cubicBezTo>
                  <a:pt x="17528" y="209857"/>
                  <a:pt x="56687" y="19887"/>
                  <a:pt x="55099" y="1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0E67CFD-1D99-29BD-A3B4-0A3DAC609FFB}"/>
              </a:ext>
            </a:extLst>
          </p:cNvPr>
          <p:cNvSpPr/>
          <p:nvPr/>
        </p:nvSpPr>
        <p:spPr>
          <a:xfrm>
            <a:off x="5092700" y="5761220"/>
            <a:ext cx="276381" cy="817451"/>
          </a:xfrm>
          <a:custGeom>
            <a:avLst/>
            <a:gdLst>
              <a:gd name="connsiteX0" fmla="*/ 0 w 276381"/>
              <a:gd name="connsiteY0" fmla="*/ 1405 h 817451"/>
              <a:gd name="connsiteX1" fmla="*/ 69850 w 276381"/>
              <a:gd name="connsiteY1" fmla="*/ 96655 h 817451"/>
              <a:gd name="connsiteX2" fmla="*/ 98425 w 276381"/>
              <a:gd name="connsiteY2" fmla="*/ 226830 h 817451"/>
              <a:gd name="connsiteX3" fmla="*/ 187325 w 276381"/>
              <a:gd name="connsiteY3" fmla="*/ 433205 h 817451"/>
              <a:gd name="connsiteX4" fmla="*/ 276225 w 276381"/>
              <a:gd name="connsiteY4" fmla="*/ 817380 h 817451"/>
              <a:gd name="connsiteX5" fmla="*/ 165100 w 276381"/>
              <a:gd name="connsiteY5" fmla="*/ 401455 h 817451"/>
              <a:gd name="connsiteX6" fmla="*/ 92075 w 276381"/>
              <a:gd name="connsiteY6" fmla="*/ 261755 h 817451"/>
              <a:gd name="connsiteX7" fmla="*/ 69850 w 276381"/>
              <a:gd name="connsiteY7" fmla="*/ 169680 h 817451"/>
              <a:gd name="connsiteX8" fmla="*/ 0 w 276381"/>
              <a:gd name="connsiteY8" fmla="*/ 1405 h 81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81" h="817451">
                <a:moveTo>
                  <a:pt x="0" y="1405"/>
                </a:moveTo>
                <a:cubicBezTo>
                  <a:pt x="0" y="-10766"/>
                  <a:pt x="53446" y="59084"/>
                  <a:pt x="69850" y="96655"/>
                </a:cubicBezTo>
                <a:cubicBezTo>
                  <a:pt x="86254" y="134226"/>
                  <a:pt x="78846" y="170738"/>
                  <a:pt x="98425" y="226830"/>
                </a:cubicBezTo>
                <a:cubicBezTo>
                  <a:pt x="118004" y="282922"/>
                  <a:pt x="157692" y="334780"/>
                  <a:pt x="187325" y="433205"/>
                </a:cubicBezTo>
                <a:cubicBezTo>
                  <a:pt x="216958" y="531630"/>
                  <a:pt x="279929" y="822672"/>
                  <a:pt x="276225" y="817380"/>
                </a:cubicBezTo>
                <a:cubicBezTo>
                  <a:pt x="272521" y="812088"/>
                  <a:pt x="195792" y="494059"/>
                  <a:pt x="165100" y="401455"/>
                </a:cubicBezTo>
                <a:cubicBezTo>
                  <a:pt x="134408" y="308851"/>
                  <a:pt x="107950" y="300384"/>
                  <a:pt x="92075" y="261755"/>
                </a:cubicBezTo>
                <a:cubicBezTo>
                  <a:pt x="76200" y="223126"/>
                  <a:pt x="83608" y="210955"/>
                  <a:pt x="69850" y="169680"/>
                </a:cubicBezTo>
                <a:cubicBezTo>
                  <a:pt x="56092" y="128405"/>
                  <a:pt x="0" y="13576"/>
                  <a:pt x="0" y="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EC79D8E8-70D5-1914-0B62-8FBE743E456D}"/>
              </a:ext>
            </a:extLst>
          </p:cNvPr>
          <p:cNvSpPr/>
          <p:nvPr/>
        </p:nvSpPr>
        <p:spPr>
          <a:xfrm>
            <a:off x="4681102" y="5755005"/>
            <a:ext cx="149328" cy="437698"/>
          </a:xfrm>
          <a:custGeom>
            <a:avLst/>
            <a:gdLst>
              <a:gd name="connsiteX0" fmla="*/ 148073 w 149328"/>
              <a:gd name="connsiteY0" fmla="*/ 4445 h 437698"/>
              <a:gd name="connsiteX1" fmla="*/ 2023 w 149328"/>
              <a:gd name="connsiteY1" fmla="*/ 433070 h 437698"/>
              <a:gd name="connsiteX2" fmla="*/ 68698 w 149328"/>
              <a:gd name="connsiteY2" fmla="*/ 220345 h 437698"/>
              <a:gd name="connsiteX3" fmla="*/ 148073 w 149328"/>
              <a:gd name="connsiteY3" fmla="*/ 4445 h 4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28" h="437698">
                <a:moveTo>
                  <a:pt x="148073" y="4445"/>
                </a:moveTo>
                <a:cubicBezTo>
                  <a:pt x="136960" y="39899"/>
                  <a:pt x="15252" y="397087"/>
                  <a:pt x="2023" y="433070"/>
                </a:cubicBezTo>
                <a:cubicBezTo>
                  <a:pt x="-11206" y="469053"/>
                  <a:pt x="43827" y="285433"/>
                  <a:pt x="68698" y="220345"/>
                </a:cubicBezTo>
                <a:cubicBezTo>
                  <a:pt x="93569" y="155257"/>
                  <a:pt x="159186" y="-31009"/>
                  <a:pt x="148073" y="4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D16623A-7D4A-AAE9-C1E9-6399EB06AEFA}"/>
              </a:ext>
            </a:extLst>
          </p:cNvPr>
          <p:cNvSpPr/>
          <p:nvPr/>
        </p:nvSpPr>
        <p:spPr>
          <a:xfrm>
            <a:off x="4705408" y="5733234"/>
            <a:ext cx="146228" cy="474144"/>
          </a:xfrm>
          <a:custGeom>
            <a:avLst/>
            <a:gdLst>
              <a:gd name="connsiteX0" fmla="*/ 139642 w 146228"/>
              <a:gd name="connsiteY0" fmla="*/ 3991 h 474144"/>
              <a:gd name="connsiteX1" fmla="*/ 44392 w 146228"/>
              <a:gd name="connsiteY1" fmla="*/ 350066 h 474144"/>
              <a:gd name="connsiteX2" fmla="*/ 3117 w 146228"/>
              <a:gd name="connsiteY2" fmla="*/ 467541 h 474144"/>
              <a:gd name="connsiteX3" fmla="*/ 123767 w 146228"/>
              <a:gd name="connsiteY3" fmla="*/ 178616 h 474144"/>
              <a:gd name="connsiteX4" fmla="*/ 139642 w 146228"/>
              <a:gd name="connsiteY4" fmla="*/ 3991 h 47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28" h="474144">
                <a:moveTo>
                  <a:pt x="139642" y="3991"/>
                </a:moveTo>
                <a:cubicBezTo>
                  <a:pt x="126413" y="32566"/>
                  <a:pt x="67146" y="272808"/>
                  <a:pt x="44392" y="350066"/>
                </a:cubicBezTo>
                <a:cubicBezTo>
                  <a:pt x="21638" y="427324"/>
                  <a:pt x="-10112" y="496116"/>
                  <a:pt x="3117" y="467541"/>
                </a:cubicBezTo>
                <a:cubicBezTo>
                  <a:pt x="16346" y="438966"/>
                  <a:pt x="102071" y="250053"/>
                  <a:pt x="123767" y="178616"/>
                </a:cubicBezTo>
                <a:cubicBezTo>
                  <a:pt x="145463" y="107179"/>
                  <a:pt x="152871" y="-24584"/>
                  <a:pt x="139642" y="3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21920D1F-C58F-0E1C-2402-A77259EDC8AB}"/>
              </a:ext>
            </a:extLst>
          </p:cNvPr>
          <p:cNvSpPr/>
          <p:nvPr/>
        </p:nvSpPr>
        <p:spPr>
          <a:xfrm>
            <a:off x="5173525" y="6019275"/>
            <a:ext cx="215028" cy="868146"/>
          </a:xfrm>
          <a:custGeom>
            <a:avLst/>
            <a:gdLst>
              <a:gd name="connsiteX0" fmla="*/ 1725 w 215028"/>
              <a:gd name="connsiteY0" fmla="*/ 10050 h 868146"/>
              <a:gd name="connsiteX1" fmla="*/ 147775 w 215028"/>
              <a:gd name="connsiteY1" fmla="*/ 410100 h 868146"/>
              <a:gd name="connsiteX2" fmla="*/ 198575 w 215028"/>
              <a:gd name="connsiteY2" fmla="*/ 800625 h 868146"/>
              <a:gd name="connsiteX3" fmla="*/ 211275 w 215028"/>
              <a:gd name="connsiteY3" fmla="*/ 835550 h 868146"/>
              <a:gd name="connsiteX4" fmla="*/ 138250 w 215028"/>
              <a:gd name="connsiteY4" fmla="*/ 460900 h 868146"/>
              <a:gd name="connsiteX5" fmla="*/ 71575 w 215028"/>
              <a:gd name="connsiteY5" fmla="*/ 146575 h 868146"/>
              <a:gd name="connsiteX6" fmla="*/ 1725 w 215028"/>
              <a:gd name="connsiteY6" fmla="*/ 10050 h 8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028" h="868146">
                <a:moveTo>
                  <a:pt x="1725" y="10050"/>
                </a:moveTo>
                <a:cubicBezTo>
                  <a:pt x="14425" y="53971"/>
                  <a:pt x="114967" y="278338"/>
                  <a:pt x="147775" y="410100"/>
                </a:cubicBezTo>
                <a:cubicBezTo>
                  <a:pt x="180583" y="541862"/>
                  <a:pt x="187992" y="729717"/>
                  <a:pt x="198575" y="800625"/>
                </a:cubicBezTo>
                <a:cubicBezTo>
                  <a:pt x="209158" y="871533"/>
                  <a:pt x="221329" y="892171"/>
                  <a:pt x="211275" y="835550"/>
                </a:cubicBezTo>
                <a:cubicBezTo>
                  <a:pt x="201221" y="778929"/>
                  <a:pt x="161533" y="575729"/>
                  <a:pt x="138250" y="460900"/>
                </a:cubicBezTo>
                <a:cubicBezTo>
                  <a:pt x="114967" y="346071"/>
                  <a:pt x="93271" y="216954"/>
                  <a:pt x="71575" y="146575"/>
                </a:cubicBezTo>
                <a:cubicBezTo>
                  <a:pt x="49879" y="76196"/>
                  <a:pt x="-10975" y="-33871"/>
                  <a:pt x="1725" y="10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A9B2423-1852-AD2E-E9A4-9C52F7C8D1EF}"/>
              </a:ext>
            </a:extLst>
          </p:cNvPr>
          <p:cNvSpPr/>
          <p:nvPr/>
        </p:nvSpPr>
        <p:spPr>
          <a:xfrm>
            <a:off x="5266449" y="6163665"/>
            <a:ext cx="348106" cy="677416"/>
          </a:xfrm>
          <a:custGeom>
            <a:avLst/>
            <a:gdLst>
              <a:gd name="connsiteX0" fmla="*/ 876 w 348106"/>
              <a:gd name="connsiteY0" fmla="*/ 2185 h 677416"/>
              <a:gd name="connsiteX1" fmla="*/ 337426 w 348106"/>
              <a:gd name="connsiteY1" fmla="*/ 659410 h 677416"/>
              <a:gd name="connsiteX2" fmla="*/ 242176 w 348106"/>
              <a:gd name="connsiteY2" fmla="*/ 453035 h 677416"/>
              <a:gd name="connsiteX3" fmla="*/ 876 w 348106"/>
              <a:gd name="connsiteY3" fmla="*/ 2185 h 67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106" h="677416">
                <a:moveTo>
                  <a:pt x="876" y="2185"/>
                </a:moveTo>
                <a:cubicBezTo>
                  <a:pt x="16751" y="36581"/>
                  <a:pt x="297209" y="584269"/>
                  <a:pt x="337426" y="659410"/>
                </a:cubicBezTo>
                <a:cubicBezTo>
                  <a:pt x="377643" y="734551"/>
                  <a:pt x="295093" y="556752"/>
                  <a:pt x="242176" y="453035"/>
                </a:cubicBezTo>
                <a:cubicBezTo>
                  <a:pt x="189259" y="349318"/>
                  <a:pt x="-14999" y="-32211"/>
                  <a:pt x="876" y="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47C946B-A97A-432B-27C8-399F007E58DA}"/>
              </a:ext>
            </a:extLst>
          </p:cNvPr>
          <p:cNvSpPr/>
          <p:nvPr/>
        </p:nvSpPr>
        <p:spPr>
          <a:xfrm>
            <a:off x="5329449" y="6250621"/>
            <a:ext cx="306208" cy="581336"/>
          </a:xfrm>
          <a:custGeom>
            <a:avLst/>
            <a:gdLst>
              <a:gd name="connsiteX0" fmla="*/ 1376 w 306208"/>
              <a:gd name="connsiteY0" fmla="*/ 4129 h 581336"/>
              <a:gd name="connsiteX1" fmla="*/ 299826 w 306208"/>
              <a:gd name="connsiteY1" fmla="*/ 572454 h 581336"/>
              <a:gd name="connsiteX2" fmla="*/ 191876 w 306208"/>
              <a:gd name="connsiteY2" fmla="*/ 327979 h 581336"/>
              <a:gd name="connsiteX3" fmla="*/ 1376 w 306208"/>
              <a:gd name="connsiteY3" fmla="*/ 4129 h 58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208" h="581336">
                <a:moveTo>
                  <a:pt x="1376" y="4129"/>
                </a:moveTo>
                <a:cubicBezTo>
                  <a:pt x="19368" y="44875"/>
                  <a:pt x="268076" y="518479"/>
                  <a:pt x="299826" y="572454"/>
                </a:cubicBezTo>
                <a:cubicBezTo>
                  <a:pt x="331576" y="626429"/>
                  <a:pt x="236855" y="420583"/>
                  <a:pt x="191876" y="327979"/>
                </a:cubicBezTo>
                <a:cubicBezTo>
                  <a:pt x="146897" y="235375"/>
                  <a:pt x="-16616" y="-36617"/>
                  <a:pt x="1376" y="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DE106B6-9BFC-488E-B58C-19C79AA8D122}"/>
              </a:ext>
            </a:extLst>
          </p:cNvPr>
          <p:cNvSpPr/>
          <p:nvPr/>
        </p:nvSpPr>
        <p:spPr>
          <a:xfrm>
            <a:off x="5729503" y="6759094"/>
            <a:ext cx="964896" cy="71669"/>
          </a:xfrm>
          <a:custGeom>
            <a:avLst/>
            <a:gdLst>
              <a:gd name="connsiteX0" fmla="*/ 4547 w 964896"/>
              <a:gd name="connsiteY0" fmla="*/ 70331 h 71669"/>
              <a:gd name="connsiteX1" fmla="*/ 944347 w 964896"/>
              <a:gd name="connsiteY1" fmla="*/ 481 h 71669"/>
              <a:gd name="connsiteX2" fmla="*/ 601447 w 964896"/>
              <a:gd name="connsiteY2" fmla="*/ 41756 h 71669"/>
              <a:gd name="connsiteX3" fmla="*/ 4547 w 964896"/>
              <a:gd name="connsiteY3" fmla="*/ 70331 h 7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896" h="71669">
                <a:moveTo>
                  <a:pt x="4547" y="70331"/>
                </a:moveTo>
                <a:cubicBezTo>
                  <a:pt x="61697" y="63452"/>
                  <a:pt x="844864" y="5243"/>
                  <a:pt x="944347" y="481"/>
                </a:cubicBezTo>
                <a:cubicBezTo>
                  <a:pt x="1043830" y="-4281"/>
                  <a:pt x="758080" y="27468"/>
                  <a:pt x="601447" y="41756"/>
                </a:cubicBezTo>
                <a:cubicBezTo>
                  <a:pt x="444814" y="56043"/>
                  <a:pt x="-52603" y="77210"/>
                  <a:pt x="4547" y="70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92D2751E-E093-8630-162F-6029FA99C6CC}"/>
              </a:ext>
            </a:extLst>
          </p:cNvPr>
          <p:cNvSpPr/>
          <p:nvPr/>
        </p:nvSpPr>
        <p:spPr>
          <a:xfrm>
            <a:off x="5151742" y="5661014"/>
            <a:ext cx="799909" cy="88916"/>
          </a:xfrm>
          <a:custGeom>
            <a:avLst/>
            <a:gdLst>
              <a:gd name="connsiteX0" fmla="*/ 1283 w 799909"/>
              <a:gd name="connsiteY0" fmla="*/ 11 h 88916"/>
              <a:gd name="connsiteX1" fmla="*/ 496583 w 799909"/>
              <a:gd name="connsiteY1" fmla="*/ 31761 h 88916"/>
              <a:gd name="connsiteX2" fmla="*/ 791858 w 799909"/>
              <a:gd name="connsiteY2" fmla="*/ 88911 h 88916"/>
              <a:gd name="connsiteX3" fmla="*/ 655333 w 799909"/>
              <a:gd name="connsiteY3" fmla="*/ 34936 h 88916"/>
              <a:gd name="connsiteX4" fmla="*/ 1283 w 799909"/>
              <a:gd name="connsiteY4" fmla="*/ 11 h 8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09" h="88916">
                <a:moveTo>
                  <a:pt x="1283" y="11"/>
                </a:moveTo>
                <a:cubicBezTo>
                  <a:pt x="-25175" y="-518"/>
                  <a:pt x="364821" y="16944"/>
                  <a:pt x="496583" y="31761"/>
                </a:cubicBezTo>
                <a:cubicBezTo>
                  <a:pt x="628345" y="46578"/>
                  <a:pt x="765400" y="88382"/>
                  <a:pt x="791858" y="88911"/>
                </a:cubicBezTo>
                <a:cubicBezTo>
                  <a:pt x="818316" y="89440"/>
                  <a:pt x="781275" y="50811"/>
                  <a:pt x="655333" y="34936"/>
                </a:cubicBezTo>
                <a:cubicBezTo>
                  <a:pt x="529391" y="19061"/>
                  <a:pt x="27741" y="540"/>
                  <a:pt x="1283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FCCB594-4488-7EC4-B109-1159F30C361C}"/>
              </a:ext>
            </a:extLst>
          </p:cNvPr>
          <p:cNvSpPr/>
          <p:nvPr/>
        </p:nvSpPr>
        <p:spPr>
          <a:xfrm>
            <a:off x="5229094" y="5692692"/>
            <a:ext cx="595424" cy="83245"/>
          </a:xfrm>
          <a:custGeom>
            <a:avLst/>
            <a:gdLst>
              <a:gd name="connsiteX0" fmla="*/ 131 w 595424"/>
              <a:gd name="connsiteY0" fmla="*/ 83 h 83245"/>
              <a:gd name="connsiteX1" fmla="*/ 393831 w 595424"/>
              <a:gd name="connsiteY1" fmla="*/ 82633 h 83245"/>
              <a:gd name="connsiteX2" fmla="*/ 555756 w 595424"/>
              <a:gd name="connsiteY2" fmla="*/ 38183 h 83245"/>
              <a:gd name="connsiteX3" fmla="*/ 587506 w 595424"/>
              <a:gd name="connsiteY3" fmla="*/ 47708 h 83245"/>
              <a:gd name="connsiteX4" fmla="*/ 438281 w 595424"/>
              <a:gd name="connsiteY4" fmla="*/ 66758 h 83245"/>
              <a:gd name="connsiteX5" fmla="*/ 131 w 595424"/>
              <a:gd name="connsiteY5" fmla="*/ 83 h 8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424" h="83245">
                <a:moveTo>
                  <a:pt x="131" y="83"/>
                </a:moveTo>
                <a:cubicBezTo>
                  <a:pt x="-7277" y="2729"/>
                  <a:pt x="301227" y="76283"/>
                  <a:pt x="393831" y="82633"/>
                </a:cubicBezTo>
                <a:cubicBezTo>
                  <a:pt x="486435" y="88983"/>
                  <a:pt x="523477" y="44004"/>
                  <a:pt x="555756" y="38183"/>
                </a:cubicBezTo>
                <a:cubicBezTo>
                  <a:pt x="588035" y="32362"/>
                  <a:pt x="607085" y="42946"/>
                  <a:pt x="587506" y="47708"/>
                </a:cubicBezTo>
                <a:cubicBezTo>
                  <a:pt x="567927" y="52470"/>
                  <a:pt x="529827" y="75225"/>
                  <a:pt x="438281" y="66758"/>
                </a:cubicBezTo>
                <a:cubicBezTo>
                  <a:pt x="346735" y="58291"/>
                  <a:pt x="7539" y="-2563"/>
                  <a:pt x="131" y="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402A548A-D9DA-0BF4-6219-7D23886B3E32}"/>
              </a:ext>
            </a:extLst>
          </p:cNvPr>
          <p:cNvSpPr/>
          <p:nvPr/>
        </p:nvSpPr>
        <p:spPr>
          <a:xfrm>
            <a:off x="5273422" y="5788021"/>
            <a:ext cx="518610" cy="90107"/>
          </a:xfrm>
          <a:custGeom>
            <a:avLst/>
            <a:gdLst>
              <a:gd name="connsiteX0" fmla="*/ 253 w 518610"/>
              <a:gd name="connsiteY0" fmla="*/ 28579 h 90107"/>
              <a:gd name="connsiteX1" fmla="*/ 292353 w 518610"/>
              <a:gd name="connsiteY1" fmla="*/ 88904 h 90107"/>
              <a:gd name="connsiteX2" fmla="*/ 406653 w 518610"/>
              <a:gd name="connsiteY2" fmla="*/ 63504 h 90107"/>
              <a:gd name="connsiteX3" fmla="*/ 517778 w 518610"/>
              <a:gd name="connsiteY3" fmla="*/ 4 h 90107"/>
              <a:gd name="connsiteX4" fmla="*/ 346328 w 518610"/>
              <a:gd name="connsiteY4" fmla="*/ 66679 h 90107"/>
              <a:gd name="connsiteX5" fmla="*/ 253 w 518610"/>
              <a:gd name="connsiteY5" fmla="*/ 28579 h 9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610" h="90107">
                <a:moveTo>
                  <a:pt x="253" y="28579"/>
                </a:moveTo>
                <a:cubicBezTo>
                  <a:pt x="-8743" y="32283"/>
                  <a:pt x="224620" y="83083"/>
                  <a:pt x="292353" y="88904"/>
                </a:cubicBezTo>
                <a:cubicBezTo>
                  <a:pt x="360086" y="94725"/>
                  <a:pt x="369082" y="78321"/>
                  <a:pt x="406653" y="63504"/>
                </a:cubicBezTo>
                <a:cubicBezTo>
                  <a:pt x="444224" y="48687"/>
                  <a:pt x="527832" y="-525"/>
                  <a:pt x="517778" y="4"/>
                </a:cubicBezTo>
                <a:cubicBezTo>
                  <a:pt x="507724" y="533"/>
                  <a:pt x="427291" y="60858"/>
                  <a:pt x="346328" y="66679"/>
                </a:cubicBezTo>
                <a:cubicBezTo>
                  <a:pt x="265366" y="72500"/>
                  <a:pt x="9249" y="24875"/>
                  <a:pt x="253" y="28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DF0FC5C-6EC6-3FF9-D4BB-AA9147504632}"/>
              </a:ext>
            </a:extLst>
          </p:cNvPr>
          <p:cNvSpPr/>
          <p:nvPr/>
        </p:nvSpPr>
        <p:spPr>
          <a:xfrm>
            <a:off x="5679555" y="5895833"/>
            <a:ext cx="191180" cy="171720"/>
          </a:xfrm>
          <a:custGeom>
            <a:avLst/>
            <a:gdLst>
              <a:gd name="connsiteX0" fmla="*/ 29095 w 191180"/>
              <a:gd name="connsiteY0" fmla="*/ 142 h 171720"/>
              <a:gd name="connsiteX1" fmla="*/ 41795 w 191180"/>
              <a:gd name="connsiteY1" fmla="*/ 76342 h 171720"/>
              <a:gd name="connsiteX2" fmla="*/ 191020 w 191180"/>
              <a:gd name="connsiteY2" fmla="*/ 171592 h 171720"/>
              <a:gd name="connsiteX3" fmla="*/ 10045 w 191180"/>
              <a:gd name="connsiteY3" fmla="*/ 95392 h 171720"/>
              <a:gd name="connsiteX4" fmla="*/ 29095 w 191180"/>
              <a:gd name="connsiteY4" fmla="*/ 142 h 17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80" h="171720">
                <a:moveTo>
                  <a:pt x="29095" y="142"/>
                </a:moveTo>
                <a:cubicBezTo>
                  <a:pt x="34387" y="-3033"/>
                  <a:pt x="14807" y="47767"/>
                  <a:pt x="41795" y="76342"/>
                </a:cubicBezTo>
                <a:cubicBezTo>
                  <a:pt x="68783" y="104917"/>
                  <a:pt x="196312" y="168417"/>
                  <a:pt x="191020" y="171592"/>
                </a:cubicBezTo>
                <a:cubicBezTo>
                  <a:pt x="185728" y="174767"/>
                  <a:pt x="39149" y="118146"/>
                  <a:pt x="10045" y="95392"/>
                </a:cubicBezTo>
                <a:cubicBezTo>
                  <a:pt x="-19059" y="72638"/>
                  <a:pt x="23803" y="3317"/>
                  <a:pt x="29095" y="1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E0604C-7D84-1031-86F1-668D4072CFB4}"/>
              </a:ext>
            </a:extLst>
          </p:cNvPr>
          <p:cNvSpPr/>
          <p:nvPr/>
        </p:nvSpPr>
        <p:spPr>
          <a:xfrm>
            <a:off x="5797045" y="5860607"/>
            <a:ext cx="104820" cy="111989"/>
          </a:xfrm>
          <a:custGeom>
            <a:avLst/>
            <a:gdLst>
              <a:gd name="connsiteX0" fmla="*/ 505 w 104820"/>
              <a:gd name="connsiteY0" fmla="*/ 443 h 111989"/>
              <a:gd name="connsiteX1" fmla="*/ 57655 w 104820"/>
              <a:gd name="connsiteY1" fmla="*/ 41718 h 111989"/>
              <a:gd name="connsiteX2" fmla="*/ 102105 w 104820"/>
              <a:gd name="connsiteY2" fmla="*/ 111568 h 111989"/>
              <a:gd name="connsiteX3" fmla="*/ 92580 w 104820"/>
              <a:gd name="connsiteY3" fmla="*/ 67118 h 111989"/>
              <a:gd name="connsiteX4" fmla="*/ 505 w 104820"/>
              <a:gd name="connsiteY4" fmla="*/ 443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20" h="111989">
                <a:moveTo>
                  <a:pt x="505" y="443"/>
                </a:moveTo>
                <a:cubicBezTo>
                  <a:pt x="-5316" y="-3790"/>
                  <a:pt x="40722" y="23197"/>
                  <a:pt x="57655" y="41718"/>
                </a:cubicBezTo>
                <a:cubicBezTo>
                  <a:pt x="74588" y="60239"/>
                  <a:pt x="96284" y="107335"/>
                  <a:pt x="102105" y="111568"/>
                </a:cubicBezTo>
                <a:cubicBezTo>
                  <a:pt x="107926" y="115801"/>
                  <a:pt x="104222" y="87226"/>
                  <a:pt x="92580" y="67118"/>
                </a:cubicBezTo>
                <a:cubicBezTo>
                  <a:pt x="80938" y="47010"/>
                  <a:pt x="6326" y="4676"/>
                  <a:pt x="505" y="4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E362C53C-F969-9191-82EB-DF890D1DBA2B}"/>
              </a:ext>
            </a:extLst>
          </p:cNvPr>
          <p:cNvSpPr/>
          <p:nvPr/>
        </p:nvSpPr>
        <p:spPr>
          <a:xfrm>
            <a:off x="5828779" y="5764097"/>
            <a:ext cx="108473" cy="119233"/>
          </a:xfrm>
          <a:custGeom>
            <a:avLst/>
            <a:gdLst>
              <a:gd name="connsiteX0" fmla="*/ 108471 w 108473"/>
              <a:gd name="connsiteY0" fmla="*/ 11228 h 119233"/>
              <a:gd name="connsiteX1" fmla="*/ 22746 w 108473"/>
              <a:gd name="connsiteY1" fmla="*/ 30278 h 119233"/>
              <a:gd name="connsiteX2" fmla="*/ 83071 w 108473"/>
              <a:gd name="connsiteY2" fmla="*/ 119178 h 119233"/>
              <a:gd name="connsiteX3" fmla="*/ 3696 w 108473"/>
              <a:gd name="connsiteY3" fmla="*/ 42978 h 119233"/>
              <a:gd name="connsiteX4" fmla="*/ 19571 w 108473"/>
              <a:gd name="connsiteY4" fmla="*/ 1703 h 119233"/>
              <a:gd name="connsiteX5" fmla="*/ 108471 w 108473"/>
              <a:gd name="connsiteY5" fmla="*/ 11228 h 1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73" h="119233">
                <a:moveTo>
                  <a:pt x="108471" y="11228"/>
                </a:moveTo>
                <a:cubicBezTo>
                  <a:pt x="109000" y="15991"/>
                  <a:pt x="26979" y="12286"/>
                  <a:pt x="22746" y="30278"/>
                </a:cubicBezTo>
                <a:cubicBezTo>
                  <a:pt x="18513" y="48270"/>
                  <a:pt x="86246" y="117061"/>
                  <a:pt x="83071" y="119178"/>
                </a:cubicBezTo>
                <a:cubicBezTo>
                  <a:pt x="79896" y="121295"/>
                  <a:pt x="14279" y="62557"/>
                  <a:pt x="3696" y="42978"/>
                </a:cubicBezTo>
                <a:cubicBezTo>
                  <a:pt x="-6887" y="23399"/>
                  <a:pt x="7400" y="7524"/>
                  <a:pt x="19571" y="1703"/>
                </a:cubicBezTo>
                <a:cubicBezTo>
                  <a:pt x="31742" y="-4118"/>
                  <a:pt x="107942" y="6465"/>
                  <a:pt x="108471" y="112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266C1B76-3CB5-55F3-A7BE-43894585C88D}"/>
              </a:ext>
            </a:extLst>
          </p:cNvPr>
          <p:cNvSpPr/>
          <p:nvPr/>
        </p:nvSpPr>
        <p:spPr>
          <a:xfrm>
            <a:off x="6414312" y="4516085"/>
            <a:ext cx="1279311" cy="240955"/>
          </a:xfrm>
          <a:custGeom>
            <a:avLst/>
            <a:gdLst>
              <a:gd name="connsiteX0" fmla="*/ 8713 w 1279311"/>
              <a:gd name="connsiteY0" fmla="*/ 186090 h 240955"/>
              <a:gd name="connsiteX1" fmla="*/ 475438 w 1279311"/>
              <a:gd name="connsiteY1" fmla="*/ 5115 h 240955"/>
              <a:gd name="connsiteX2" fmla="*/ 951688 w 1279311"/>
              <a:gd name="connsiteY2" fmla="*/ 59090 h 240955"/>
              <a:gd name="connsiteX3" fmla="*/ 1173938 w 1279311"/>
              <a:gd name="connsiteY3" fmla="*/ 157515 h 240955"/>
              <a:gd name="connsiteX4" fmla="*/ 1275538 w 1279311"/>
              <a:gd name="connsiteY4" fmla="*/ 240065 h 240955"/>
              <a:gd name="connsiteX5" fmla="*/ 1050113 w 1279311"/>
              <a:gd name="connsiteY5" fmla="*/ 103540 h 240955"/>
              <a:gd name="connsiteX6" fmla="*/ 564338 w 1279311"/>
              <a:gd name="connsiteY6" fmla="*/ 14640 h 240955"/>
              <a:gd name="connsiteX7" fmla="*/ 199213 w 1279311"/>
              <a:gd name="connsiteY7" fmla="*/ 113065 h 240955"/>
              <a:gd name="connsiteX8" fmla="*/ 8713 w 1279311"/>
              <a:gd name="connsiteY8" fmla="*/ 186090 h 24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311" h="240955">
                <a:moveTo>
                  <a:pt x="8713" y="186090"/>
                </a:moveTo>
                <a:cubicBezTo>
                  <a:pt x="54750" y="168098"/>
                  <a:pt x="318276" y="26282"/>
                  <a:pt x="475438" y="5115"/>
                </a:cubicBezTo>
                <a:cubicBezTo>
                  <a:pt x="632600" y="-16052"/>
                  <a:pt x="835271" y="33690"/>
                  <a:pt x="951688" y="59090"/>
                </a:cubicBezTo>
                <a:cubicBezTo>
                  <a:pt x="1068105" y="84490"/>
                  <a:pt x="1119963" y="127352"/>
                  <a:pt x="1173938" y="157515"/>
                </a:cubicBezTo>
                <a:cubicBezTo>
                  <a:pt x="1227913" y="187678"/>
                  <a:pt x="1296176" y="249061"/>
                  <a:pt x="1275538" y="240065"/>
                </a:cubicBezTo>
                <a:cubicBezTo>
                  <a:pt x="1254901" y="231069"/>
                  <a:pt x="1168646" y="141111"/>
                  <a:pt x="1050113" y="103540"/>
                </a:cubicBezTo>
                <a:cubicBezTo>
                  <a:pt x="931580" y="65969"/>
                  <a:pt x="706155" y="13053"/>
                  <a:pt x="564338" y="14640"/>
                </a:cubicBezTo>
                <a:cubicBezTo>
                  <a:pt x="422521" y="16227"/>
                  <a:pt x="288642" y="83961"/>
                  <a:pt x="199213" y="113065"/>
                </a:cubicBezTo>
                <a:cubicBezTo>
                  <a:pt x="109784" y="142169"/>
                  <a:pt x="-37324" y="204082"/>
                  <a:pt x="8713" y="186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D28063C-5816-CD56-46B2-63568661DF78}"/>
              </a:ext>
            </a:extLst>
          </p:cNvPr>
          <p:cNvSpPr/>
          <p:nvPr/>
        </p:nvSpPr>
        <p:spPr>
          <a:xfrm>
            <a:off x="6451600" y="4547403"/>
            <a:ext cx="1055802" cy="167472"/>
          </a:xfrm>
          <a:custGeom>
            <a:avLst/>
            <a:gdLst>
              <a:gd name="connsiteX0" fmla="*/ 0 w 1055802"/>
              <a:gd name="connsiteY0" fmla="*/ 167472 h 167472"/>
              <a:gd name="connsiteX1" fmla="*/ 473075 w 1055802"/>
              <a:gd name="connsiteY1" fmla="*/ 18247 h 167472"/>
              <a:gd name="connsiteX2" fmla="*/ 923925 w 1055802"/>
              <a:gd name="connsiteY2" fmla="*/ 72222 h 167472"/>
              <a:gd name="connsiteX3" fmla="*/ 1044575 w 1055802"/>
              <a:gd name="connsiteY3" fmla="*/ 94447 h 167472"/>
              <a:gd name="connsiteX4" fmla="*/ 695325 w 1055802"/>
              <a:gd name="connsiteY4" fmla="*/ 8722 h 167472"/>
              <a:gd name="connsiteX5" fmla="*/ 415925 w 1055802"/>
              <a:gd name="connsiteY5" fmla="*/ 15072 h 167472"/>
              <a:gd name="connsiteX6" fmla="*/ 114300 w 1055802"/>
              <a:gd name="connsiteY6" fmla="*/ 116672 h 167472"/>
              <a:gd name="connsiteX7" fmla="*/ 0 w 1055802"/>
              <a:gd name="connsiteY7" fmla="*/ 167472 h 1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802" h="167472">
                <a:moveTo>
                  <a:pt x="0" y="167472"/>
                </a:moveTo>
                <a:cubicBezTo>
                  <a:pt x="159543" y="100797"/>
                  <a:pt x="319087" y="34122"/>
                  <a:pt x="473075" y="18247"/>
                </a:cubicBezTo>
                <a:cubicBezTo>
                  <a:pt x="627063" y="2372"/>
                  <a:pt x="828675" y="59522"/>
                  <a:pt x="923925" y="72222"/>
                </a:cubicBezTo>
                <a:cubicBezTo>
                  <a:pt x="1019175" y="84922"/>
                  <a:pt x="1082675" y="105030"/>
                  <a:pt x="1044575" y="94447"/>
                </a:cubicBezTo>
                <a:cubicBezTo>
                  <a:pt x="1006475" y="83864"/>
                  <a:pt x="800100" y="21951"/>
                  <a:pt x="695325" y="8722"/>
                </a:cubicBezTo>
                <a:cubicBezTo>
                  <a:pt x="590550" y="-4507"/>
                  <a:pt x="512763" y="-2920"/>
                  <a:pt x="415925" y="15072"/>
                </a:cubicBezTo>
                <a:cubicBezTo>
                  <a:pt x="319088" y="33064"/>
                  <a:pt x="114300" y="116672"/>
                  <a:pt x="114300" y="116672"/>
                </a:cubicBezTo>
                <a:lnTo>
                  <a:pt x="0" y="1674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C7DFBDE-33E4-172E-E07E-6786BD142547}"/>
              </a:ext>
            </a:extLst>
          </p:cNvPr>
          <p:cNvSpPr/>
          <p:nvPr/>
        </p:nvSpPr>
        <p:spPr>
          <a:xfrm>
            <a:off x="6423259" y="4625571"/>
            <a:ext cx="201162" cy="730338"/>
          </a:xfrm>
          <a:custGeom>
            <a:avLst/>
            <a:gdLst>
              <a:gd name="connsiteX0" fmla="*/ 180741 w 201162"/>
              <a:gd name="connsiteY0" fmla="*/ 404 h 730338"/>
              <a:gd name="connsiteX1" fmla="*/ 28341 w 201162"/>
              <a:gd name="connsiteY1" fmla="*/ 57554 h 730338"/>
              <a:gd name="connsiteX2" fmla="*/ 6116 w 201162"/>
              <a:gd name="connsiteY2" fmla="*/ 86129 h 730338"/>
              <a:gd name="connsiteX3" fmla="*/ 101366 w 201162"/>
              <a:gd name="connsiteY3" fmla="*/ 390929 h 730338"/>
              <a:gd name="connsiteX4" fmla="*/ 199791 w 201162"/>
              <a:gd name="connsiteY4" fmla="*/ 724304 h 730338"/>
              <a:gd name="connsiteX5" fmla="*/ 25166 w 201162"/>
              <a:gd name="connsiteY5" fmla="*/ 89304 h 730338"/>
              <a:gd name="connsiteX6" fmla="*/ 180741 w 201162"/>
              <a:gd name="connsiteY6" fmla="*/ 404 h 73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162" h="730338">
                <a:moveTo>
                  <a:pt x="180741" y="404"/>
                </a:moveTo>
                <a:cubicBezTo>
                  <a:pt x="181270" y="-4888"/>
                  <a:pt x="57445" y="43267"/>
                  <a:pt x="28341" y="57554"/>
                </a:cubicBezTo>
                <a:cubicBezTo>
                  <a:pt x="-763" y="71841"/>
                  <a:pt x="-6055" y="30567"/>
                  <a:pt x="6116" y="86129"/>
                </a:cubicBezTo>
                <a:cubicBezTo>
                  <a:pt x="18287" y="141691"/>
                  <a:pt x="69087" y="284566"/>
                  <a:pt x="101366" y="390929"/>
                </a:cubicBezTo>
                <a:cubicBezTo>
                  <a:pt x="133645" y="497292"/>
                  <a:pt x="212491" y="774575"/>
                  <a:pt x="199791" y="724304"/>
                </a:cubicBezTo>
                <a:cubicBezTo>
                  <a:pt x="187091" y="674033"/>
                  <a:pt x="32045" y="205191"/>
                  <a:pt x="25166" y="89304"/>
                </a:cubicBezTo>
                <a:cubicBezTo>
                  <a:pt x="18287" y="-26583"/>
                  <a:pt x="180212" y="5696"/>
                  <a:pt x="18074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5CD4D55-DA53-B8B1-B6CF-CB04AA6A9657}"/>
              </a:ext>
            </a:extLst>
          </p:cNvPr>
          <p:cNvSpPr/>
          <p:nvPr/>
        </p:nvSpPr>
        <p:spPr>
          <a:xfrm>
            <a:off x="6427573" y="4713029"/>
            <a:ext cx="224020" cy="786408"/>
          </a:xfrm>
          <a:custGeom>
            <a:avLst/>
            <a:gdLst>
              <a:gd name="connsiteX0" fmla="*/ 1802 w 224020"/>
              <a:gd name="connsiteY0" fmla="*/ 5021 h 786408"/>
              <a:gd name="connsiteX1" fmla="*/ 220877 w 224020"/>
              <a:gd name="connsiteY1" fmla="*/ 773371 h 786408"/>
              <a:gd name="connsiteX2" fmla="*/ 122452 w 224020"/>
              <a:gd name="connsiteY2" fmla="*/ 455871 h 786408"/>
              <a:gd name="connsiteX3" fmla="*/ 1802 w 224020"/>
              <a:gd name="connsiteY3" fmla="*/ 5021 h 7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20" h="786408">
                <a:moveTo>
                  <a:pt x="1802" y="5021"/>
                </a:moveTo>
                <a:cubicBezTo>
                  <a:pt x="18206" y="57938"/>
                  <a:pt x="200769" y="698229"/>
                  <a:pt x="220877" y="773371"/>
                </a:cubicBezTo>
                <a:cubicBezTo>
                  <a:pt x="240985" y="848513"/>
                  <a:pt x="159494" y="579696"/>
                  <a:pt x="122452" y="455871"/>
                </a:cubicBezTo>
                <a:cubicBezTo>
                  <a:pt x="85410" y="332046"/>
                  <a:pt x="-14602" y="-47896"/>
                  <a:pt x="1802" y="5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B273FEA-68C6-4ED3-C6C2-1B645BE989FC}"/>
              </a:ext>
            </a:extLst>
          </p:cNvPr>
          <p:cNvSpPr/>
          <p:nvPr/>
        </p:nvSpPr>
        <p:spPr>
          <a:xfrm>
            <a:off x="6653853" y="5419173"/>
            <a:ext cx="137892" cy="600680"/>
          </a:xfrm>
          <a:custGeom>
            <a:avLst/>
            <a:gdLst>
              <a:gd name="connsiteX0" fmla="*/ 947 w 137892"/>
              <a:gd name="connsiteY0" fmla="*/ 552 h 600680"/>
              <a:gd name="connsiteX1" fmla="*/ 19997 w 137892"/>
              <a:gd name="connsiteY1" fmla="*/ 197402 h 600680"/>
              <a:gd name="connsiteX2" fmla="*/ 77147 w 137892"/>
              <a:gd name="connsiteY2" fmla="*/ 289477 h 600680"/>
              <a:gd name="connsiteX3" fmla="*/ 137472 w 137892"/>
              <a:gd name="connsiteY3" fmla="*/ 600627 h 600680"/>
              <a:gd name="connsiteX4" fmla="*/ 45397 w 137892"/>
              <a:gd name="connsiteY4" fmla="*/ 264077 h 600680"/>
              <a:gd name="connsiteX5" fmla="*/ 947 w 137892"/>
              <a:gd name="connsiteY5" fmla="*/ 552 h 60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92" h="600680">
                <a:moveTo>
                  <a:pt x="947" y="552"/>
                </a:moveTo>
                <a:cubicBezTo>
                  <a:pt x="-3286" y="-10561"/>
                  <a:pt x="7297" y="149248"/>
                  <a:pt x="19997" y="197402"/>
                </a:cubicBezTo>
                <a:cubicBezTo>
                  <a:pt x="32697" y="245556"/>
                  <a:pt x="57568" y="222273"/>
                  <a:pt x="77147" y="289477"/>
                </a:cubicBezTo>
                <a:cubicBezTo>
                  <a:pt x="96726" y="356681"/>
                  <a:pt x="142764" y="604860"/>
                  <a:pt x="137472" y="600627"/>
                </a:cubicBezTo>
                <a:cubicBezTo>
                  <a:pt x="132180" y="596394"/>
                  <a:pt x="66564" y="358798"/>
                  <a:pt x="45397" y="264077"/>
                </a:cubicBezTo>
                <a:cubicBezTo>
                  <a:pt x="24230" y="169356"/>
                  <a:pt x="5180" y="11665"/>
                  <a:pt x="947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772F0F1-F26F-77AD-61A3-DF5382CEC2E5}"/>
              </a:ext>
            </a:extLst>
          </p:cNvPr>
          <p:cNvSpPr/>
          <p:nvPr/>
        </p:nvSpPr>
        <p:spPr>
          <a:xfrm>
            <a:off x="6721134" y="5956282"/>
            <a:ext cx="44976" cy="339920"/>
          </a:xfrm>
          <a:custGeom>
            <a:avLst/>
            <a:gdLst>
              <a:gd name="connsiteX0" fmla="*/ 44791 w 44976"/>
              <a:gd name="connsiteY0" fmla="*/ 18 h 339920"/>
              <a:gd name="connsiteX1" fmla="*/ 16216 w 44976"/>
              <a:gd name="connsiteY1" fmla="*/ 127018 h 339920"/>
              <a:gd name="connsiteX2" fmla="*/ 16216 w 44976"/>
              <a:gd name="connsiteY2" fmla="*/ 171468 h 339920"/>
              <a:gd name="connsiteX3" fmla="*/ 35266 w 44976"/>
              <a:gd name="connsiteY3" fmla="*/ 339743 h 339920"/>
              <a:gd name="connsiteX4" fmla="*/ 341 w 44976"/>
              <a:gd name="connsiteY4" fmla="*/ 136543 h 339920"/>
              <a:gd name="connsiteX5" fmla="*/ 44791 w 44976"/>
              <a:gd name="connsiteY5" fmla="*/ 18 h 3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76" h="339920">
                <a:moveTo>
                  <a:pt x="44791" y="18"/>
                </a:moveTo>
                <a:cubicBezTo>
                  <a:pt x="47437" y="-1570"/>
                  <a:pt x="20978" y="98443"/>
                  <a:pt x="16216" y="127018"/>
                </a:cubicBezTo>
                <a:cubicBezTo>
                  <a:pt x="11454" y="155593"/>
                  <a:pt x="13041" y="136014"/>
                  <a:pt x="16216" y="171468"/>
                </a:cubicBezTo>
                <a:cubicBezTo>
                  <a:pt x="19391" y="206922"/>
                  <a:pt x="37912" y="345564"/>
                  <a:pt x="35266" y="339743"/>
                </a:cubicBezTo>
                <a:cubicBezTo>
                  <a:pt x="32620" y="333922"/>
                  <a:pt x="-3892" y="198456"/>
                  <a:pt x="341" y="136543"/>
                </a:cubicBezTo>
                <a:cubicBezTo>
                  <a:pt x="4574" y="74630"/>
                  <a:pt x="42145" y="1606"/>
                  <a:pt x="4479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6A6643E7-D991-2902-6C6A-D0BCDE3E8E18}"/>
              </a:ext>
            </a:extLst>
          </p:cNvPr>
          <p:cNvSpPr/>
          <p:nvPr/>
        </p:nvSpPr>
        <p:spPr>
          <a:xfrm>
            <a:off x="6749941" y="5912026"/>
            <a:ext cx="50034" cy="533496"/>
          </a:xfrm>
          <a:custGeom>
            <a:avLst/>
            <a:gdLst>
              <a:gd name="connsiteX0" fmla="*/ 35034 w 50034"/>
              <a:gd name="connsiteY0" fmla="*/ 31574 h 533496"/>
              <a:gd name="connsiteX1" fmla="*/ 109 w 50034"/>
              <a:gd name="connsiteY1" fmla="*/ 533224 h 533496"/>
              <a:gd name="connsiteX2" fmla="*/ 47734 w 50034"/>
              <a:gd name="connsiteY2" fmla="*/ 101424 h 533496"/>
              <a:gd name="connsiteX3" fmla="*/ 35034 w 50034"/>
              <a:gd name="connsiteY3" fmla="*/ 31574 h 5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34" h="533496">
                <a:moveTo>
                  <a:pt x="35034" y="31574"/>
                </a:moveTo>
                <a:cubicBezTo>
                  <a:pt x="27096" y="103541"/>
                  <a:pt x="-2008" y="521582"/>
                  <a:pt x="109" y="533224"/>
                </a:cubicBezTo>
                <a:cubicBezTo>
                  <a:pt x="2226" y="544866"/>
                  <a:pt x="40326" y="180270"/>
                  <a:pt x="47734" y="101424"/>
                </a:cubicBezTo>
                <a:cubicBezTo>
                  <a:pt x="55142" y="22578"/>
                  <a:pt x="42972" y="-40393"/>
                  <a:pt x="35034" y="3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170F22F6-3BAE-E80D-8B19-0EF8CB6E3F0F}"/>
              </a:ext>
            </a:extLst>
          </p:cNvPr>
          <p:cNvSpPr/>
          <p:nvPr/>
        </p:nvSpPr>
        <p:spPr>
          <a:xfrm>
            <a:off x="7675225" y="4742978"/>
            <a:ext cx="189843" cy="543170"/>
          </a:xfrm>
          <a:custGeom>
            <a:avLst/>
            <a:gdLst>
              <a:gd name="connsiteX0" fmla="*/ 5100 w 189843"/>
              <a:gd name="connsiteY0" fmla="*/ 9997 h 543170"/>
              <a:gd name="connsiteX1" fmla="*/ 189250 w 189843"/>
              <a:gd name="connsiteY1" fmla="*/ 540222 h 543170"/>
              <a:gd name="connsiteX2" fmla="*/ 62250 w 189843"/>
              <a:gd name="connsiteY2" fmla="*/ 216372 h 543170"/>
              <a:gd name="connsiteX3" fmla="*/ 5100 w 189843"/>
              <a:gd name="connsiteY3" fmla="*/ 9997 h 54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43" h="543170">
                <a:moveTo>
                  <a:pt x="5100" y="9997"/>
                </a:moveTo>
                <a:cubicBezTo>
                  <a:pt x="26267" y="63972"/>
                  <a:pt x="179725" y="505826"/>
                  <a:pt x="189250" y="540222"/>
                </a:cubicBezTo>
                <a:cubicBezTo>
                  <a:pt x="198775" y="574618"/>
                  <a:pt x="90825" y="298393"/>
                  <a:pt x="62250" y="216372"/>
                </a:cubicBezTo>
                <a:cubicBezTo>
                  <a:pt x="33675" y="134351"/>
                  <a:pt x="-16067" y="-43978"/>
                  <a:pt x="5100" y="9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00C5A81-A0C8-70CD-EDAD-0D10BE07A418}"/>
              </a:ext>
            </a:extLst>
          </p:cNvPr>
          <p:cNvSpPr/>
          <p:nvPr/>
        </p:nvSpPr>
        <p:spPr>
          <a:xfrm>
            <a:off x="7692864" y="4752551"/>
            <a:ext cx="346382" cy="732270"/>
          </a:xfrm>
          <a:custGeom>
            <a:avLst/>
            <a:gdLst>
              <a:gd name="connsiteX0" fmla="*/ 161 w 346382"/>
              <a:gd name="connsiteY0" fmla="*/ 424 h 732270"/>
              <a:gd name="connsiteX1" fmla="*/ 181136 w 346382"/>
              <a:gd name="connsiteY1" fmla="*/ 540174 h 732270"/>
              <a:gd name="connsiteX2" fmla="*/ 346236 w 346382"/>
              <a:gd name="connsiteY2" fmla="*/ 730674 h 732270"/>
              <a:gd name="connsiteX3" fmla="*/ 152561 w 346382"/>
              <a:gd name="connsiteY3" fmla="*/ 454449 h 732270"/>
              <a:gd name="connsiteX4" fmla="*/ 161 w 346382"/>
              <a:gd name="connsiteY4" fmla="*/ 424 h 7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382" h="732270">
                <a:moveTo>
                  <a:pt x="161" y="424"/>
                </a:moveTo>
                <a:cubicBezTo>
                  <a:pt x="4924" y="14712"/>
                  <a:pt x="123457" y="418466"/>
                  <a:pt x="181136" y="540174"/>
                </a:cubicBezTo>
                <a:cubicBezTo>
                  <a:pt x="238815" y="661882"/>
                  <a:pt x="350999" y="744962"/>
                  <a:pt x="346236" y="730674"/>
                </a:cubicBezTo>
                <a:cubicBezTo>
                  <a:pt x="341473" y="716386"/>
                  <a:pt x="208123" y="572453"/>
                  <a:pt x="152561" y="454449"/>
                </a:cubicBezTo>
                <a:cubicBezTo>
                  <a:pt x="96999" y="336445"/>
                  <a:pt x="-4602" y="-13864"/>
                  <a:pt x="16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786AC24-EBF5-1265-947C-68F8C1B58CA1}"/>
              </a:ext>
            </a:extLst>
          </p:cNvPr>
          <p:cNvSpPr/>
          <p:nvPr/>
        </p:nvSpPr>
        <p:spPr>
          <a:xfrm>
            <a:off x="7701727" y="4773415"/>
            <a:ext cx="153081" cy="399118"/>
          </a:xfrm>
          <a:custGeom>
            <a:avLst/>
            <a:gdLst>
              <a:gd name="connsiteX0" fmla="*/ 823 w 153081"/>
              <a:gd name="connsiteY0" fmla="*/ 4960 h 399118"/>
              <a:gd name="connsiteX1" fmla="*/ 150048 w 153081"/>
              <a:gd name="connsiteY1" fmla="*/ 395485 h 399118"/>
              <a:gd name="connsiteX2" fmla="*/ 92898 w 153081"/>
              <a:gd name="connsiteY2" fmla="*/ 189110 h 399118"/>
              <a:gd name="connsiteX3" fmla="*/ 823 w 153081"/>
              <a:gd name="connsiteY3" fmla="*/ 4960 h 39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81" h="399118">
                <a:moveTo>
                  <a:pt x="823" y="4960"/>
                </a:moveTo>
                <a:cubicBezTo>
                  <a:pt x="10348" y="39356"/>
                  <a:pt x="134702" y="364793"/>
                  <a:pt x="150048" y="395485"/>
                </a:cubicBezTo>
                <a:cubicBezTo>
                  <a:pt x="165394" y="426177"/>
                  <a:pt x="118827" y="254198"/>
                  <a:pt x="92898" y="189110"/>
                </a:cubicBezTo>
                <a:cubicBezTo>
                  <a:pt x="66969" y="124022"/>
                  <a:pt x="-8702" y="-29436"/>
                  <a:pt x="823" y="4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83A6EFD9-C451-7E0A-4AEE-96A27B930BEC}"/>
              </a:ext>
            </a:extLst>
          </p:cNvPr>
          <p:cNvSpPr/>
          <p:nvPr/>
        </p:nvSpPr>
        <p:spPr>
          <a:xfrm>
            <a:off x="8041256" y="5493403"/>
            <a:ext cx="87577" cy="415986"/>
          </a:xfrm>
          <a:custGeom>
            <a:avLst/>
            <a:gdLst>
              <a:gd name="connsiteX0" fmla="*/ 1019 w 87577"/>
              <a:gd name="connsiteY0" fmla="*/ 2522 h 415986"/>
              <a:gd name="connsiteX1" fmla="*/ 86744 w 87577"/>
              <a:gd name="connsiteY1" fmla="*/ 408922 h 415986"/>
              <a:gd name="connsiteX2" fmla="*/ 42294 w 87577"/>
              <a:gd name="connsiteY2" fmla="*/ 243822 h 415986"/>
              <a:gd name="connsiteX3" fmla="*/ 1019 w 87577"/>
              <a:gd name="connsiteY3" fmla="*/ 2522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77" h="415986">
                <a:moveTo>
                  <a:pt x="1019" y="2522"/>
                </a:moveTo>
                <a:cubicBezTo>
                  <a:pt x="8427" y="30039"/>
                  <a:pt x="79865" y="368705"/>
                  <a:pt x="86744" y="408922"/>
                </a:cubicBezTo>
                <a:cubicBezTo>
                  <a:pt x="93623" y="449139"/>
                  <a:pt x="56052" y="307322"/>
                  <a:pt x="42294" y="243822"/>
                </a:cubicBezTo>
                <a:cubicBezTo>
                  <a:pt x="28536" y="180322"/>
                  <a:pt x="-6389" y="-24995"/>
                  <a:pt x="1019" y="2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986DD12-7309-176F-BD97-1512AC28708A}"/>
              </a:ext>
            </a:extLst>
          </p:cNvPr>
          <p:cNvSpPr/>
          <p:nvPr/>
        </p:nvSpPr>
        <p:spPr>
          <a:xfrm>
            <a:off x="8057867" y="5484352"/>
            <a:ext cx="118258" cy="450842"/>
          </a:xfrm>
          <a:custGeom>
            <a:avLst/>
            <a:gdLst>
              <a:gd name="connsiteX0" fmla="*/ 283 w 118258"/>
              <a:gd name="connsiteY0" fmla="*/ 5223 h 450842"/>
              <a:gd name="connsiteX1" fmla="*/ 114583 w 118258"/>
              <a:gd name="connsiteY1" fmla="*/ 446548 h 450842"/>
              <a:gd name="connsiteX2" fmla="*/ 82833 w 118258"/>
              <a:gd name="connsiteY2" fmla="*/ 217948 h 450842"/>
              <a:gd name="connsiteX3" fmla="*/ 283 w 118258"/>
              <a:gd name="connsiteY3" fmla="*/ 5223 h 45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258" h="450842">
                <a:moveTo>
                  <a:pt x="283" y="5223"/>
                </a:moveTo>
                <a:cubicBezTo>
                  <a:pt x="5575" y="43323"/>
                  <a:pt x="100825" y="411094"/>
                  <a:pt x="114583" y="446548"/>
                </a:cubicBezTo>
                <a:cubicBezTo>
                  <a:pt x="128341" y="482002"/>
                  <a:pt x="100296" y="288327"/>
                  <a:pt x="82833" y="217948"/>
                </a:cubicBezTo>
                <a:cubicBezTo>
                  <a:pt x="65370" y="147569"/>
                  <a:pt x="-5009" y="-32877"/>
                  <a:pt x="283" y="5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743320A-434E-B309-3177-FE384D021973}"/>
              </a:ext>
            </a:extLst>
          </p:cNvPr>
          <p:cNvSpPr/>
          <p:nvPr/>
        </p:nvSpPr>
        <p:spPr>
          <a:xfrm>
            <a:off x="7502521" y="4749772"/>
            <a:ext cx="373388" cy="607015"/>
          </a:xfrm>
          <a:custGeom>
            <a:avLst/>
            <a:gdLst>
              <a:gd name="connsiteX0" fmla="*/ 4 w 373388"/>
              <a:gd name="connsiteY0" fmla="*/ 28 h 607015"/>
              <a:gd name="connsiteX1" fmla="*/ 238129 w 373388"/>
              <a:gd name="connsiteY1" fmla="*/ 339753 h 607015"/>
              <a:gd name="connsiteX2" fmla="*/ 307979 w 373388"/>
              <a:gd name="connsiteY2" fmla="*/ 495328 h 607015"/>
              <a:gd name="connsiteX3" fmla="*/ 371479 w 373388"/>
              <a:gd name="connsiteY3" fmla="*/ 603278 h 607015"/>
              <a:gd name="connsiteX4" fmla="*/ 231779 w 373388"/>
              <a:gd name="connsiteY4" fmla="*/ 358803 h 607015"/>
              <a:gd name="connsiteX5" fmla="*/ 4 w 373388"/>
              <a:gd name="connsiteY5" fmla="*/ 28 h 6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388" h="607015">
                <a:moveTo>
                  <a:pt x="4" y="28"/>
                </a:moveTo>
                <a:cubicBezTo>
                  <a:pt x="1062" y="-3147"/>
                  <a:pt x="186800" y="257203"/>
                  <a:pt x="238129" y="339753"/>
                </a:cubicBezTo>
                <a:cubicBezTo>
                  <a:pt x="289458" y="422303"/>
                  <a:pt x="285754" y="451407"/>
                  <a:pt x="307979" y="495328"/>
                </a:cubicBezTo>
                <a:cubicBezTo>
                  <a:pt x="330204" y="539249"/>
                  <a:pt x="384179" y="626032"/>
                  <a:pt x="371479" y="603278"/>
                </a:cubicBezTo>
                <a:cubicBezTo>
                  <a:pt x="358779" y="580524"/>
                  <a:pt x="292104" y="452995"/>
                  <a:pt x="231779" y="358803"/>
                </a:cubicBezTo>
                <a:cubicBezTo>
                  <a:pt x="171454" y="264611"/>
                  <a:pt x="-1054" y="3203"/>
                  <a:pt x="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BC34850-9883-407A-2146-8B284F02DCBC}"/>
              </a:ext>
            </a:extLst>
          </p:cNvPr>
          <p:cNvSpPr/>
          <p:nvPr/>
        </p:nvSpPr>
        <p:spPr>
          <a:xfrm>
            <a:off x="7938649" y="5724074"/>
            <a:ext cx="387613" cy="362951"/>
          </a:xfrm>
          <a:custGeom>
            <a:avLst/>
            <a:gdLst>
              <a:gd name="connsiteX0" fmla="*/ 2026 w 387613"/>
              <a:gd name="connsiteY0" fmla="*/ 451 h 362951"/>
              <a:gd name="connsiteX1" fmla="*/ 141726 w 387613"/>
              <a:gd name="connsiteY1" fmla="*/ 181426 h 362951"/>
              <a:gd name="connsiteX2" fmla="*/ 310001 w 387613"/>
              <a:gd name="connsiteY2" fmla="*/ 279851 h 362951"/>
              <a:gd name="connsiteX3" fmla="*/ 386201 w 387613"/>
              <a:gd name="connsiteY3" fmla="*/ 362401 h 362951"/>
              <a:gd name="connsiteX4" fmla="*/ 249676 w 387613"/>
              <a:gd name="connsiteY4" fmla="*/ 238576 h 362951"/>
              <a:gd name="connsiteX5" fmla="*/ 2026 w 387613"/>
              <a:gd name="connsiteY5" fmla="*/ 451 h 36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13" h="362951">
                <a:moveTo>
                  <a:pt x="2026" y="451"/>
                </a:moveTo>
                <a:cubicBezTo>
                  <a:pt x="-15966" y="-9074"/>
                  <a:pt x="90397" y="134859"/>
                  <a:pt x="141726" y="181426"/>
                </a:cubicBezTo>
                <a:cubicBezTo>
                  <a:pt x="193055" y="227993"/>
                  <a:pt x="269255" y="249689"/>
                  <a:pt x="310001" y="279851"/>
                </a:cubicBezTo>
                <a:cubicBezTo>
                  <a:pt x="350747" y="310014"/>
                  <a:pt x="396255" y="369280"/>
                  <a:pt x="386201" y="362401"/>
                </a:cubicBezTo>
                <a:cubicBezTo>
                  <a:pt x="376147" y="355522"/>
                  <a:pt x="312118" y="293609"/>
                  <a:pt x="249676" y="238576"/>
                </a:cubicBezTo>
                <a:cubicBezTo>
                  <a:pt x="187234" y="183543"/>
                  <a:pt x="20018" y="9976"/>
                  <a:pt x="202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602FAF3-A235-769B-9C1C-82465140B6C9}"/>
              </a:ext>
            </a:extLst>
          </p:cNvPr>
          <p:cNvSpPr/>
          <p:nvPr/>
        </p:nvSpPr>
        <p:spPr>
          <a:xfrm>
            <a:off x="8140470" y="5924550"/>
            <a:ext cx="213423" cy="171450"/>
          </a:xfrm>
          <a:custGeom>
            <a:avLst/>
            <a:gdLst>
              <a:gd name="connsiteX0" fmla="*/ 230 w 213423"/>
              <a:gd name="connsiteY0" fmla="*/ 0 h 171450"/>
              <a:gd name="connsiteX1" fmla="*/ 117705 w 213423"/>
              <a:gd name="connsiteY1" fmla="*/ 57150 h 171450"/>
              <a:gd name="connsiteX2" fmla="*/ 212955 w 213423"/>
              <a:gd name="connsiteY2" fmla="*/ 171450 h 171450"/>
              <a:gd name="connsiteX3" fmla="*/ 149455 w 213423"/>
              <a:gd name="connsiteY3" fmla="*/ 57150 h 171450"/>
              <a:gd name="connsiteX4" fmla="*/ 230 w 213423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423" h="171450">
                <a:moveTo>
                  <a:pt x="230" y="0"/>
                </a:moveTo>
                <a:cubicBezTo>
                  <a:pt x="-5062" y="0"/>
                  <a:pt x="82251" y="28575"/>
                  <a:pt x="117705" y="57150"/>
                </a:cubicBezTo>
                <a:cubicBezTo>
                  <a:pt x="153159" y="85725"/>
                  <a:pt x="207663" y="171450"/>
                  <a:pt x="212955" y="171450"/>
                </a:cubicBezTo>
                <a:cubicBezTo>
                  <a:pt x="218247" y="171450"/>
                  <a:pt x="177501" y="84137"/>
                  <a:pt x="149455" y="57150"/>
                </a:cubicBezTo>
                <a:cubicBezTo>
                  <a:pt x="121409" y="30163"/>
                  <a:pt x="5522" y="0"/>
                  <a:pt x="2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E281774-9984-D869-4929-7DFD5BD9BB1C}"/>
              </a:ext>
            </a:extLst>
          </p:cNvPr>
          <p:cNvSpPr/>
          <p:nvPr/>
        </p:nvSpPr>
        <p:spPr>
          <a:xfrm>
            <a:off x="7857102" y="5505427"/>
            <a:ext cx="169422" cy="422324"/>
          </a:xfrm>
          <a:custGeom>
            <a:avLst/>
            <a:gdLst>
              <a:gd name="connsiteX0" fmla="*/ 169298 w 169422"/>
              <a:gd name="connsiteY0" fmla="*/ 23 h 422324"/>
              <a:gd name="connsiteX1" fmla="*/ 29598 w 169422"/>
              <a:gd name="connsiteY1" fmla="*/ 228623 h 422324"/>
              <a:gd name="connsiteX2" fmla="*/ 102623 w 169422"/>
              <a:gd name="connsiteY2" fmla="*/ 422298 h 422324"/>
              <a:gd name="connsiteX3" fmla="*/ 1023 w 169422"/>
              <a:gd name="connsiteY3" fmla="*/ 215923 h 422324"/>
              <a:gd name="connsiteX4" fmla="*/ 169298 w 169422"/>
              <a:gd name="connsiteY4" fmla="*/ 23 h 42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22" h="422324">
                <a:moveTo>
                  <a:pt x="169298" y="23"/>
                </a:moveTo>
                <a:cubicBezTo>
                  <a:pt x="174060" y="2140"/>
                  <a:pt x="40710" y="158244"/>
                  <a:pt x="29598" y="228623"/>
                </a:cubicBezTo>
                <a:cubicBezTo>
                  <a:pt x="18485" y="299002"/>
                  <a:pt x="107385" y="424415"/>
                  <a:pt x="102623" y="422298"/>
                </a:cubicBezTo>
                <a:cubicBezTo>
                  <a:pt x="97861" y="420181"/>
                  <a:pt x="-11677" y="290006"/>
                  <a:pt x="1023" y="215923"/>
                </a:cubicBezTo>
                <a:cubicBezTo>
                  <a:pt x="13723" y="141840"/>
                  <a:pt x="164536" y="-2094"/>
                  <a:pt x="16929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3A189C5-1DF6-3265-2492-1905316DED47}"/>
              </a:ext>
            </a:extLst>
          </p:cNvPr>
          <p:cNvSpPr/>
          <p:nvPr/>
        </p:nvSpPr>
        <p:spPr>
          <a:xfrm>
            <a:off x="6744352" y="6144366"/>
            <a:ext cx="164459" cy="450109"/>
          </a:xfrm>
          <a:custGeom>
            <a:avLst/>
            <a:gdLst>
              <a:gd name="connsiteX0" fmla="*/ 164448 w 164459"/>
              <a:gd name="connsiteY0" fmla="*/ 2434 h 450109"/>
              <a:gd name="connsiteX1" fmla="*/ 123173 w 164459"/>
              <a:gd name="connsiteY1" fmla="*/ 50059 h 450109"/>
              <a:gd name="connsiteX2" fmla="*/ 5698 w 164459"/>
              <a:gd name="connsiteY2" fmla="*/ 297709 h 450109"/>
              <a:gd name="connsiteX3" fmla="*/ 18398 w 164459"/>
              <a:gd name="connsiteY3" fmla="*/ 450109 h 450109"/>
              <a:gd name="connsiteX4" fmla="*/ 18398 w 164459"/>
              <a:gd name="connsiteY4" fmla="*/ 297709 h 450109"/>
              <a:gd name="connsiteX5" fmla="*/ 126348 w 164459"/>
              <a:gd name="connsiteY5" fmla="*/ 91334 h 450109"/>
              <a:gd name="connsiteX6" fmla="*/ 164448 w 164459"/>
              <a:gd name="connsiteY6" fmla="*/ 2434 h 45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59" h="450109">
                <a:moveTo>
                  <a:pt x="164448" y="2434"/>
                </a:moveTo>
                <a:cubicBezTo>
                  <a:pt x="163919" y="-4445"/>
                  <a:pt x="149631" y="846"/>
                  <a:pt x="123173" y="50059"/>
                </a:cubicBezTo>
                <a:cubicBezTo>
                  <a:pt x="96715" y="99272"/>
                  <a:pt x="23160" y="231034"/>
                  <a:pt x="5698" y="297709"/>
                </a:cubicBezTo>
                <a:cubicBezTo>
                  <a:pt x="-11764" y="364384"/>
                  <a:pt x="16281" y="450109"/>
                  <a:pt x="18398" y="450109"/>
                </a:cubicBezTo>
                <a:cubicBezTo>
                  <a:pt x="20515" y="450109"/>
                  <a:pt x="406" y="357505"/>
                  <a:pt x="18398" y="297709"/>
                </a:cubicBezTo>
                <a:cubicBezTo>
                  <a:pt x="36390" y="237913"/>
                  <a:pt x="105711" y="135255"/>
                  <a:pt x="126348" y="91334"/>
                </a:cubicBezTo>
                <a:cubicBezTo>
                  <a:pt x="146985" y="47413"/>
                  <a:pt x="164977" y="9313"/>
                  <a:pt x="164448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093FCD18-37DA-DAC3-154C-7FE008F78120}"/>
              </a:ext>
            </a:extLst>
          </p:cNvPr>
          <p:cNvSpPr/>
          <p:nvPr/>
        </p:nvSpPr>
        <p:spPr>
          <a:xfrm>
            <a:off x="6831153" y="6207122"/>
            <a:ext cx="82087" cy="304803"/>
          </a:xfrm>
          <a:custGeom>
            <a:avLst/>
            <a:gdLst>
              <a:gd name="connsiteX0" fmla="*/ 61772 w 82087"/>
              <a:gd name="connsiteY0" fmla="*/ 3 h 304803"/>
              <a:gd name="connsiteX1" fmla="*/ 80822 w 82087"/>
              <a:gd name="connsiteY1" fmla="*/ 88903 h 304803"/>
              <a:gd name="connsiteX2" fmla="*/ 20497 w 82087"/>
              <a:gd name="connsiteY2" fmla="*/ 133353 h 304803"/>
              <a:gd name="connsiteX3" fmla="*/ 20497 w 82087"/>
              <a:gd name="connsiteY3" fmla="*/ 304803 h 304803"/>
              <a:gd name="connsiteX4" fmla="*/ 1447 w 82087"/>
              <a:gd name="connsiteY4" fmla="*/ 133353 h 304803"/>
              <a:gd name="connsiteX5" fmla="*/ 64947 w 82087"/>
              <a:gd name="connsiteY5" fmla="*/ 85728 h 304803"/>
              <a:gd name="connsiteX6" fmla="*/ 61772 w 82087"/>
              <a:gd name="connsiteY6" fmla="*/ 3 h 30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87" h="304803">
                <a:moveTo>
                  <a:pt x="61772" y="3"/>
                </a:moveTo>
                <a:cubicBezTo>
                  <a:pt x="64418" y="532"/>
                  <a:pt x="87701" y="66678"/>
                  <a:pt x="80822" y="88903"/>
                </a:cubicBezTo>
                <a:cubicBezTo>
                  <a:pt x="73943" y="111128"/>
                  <a:pt x="30551" y="97370"/>
                  <a:pt x="20497" y="133353"/>
                </a:cubicBezTo>
                <a:cubicBezTo>
                  <a:pt x="10443" y="169336"/>
                  <a:pt x="23672" y="304803"/>
                  <a:pt x="20497" y="304803"/>
                </a:cubicBezTo>
                <a:cubicBezTo>
                  <a:pt x="17322" y="304803"/>
                  <a:pt x="-5961" y="169865"/>
                  <a:pt x="1447" y="133353"/>
                </a:cubicBezTo>
                <a:cubicBezTo>
                  <a:pt x="8855" y="96841"/>
                  <a:pt x="54893" y="103190"/>
                  <a:pt x="64947" y="85728"/>
                </a:cubicBezTo>
                <a:cubicBezTo>
                  <a:pt x="75001" y="68266"/>
                  <a:pt x="59126" y="-526"/>
                  <a:pt x="617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9B0C48D-D0F5-229F-A679-6A4449D4D34B}"/>
              </a:ext>
            </a:extLst>
          </p:cNvPr>
          <p:cNvSpPr/>
          <p:nvPr/>
        </p:nvSpPr>
        <p:spPr>
          <a:xfrm>
            <a:off x="6778607" y="6349636"/>
            <a:ext cx="127020" cy="206884"/>
          </a:xfrm>
          <a:custGeom>
            <a:avLst/>
            <a:gdLst>
              <a:gd name="connsiteX0" fmla="*/ 127018 w 127020"/>
              <a:gd name="connsiteY0" fmla="*/ 364 h 206884"/>
              <a:gd name="connsiteX1" fmla="*/ 31768 w 127020"/>
              <a:gd name="connsiteY1" fmla="*/ 63864 h 206884"/>
              <a:gd name="connsiteX2" fmla="*/ 18 w 127020"/>
              <a:gd name="connsiteY2" fmla="*/ 206739 h 206884"/>
              <a:gd name="connsiteX3" fmla="*/ 28593 w 127020"/>
              <a:gd name="connsiteY3" fmla="*/ 89264 h 206884"/>
              <a:gd name="connsiteX4" fmla="*/ 127018 w 127020"/>
              <a:gd name="connsiteY4" fmla="*/ 364 h 20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0" h="206884">
                <a:moveTo>
                  <a:pt x="127018" y="364"/>
                </a:moveTo>
                <a:cubicBezTo>
                  <a:pt x="127547" y="-3869"/>
                  <a:pt x="52935" y="29468"/>
                  <a:pt x="31768" y="63864"/>
                </a:cubicBezTo>
                <a:cubicBezTo>
                  <a:pt x="10601" y="98260"/>
                  <a:pt x="547" y="202506"/>
                  <a:pt x="18" y="206739"/>
                </a:cubicBezTo>
                <a:cubicBezTo>
                  <a:pt x="-511" y="210972"/>
                  <a:pt x="10072" y="121543"/>
                  <a:pt x="28593" y="89264"/>
                </a:cubicBezTo>
                <a:cubicBezTo>
                  <a:pt x="47114" y="56985"/>
                  <a:pt x="126489" y="4597"/>
                  <a:pt x="127018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D743EB99-6848-B2A8-7DAB-5008C6F8D2C0}"/>
              </a:ext>
            </a:extLst>
          </p:cNvPr>
          <p:cNvSpPr/>
          <p:nvPr/>
        </p:nvSpPr>
        <p:spPr>
          <a:xfrm>
            <a:off x="6892237" y="6165320"/>
            <a:ext cx="268059" cy="330730"/>
          </a:xfrm>
          <a:custGeom>
            <a:avLst/>
            <a:gdLst>
              <a:gd name="connsiteX0" fmla="*/ 267388 w 268059"/>
              <a:gd name="connsiteY0" fmla="*/ 530 h 330730"/>
              <a:gd name="connsiteX1" fmla="*/ 121338 w 268059"/>
              <a:gd name="connsiteY1" fmla="*/ 114830 h 330730"/>
              <a:gd name="connsiteX2" fmla="*/ 32438 w 268059"/>
              <a:gd name="connsiteY2" fmla="*/ 165630 h 330730"/>
              <a:gd name="connsiteX3" fmla="*/ 688 w 268059"/>
              <a:gd name="connsiteY3" fmla="*/ 330730 h 330730"/>
              <a:gd name="connsiteX4" fmla="*/ 57838 w 268059"/>
              <a:gd name="connsiteY4" fmla="*/ 165630 h 330730"/>
              <a:gd name="connsiteX5" fmla="*/ 267388 w 268059"/>
              <a:gd name="connsiteY5" fmla="*/ 530 h 33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59" h="330730">
                <a:moveTo>
                  <a:pt x="267388" y="530"/>
                </a:moveTo>
                <a:cubicBezTo>
                  <a:pt x="277971" y="-7937"/>
                  <a:pt x="160496" y="87313"/>
                  <a:pt x="121338" y="114830"/>
                </a:cubicBezTo>
                <a:cubicBezTo>
                  <a:pt x="82180" y="142347"/>
                  <a:pt x="52546" y="129647"/>
                  <a:pt x="32438" y="165630"/>
                </a:cubicBezTo>
                <a:cubicBezTo>
                  <a:pt x="12330" y="201613"/>
                  <a:pt x="-3545" y="330730"/>
                  <a:pt x="688" y="330730"/>
                </a:cubicBezTo>
                <a:cubicBezTo>
                  <a:pt x="4921" y="330730"/>
                  <a:pt x="16034" y="216959"/>
                  <a:pt x="57838" y="165630"/>
                </a:cubicBezTo>
                <a:cubicBezTo>
                  <a:pt x="99642" y="114301"/>
                  <a:pt x="256805" y="8997"/>
                  <a:pt x="26738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7EDE5D00-B1F9-9379-6E35-2DFF69731248}"/>
              </a:ext>
            </a:extLst>
          </p:cNvPr>
          <p:cNvSpPr/>
          <p:nvPr/>
        </p:nvSpPr>
        <p:spPr>
          <a:xfrm>
            <a:off x="6680200" y="6483095"/>
            <a:ext cx="219113" cy="358701"/>
          </a:xfrm>
          <a:custGeom>
            <a:avLst/>
            <a:gdLst>
              <a:gd name="connsiteX0" fmla="*/ 219075 w 219113"/>
              <a:gd name="connsiteY0" fmla="*/ 255 h 358701"/>
              <a:gd name="connsiteX1" fmla="*/ 88900 w 219113"/>
              <a:gd name="connsiteY1" fmla="*/ 105030 h 358701"/>
              <a:gd name="connsiteX2" fmla="*/ 19050 w 219113"/>
              <a:gd name="connsiteY2" fmla="*/ 266955 h 358701"/>
              <a:gd name="connsiteX3" fmla="*/ 0 w 219113"/>
              <a:gd name="connsiteY3" fmla="*/ 301880 h 358701"/>
              <a:gd name="connsiteX4" fmla="*/ 19050 w 219113"/>
              <a:gd name="connsiteY4" fmla="*/ 355855 h 358701"/>
              <a:gd name="connsiteX5" fmla="*/ 25400 w 219113"/>
              <a:gd name="connsiteY5" fmla="*/ 206630 h 358701"/>
              <a:gd name="connsiteX6" fmla="*/ 101600 w 219113"/>
              <a:gd name="connsiteY6" fmla="*/ 79630 h 358701"/>
              <a:gd name="connsiteX7" fmla="*/ 219075 w 219113"/>
              <a:gd name="connsiteY7" fmla="*/ 255 h 35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113" h="358701">
                <a:moveTo>
                  <a:pt x="219075" y="255"/>
                </a:moveTo>
                <a:cubicBezTo>
                  <a:pt x="216958" y="4488"/>
                  <a:pt x="122237" y="60580"/>
                  <a:pt x="88900" y="105030"/>
                </a:cubicBezTo>
                <a:cubicBezTo>
                  <a:pt x="55563" y="149480"/>
                  <a:pt x="33867" y="234147"/>
                  <a:pt x="19050" y="266955"/>
                </a:cubicBezTo>
                <a:cubicBezTo>
                  <a:pt x="4233" y="299763"/>
                  <a:pt x="0" y="287063"/>
                  <a:pt x="0" y="301880"/>
                </a:cubicBezTo>
                <a:cubicBezTo>
                  <a:pt x="0" y="316697"/>
                  <a:pt x="14817" y="371730"/>
                  <a:pt x="19050" y="355855"/>
                </a:cubicBezTo>
                <a:cubicBezTo>
                  <a:pt x="23283" y="339980"/>
                  <a:pt x="11642" y="252668"/>
                  <a:pt x="25400" y="206630"/>
                </a:cubicBezTo>
                <a:cubicBezTo>
                  <a:pt x="39158" y="160593"/>
                  <a:pt x="68262" y="114026"/>
                  <a:pt x="101600" y="79630"/>
                </a:cubicBezTo>
                <a:cubicBezTo>
                  <a:pt x="134937" y="45234"/>
                  <a:pt x="221192" y="-3978"/>
                  <a:pt x="219075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847F180-B378-24A0-43F6-EBF874DF0455}"/>
              </a:ext>
            </a:extLst>
          </p:cNvPr>
          <p:cNvSpPr/>
          <p:nvPr/>
        </p:nvSpPr>
        <p:spPr>
          <a:xfrm>
            <a:off x="7000660" y="6199705"/>
            <a:ext cx="199987" cy="153471"/>
          </a:xfrm>
          <a:custGeom>
            <a:avLst/>
            <a:gdLst>
              <a:gd name="connsiteX0" fmla="*/ 215 w 199987"/>
              <a:gd name="connsiteY0" fmla="*/ 124895 h 153471"/>
              <a:gd name="connsiteX1" fmla="*/ 190715 w 199987"/>
              <a:gd name="connsiteY1" fmla="*/ 4245 h 153471"/>
              <a:gd name="connsiteX2" fmla="*/ 168490 w 199987"/>
              <a:gd name="connsiteY2" fmla="*/ 39170 h 153471"/>
              <a:gd name="connsiteX3" fmla="*/ 152615 w 199987"/>
              <a:gd name="connsiteY3" fmla="*/ 153470 h 153471"/>
              <a:gd name="connsiteX4" fmla="*/ 152615 w 199987"/>
              <a:gd name="connsiteY4" fmla="*/ 42345 h 153471"/>
              <a:gd name="connsiteX5" fmla="*/ 215 w 199987"/>
              <a:gd name="connsiteY5" fmla="*/ 124895 h 1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7" h="153471">
                <a:moveTo>
                  <a:pt x="215" y="124895"/>
                </a:moveTo>
                <a:cubicBezTo>
                  <a:pt x="6565" y="118545"/>
                  <a:pt x="162669" y="18532"/>
                  <a:pt x="190715" y="4245"/>
                </a:cubicBezTo>
                <a:cubicBezTo>
                  <a:pt x="218761" y="-10043"/>
                  <a:pt x="174840" y="14299"/>
                  <a:pt x="168490" y="39170"/>
                </a:cubicBezTo>
                <a:cubicBezTo>
                  <a:pt x="162140" y="64041"/>
                  <a:pt x="155261" y="152941"/>
                  <a:pt x="152615" y="153470"/>
                </a:cubicBezTo>
                <a:cubicBezTo>
                  <a:pt x="149969" y="153999"/>
                  <a:pt x="175369" y="47637"/>
                  <a:pt x="152615" y="42345"/>
                </a:cubicBezTo>
                <a:cubicBezTo>
                  <a:pt x="129861" y="37053"/>
                  <a:pt x="-6135" y="131245"/>
                  <a:pt x="215" y="124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7191598-49DB-7A3A-635F-15CD2D6D882F}"/>
              </a:ext>
            </a:extLst>
          </p:cNvPr>
          <p:cNvSpPr/>
          <p:nvPr/>
        </p:nvSpPr>
        <p:spPr>
          <a:xfrm>
            <a:off x="7197650" y="5955923"/>
            <a:ext cx="609462" cy="201821"/>
          </a:xfrm>
          <a:custGeom>
            <a:avLst/>
            <a:gdLst>
              <a:gd name="connsiteX0" fmla="*/ 12775 w 609462"/>
              <a:gd name="connsiteY0" fmla="*/ 194052 h 201821"/>
              <a:gd name="connsiteX1" fmla="*/ 606500 w 609462"/>
              <a:gd name="connsiteY1" fmla="*/ 377 h 201821"/>
              <a:gd name="connsiteX2" fmla="*/ 231850 w 609462"/>
              <a:gd name="connsiteY2" fmla="*/ 146427 h 201821"/>
              <a:gd name="connsiteX3" fmla="*/ 12775 w 609462"/>
              <a:gd name="connsiteY3" fmla="*/ 194052 h 2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62" h="201821">
                <a:moveTo>
                  <a:pt x="12775" y="194052"/>
                </a:moveTo>
                <a:cubicBezTo>
                  <a:pt x="75217" y="169710"/>
                  <a:pt x="569988" y="8314"/>
                  <a:pt x="606500" y="377"/>
                </a:cubicBezTo>
                <a:cubicBezTo>
                  <a:pt x="643012" y="-7560"/>
                  <a:pt x="331862" y="112031"/>
                  <a:pt x="231850" y="146427"/>
                </a:cubicBezTo>
                <a:cubicBezTo>
                  <a:pt x="131838" y="180823"/>
                  <a:pt x="-49667" y="218394"/>
                  <a:pt x="12775" y="194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412DA1CC-3246-72D2-C951-BFA7F193ECA8}"/>
              </a:ext>
            </a:extLst>
          </p:cNvPr>
          <p:cNvSpPr/>
          <p:nvPr/>
        </p:nvSpPr>
        <p:spPr>
          <a:xfrm>
            <a:off x="7442034" y="6149828"/>
            <a:ext cx="95576" cy="260560"/>
          </a:xfrm>
          <a:custGeom>
            <a:avLst/>
            <a:gdLst>
              <a:gd name="connsiteX0" fmla="*/ 166 w 95576"/>
              <a:gd name="connsiteY0" fmla="*/ 147 h 260560"/>
              <a:gd name="connsiteX1" fmla="*/ 70016 w 95576"/>
              <a:gd name="connsiteY1" fmla="*/ 89047 h 260560"/>
              <a:gd name="connsiteX2" fmla="*/ 85891 w 95576"/>
              <a:gd name="connsiteY2" fmla="*/ 260497 h 260560"/>
              <a:gd name="connsiteX3" fmla="*/ 92241 w 95576"/>
              <a:gd name="connsiteY3" fmla="*/ 108097 h 260560"/>
              <a:gd name="connsiteX4" fmla="*/ 166 w 95576"/>
              <a:gd name="connsiteY4" fmla="*/ 147 h 26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76" h="260560">
                <a:moveTo>
                  <a:pt x="166" y="147"/>
                </a:moveTo>
                <a:cubicBezTo>
                  <a:pt x="-3538" y="-3028"/>
                  <a:pt x="55729" y="45655"/>
                  <a:pt x="70016" y="89047"/>
                </a:cubicBezTo>
                <a:cubicBezTo>
                  <a:pt x="84303" y="132439"/>
                  <a:pt x="82187" y="257322"/>
                  <a:pt x="85891" y="260497"/>
                </a:cubicBezTo>
                <a:cubicBezTo>
                  <a:pt x="89595" y="263672"/>
                  <a:pt x="101237" y="147784"/>
                  <a:pt x="92241" y="108097"/>
                </a:cubicBezTo>
                <a:cubicBezTo>
                  <a:pt x="83245" y="68410"/>
                  <a:pt x="3870" y="3322"/>
                  <a:pt x="166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D3B475-542C-2F36-A982-8891379D1442}"/>
              </a:ext>
            </a:extLst>
          </p:cNvPr>
          <p:cNvSpPr/>
          <p:nvPr/>
        </p:nvSpPr>
        <p:spPr>
          <a:xfrm>
            <a:off x="7550931" y="6015749"/>
            <a:ext cx="748603" cy="121682"/>
          </a:xfrm>
          <a:custGeom>
            <a:avLst/>
            <a:gdLst>
              <a:gd name="connsiteX0" fmla="*/ 5569 w 748603"/>
              <a:gd name="connsiteY0" fmla="*/ 92951 h 121682"/>
              <a:gd name="connsiteX1" fmla="*/ 304019 w 748603"/>
              <a:gd name="connsiteY1" fmla="*/ 64376 h 121682"/>
              <a:gd name="connsiteX2" fmla="*/ 526269 w 748603"/>
              <a:gd name="connsiteY2" fmla="*/ 61201 h 121682"/>
              <a:gd name="connsiteX3" fmla="*/ 627869 w 748603"/>
              <a:gd name="connsiteY3" fmla="*/ 32626 h 121682"/>
              <a:gd name="connsiteX4" fmla="*/ 748519 w 748603"/>
              <a:gd name="connsiteY4" fmla="*/ 121526 h 121682"/>
              <a:gd name="connsiteX5" fmla="*/ 608819 w 748603"/>
              <a:gd name="connsiteY5" fmla="*/ 7226 h 121682"/>
              <a:gd name="connsiteX6" fmla="*/ 583419 w 748603"/>
              <a:gd name="connsiteY6" fmla="*/ 19926 h 121682"/>
              <a:gd name="connsiteX7" fmla="*/ 5569 w 748603"/>
              <a:gd name="connsiteY7" fmla="*/ 92951 h 12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603" h="121682">
                <a:moveTo>
                  <a:pt x="5569" y="92951"/>
                </a:moveTo>
                <a:cubicBezTo>
                  <a:pt x="-40998" y="100359"/>
                  <a:pt x="217236" y="69668"/>
                  <a:pt x="304019" y="64376"/>
                </a:cubicBezTo>
                <a:cubicBezTo>
                  <a:pt x="390802" y="59084"/>
                  <a:pt x="472294" y="66493"/>
                  <a:pt x="526269" y="61201"/>
                </a:cubicBezTo>
                <a:cubicBezTo>
                  <a:pt x="580244" y="55909"/>
                  <a:pt x="590827" y="22572"/>
                  <a:pt x="627869" y="32626"/>
                </a:cubicBezTo>
                <a:cubicBezTo>
                  <a:pt x="664911" y="42680"/>
                  <a:pt x="751694" y="125759"/>
                  <a:pt x="748519" y="121526"/>
                </a:cubicBezTo>
                <a:cubicBezTo>
                  <a:pt x="745344" y="117293"/>
                  <a:pt x="636336" y="24159"/>
                  <a:pt x="608819" y="7226"/>
                </a:cubicBezTo>
                <a:cubicBezTo>
                  <a:pt x="581302" y="-9707"/>
                  <a:pt x="677611" y="6697"/>
                  <a:pt x="583419" y="19926"/>
                </a:cubicBezTo>
                <a:cubicBezTo>
                  <a:pt x="489227" y="33155"/>
                  <a:pt x="52136" y="85543"/>
                  <a:pt x="5569" y="92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4749041-58CA-1BA5-8401-38460FC1E4B2}"/>
              </a:ext>
            </a:extLst>
          </p:cNvPr>
          <p:cNvSpPr/>
          <p:nvPr/>
        </p:nvSpPr>
        <p:spPr>
          <a:xfrm>
            <a:off x="7866837" y="5930878"/>
            <a:ext cx="372343" cy="171474"/>
          </a:xfrm>
          <a:custGeom>
            <a:avLst/>
            <a:gdLst>
              <a:gd name="connsiteX0" fmla="*/ 813 w 372343"/>
              <a:gd name="connsiteY0" fmla="*/ 22 h 171474"/>
              <a:gd name="connsiteX1" fmla="*/ 248463 w 372343"/>
              <a:gd name="connsiteY1" fmla="*/ 44472 h 171474"/>
              <a:gd name="connsiteX2" fmla="*/ 365938 w 372343"/>
              <a:gd name="connsiteY2" fmla="*/ 50822 h 171474"/>
              <a:gd name="connsiteX3" fmla="*/ 356413 w 372343"/>
              <a:gd name="connsiteY3" fmla="*/ 73047 h 171474"/>
              <a:gd name="connsiteX4" fmla="*/ 353238 w 372343"/>
              <a:gd name="connsiteY4" fmla="*/ 171472 h 171474"/>
              <a:gd name="connsiteX5" fmla="*/ 340538 w 372343"/>
              <a:gd name="connsiteY5" fmla="*/ 76222 h 171474"/>
              <a:gd name="connsiteX6" fmla="*/ 175438 w 372343"/>
              <a:gd name="connsiteY6" fmla="*/ 50822 h 171474"/>
              <a:gd name="connsiteX7" fmla="*/ 813 w 372343"/>
              <a:gd name="connsiteY7" fmla="*/ 22 h 1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43" h="171474">
                <a:moveTo>
                  <a:pt x="813" y="22"/>
                </a:moveTo>
                <a:cubicBezTo>
                  <a:pt x="12984" y="-1036"/>
                  <a:pt x="187609" y="36005"/>
                  <a:pt x="248463" y="44472"/>
                </a:cubicBezTo>
                <a:cubicBezTo>
                  <a:pt x="309317" y="52939"/>
                  <a:pt x="365938" y="50822"/>
                  <a:pt x="365938" y="50822"/>
                </a:cubicBezTo>
                <a:cubicBezTo>
                  <a:pt x="383930" y="55585"/>
                  <a:pt x="358530" y="52939"/>
                  <a:pt x="356413" y="73047"/>
                </a:cubicBezTo>
                <a:cubicBezTo>
                  <a:pt x="354296" y="93155"/>
                  <a:pt x="355884" y="170943"/>
                  <a:pt x="353238" y="171472"/>
                </a:cubicBezTo>
                <a:cubicBezTo>
                  <a:pt x="350592" y="172001"/>
                  <a:pt x="370171" y="96330"/>
                  <a:pt x="340538" y="76222"/>
                </a:cubicBezTo>
                <a:cubicBezTo>
                  <a:pt x="310905" y="56114"/>
                  <a:pt x="234705" y="60876"/>
                  <a:pt x="175438" y="50822"/>
                </a:cubicBezTo>
                <a:cubicBezTo>
                  <a:pt x="116171" y="40768"/>
                  <a:pt x="-11358" y="1080"/>
                  <a:pt x="81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4FC9B0D-F971-F082-4886-F6E3642EA771}"/>
              </a:ext>
            </a:extLst>
          </p:cNvPr>
          <p:cNvSpPr/>
          <p:nvPr/>
        </p:nvSpPr>
        <p:spPr>
          <a:xfrm>
            <a:off x="7219909" y="6175158"/>
            <a:ext cx="184275" cy="197113"/>
          </a:xfrm>
          <a:custGeom>
            <a:avLst/>
            <a:gdLst>
              <a:gd name="connsiteX0" fmla="*/ 41 w 184275"/>
              <a:gd name="connsiteY0" fmla="*/ 197067 h 197113"/>
              <a:gd name="connsiteX1" fmla="*/ 107991 w 184275"/>
              <a:gd name="connsiteY1" fmla="*/ 3392 h 197113"/>
              <a:gd name="connsiteX2" fmla="*/ 184191 w 184275"/>
              <a:gd name="connsiteY2" fmla="*/ 70067 h 197113"/>
              <a:gd name="connsiteX3" fmla="*/ 120691 w 184275"/>
              <a:gd name="connsiteY3" fmla="*/ 22442 h 197113"/>
              <a:gd name="connsiteX4" fmla="*/ 41 w 184275"/>
              <a:gd name="connsiteY4" fmla="*/ 197067 h 19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75" h="197113">
                <a:moveTo>
                  <a:pt x="41" y="197067"/>
                </a:moveTo>
                <a:cubicBezTo>
                  <a:pt x="-2076" y="193892"/>
                  <a:pt x="77299" y="24559"/>
                  <a:pt x="107991" y="3392"/>
                </a:cubicBezTo>
                <a:cubicBezTo>
                  <a:pt x="138683" y="-17775"/>
                  <a:pt x="182074" y="66892"/>
                  <a:pt x="184191" y="70067"/>
                </a:cubicBezTo>
                <a:cubicBezTo>
                  <a:pt x="186308" y="73242"/>
                  <a:pt x="148208" y="3921"/>
                  <a:pt x="120691" y="22442"/>
                </a:cubicBezTo>
                <a:cubicBezTo>
                  <a:pt x="93174" y="40963"/>
                  <a:pt x="2158" y="200242"/>
                  <a:pt x="41" y="197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E819C603-086C-7361-DAA1-DFA8D334B4DF}"/>
              </a:ext>
            </a:extLst>
          </p:cNvPr>
          <p:cNvSpPr/>
          <p:nvPr/>
        </p:nvSpPr>
        <p:spPr>
          <a:xfrm>
            <a:off x="7541401" y="6451592"/>
            <a:ext cx="282939" cy="276679"/>
          </a:xfrm>
          <a:custGeom>
            <a:avLst/>
            <a:gdLst>
              <a:gd name="connsiteX0" fmla="*/ 15099 w 282939"/>
              <a:gd name="connsiteY0" fmla="*/ 8 h 276679"/>
              <a:gd name="connsiteX1" fmla="*/ 40499 w 282939"/>
              <a:gd name="connsiteY1" fmla="*/ 146058 h 276679"/>
              <a:gd name="connsiteX2" fmla="*/ 275449 w 282939"/>
              <a:gd name="connsiteY2" fmla="*/ 269883 h 276679"/>
              <a:gd name="connsiteX3" fmla="*/ 205599 w 282939"/>
              <a:gd name="connsiteY3" fmla="*/ 247658 h 276679"/>
              <a:gd name="connsiteX4" fmla="*/ 15099 w 282939"/>
              <a:gd name="connsiteY4" fmla="*/ 139708 h 276679"/>
              <a:gd name="connsiteX5" fmla="*/ 15099 w 282939"/>
              <a:gd name="connsiteY5" fmla="*/ 8 h 27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39" h="276679">
                <a:moveTo>
                  <a:pt x="15099" y="8"/>
                </a:moveTo>
                <a:cubicBezTo>
                  <a:pt x="19332" y="1066"/>
                  <a:pt x="-2893" y="101079"/>
                  <a:pt x="40499" y="146058"/>
                </a:cubicBezTo>
                <a:cubicBezTo>
                  <a:pt x="83891" y="191037"/>
                  <a:pt x="247932" y="252950"/>
                  <a:pt x="275449" y="269883"/>
                </a:cubicBezTo>
                <a:cubicBezTo>
                  <a:pt x="302966" y="286816"/>
                  <a:pt x="248991" y="269354"/>
                  <a:pt x="205599" y="247658"/>
                </a:cubicBezTo>
                <a:cubicBezTo>
                  <a:pt x="162207" y="225962"/>
                  <a:pt x="46849" y="179925"/>
                  <a:pt x="15099" y="139708"/>
                </a:cubicBezTo>
                <a:cubicBezTo>
                  <a:pt x="-16651" y="99491"/>
                  <a:pt x="10866" y="-1050"/>
                  <a:pt x="1509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1873E948-82E8-EA67-07A5-78869C4FE816}"/>
              </a:ext>
            </a:extLst>
          </p:cNvPr>
          <p:cNvSpPr/>
          <p:nvPr/>
        </p:nvSpPr>
        <p:spPr>
          <a:xfrm>
            <a:off x="7322585" y="6202115"/>
            <a:ext cx="160125" cy="265673"/>
          </a:xfrm>
          <a:custGeom>
            <a:avLst/>
            <a:gdLst>
              <a:gd name="connsiteX0" fmla="*/ 5315 w 160125"/>
              <a:gd name="connsiteY0" fmla="*/ 62160 h 265673"/>
              <a:gd name="connsiteX1" fmla="*/ 24365 w 160125"/>
              <a:gd name="connsiteY1" fmla="*/ 1835 h 265673"/>
              <a:gd name="connsiteX2" fmla="*/ 62465 w 160125"/>
              <a:gd name="connsiteY2" fmla="*/ 122485 h 265673"/>
              <a:gd name="connsiteX3" fmla="*/ 157715 w 160125"/>
              <a:gd name="connsiteY3" fmla="*/ 259010 h 265673"/>
              <a:gd name="connsiteX4" fmla="*/ 122790 w 160125"/>
              <a:gd name="connsiteY4" fmla="*/ 227260 h 265673"/>
              <a:gd name="connsiteX5" fmla="*/ 5315 w 160125"/>
              <a:gd name="connsiteY5" fmla="*/ 62160 h 2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25" h="265673">
                <a:moveTo>
                  <a:pt x="5315" y="62160"/>
                </a:moveTo>
                <a:cubicBezTo>
                  <a:pt x="-11089" y="24589"/>
                  <a:pt x="14840" y="-8219"/>
                  <a:pt x="24365" y="1835"/>
                </a:cubicBezTo>
                <a:cubicBezTo>
                  <a:pt x="33890" y="11889"/>
                  <a:pt x="40240" y="79623"/>
                  <a:pt x="62465" y="122485"/>
                </a:cubicBezTo>
                <a:cubicBezTo>
                  <a:pt x="84690" y="165347"/>
                  <a:pt x="147661" y="241548"/>
                  <a:pt x="157715" y="259010"/>
                </a:cubicBezTo>
                <a:cubicBezTo>
                  <a:pt x="167769" y="276472"/>
                  <a:pt x="144486" y="257422"/>
                  <a:pt x="122790" y="227260"/>
                </a:cubicBezTo>
                <a:cubicBezTo>
                  <a:pt x="101094" y="197098"/>
                  <a:pt x="21719" y="99731"/>
                  <a:pt x="5315" y="62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9812B70-2977-512B-979E-A11A98D59205}"/>
              </a:ext>
            </a:extLst>
          </p:cNvPr>
          <p:cNvSpPr/>
          <p:nvPr/>
        </p:nvSpPr>
        <p:spPr>
          <a:xfrm>
            <a:off x="7711905" y="6124030"/>
            <a:ext cx="500099" cy="399181"/>
          </a:xfrm>
          <a:custGeom>
            <a:avLst/>
            <a:gdLst>
              <a:gd name="connsiteX0" fmla="*/ 170 w 500099"/>
              <a:gd name="connsiteY0" fmla="*/ 545 h 399181"/>
              <a:gd name="connsiteX1" fmla="*/ 92245 w 500099"/>
              <a:gd name="connsiteY1" fmla="*/ 143420 h 399181"/>
              <a:gd name="connsiteX2" fmla="*/ 498645 w 500099"/>
              <a:gd name="connsiteY2" fmla="*/ 397420 h 399181"/>
              <a:gd name="connsiteX3" fmla="*/ 222420 w 500099"/>
              <a:gd name="connsiteY3" fmla="*/ 248195 h 399181"/>
              <a:gd name="connsiteX4" fmla="*/ 73195 w 500099"/>
              <a:gd name="connsiteY4" fmla="*/ 98970 h 399181"/>
              <a:gd name="connsiteX5" fmla="*/ 170 w 500099"/>
              <a:gd name="connsiteY5" fmla="*/ 545 h 39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099" h="399181">
                <a:moveTo>
                  <a:pt x="170" y="545"/>
                </a:moveTo>
                <a:cubicBezTo>
                  <a:pt x="3345" y="7953"/>
                  <a:pt x="9166" y="77274"/>
                  <a:pt x="92245" y="143420"/>
                </a:cubicBezTo>
                <a:cubicBezTo>
                  <a:pt x="175324" y="209566"/>
                  <a:pt x="476949" y="379958"/>
                  <a:pt x="498645" y="397420"/>
                </a:cubicBezTo>
                <a:cubicBezTo>
                  <a:pt x="520341" y="414882"/>
                  <a:pt x="293328" y="297937"/>
                  <a:pt x="222420" y="248195"/>
                </a:cubicBezTo>
                <a:cubicBezTo>
                  <a:pt x="151512" y="198453"/>
                  <a:pt x="107591" y="134953"/>
                  <a:pt x="73195" y="98970"/>
                </a:cubicBezTo>
                <a:cubicBezTo>
                  <a:pt x="38799" y="62987"/>
                  <a:pt x="-3005" y="-6863"/>
                  <a:pt x="17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C163D15-0B1D-939E-3EE5-37CCEE9CF139}"/>
              </a:ext>
            </a:extLst>
          </p:cNvPr>
          <p:cNvSpPr/>
          <p:nvPr/>
        </p:nvSpPr>
        <p:spPr>
          <a:xfrm>
            <a:off x="7864417" y="6353061"/>
            <a:ext cx="311230" cy="206727"/>
          </a:xfrm>
          <a:custGeom>
            <a:avLst/>
            <a:gdLst>
              <a:gd name="connsiteX0" fmla="*/ 58 w 311230"/>
              <a:gd name="connsiteY0" fmla="*/ 114 h 206727"/>
              <a:gd name="connsiteX1" fmla="*/ 114358 w 311230"/>
              <a:gd name="connsiteY1" fmla="*/ 117589 h 206727"/>
              <a:gd name="connsiteX2" fmla="*/ 311208 w 311230"/>
              <a:gd name="connsiteY2" fmla="*/ 206489 h 206727"/>
              <a:gd name="connsiteX3" fmla="*/ 101658 w 311230"/>
              <a:gd name="connsiteY3" fmla="*/ 139814 h 206727"/>
              <a:gd name="connsiteX4" fmla="*/ 58 w 311230"/>
              <a:gd name="connsiteY4" fmla="*/ 114 h 20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30" h="206727">
                <a:moveTo>
                  <a:pt x="58" y="114"/>
                </a:moveTo>
                <a:cubicBezTo>
                  <a:pt x="2175" y="-3590"/>
                  <a:pt x="62500" y="83193"/>
                  <a:pt x="114358" y="117589"/>
                </a:cubicBezTo>
                <a:cubicBezTo>
                  <a:pt x="166216" y="151985"/>
                  <a:pt x="313325" y="202785"/>
                  <a:pt x="311208" y="206489"/>
                </a:cubicBezTo>
                <a:cubicBezTo>
                  <a:pt x="309091" y="210193"/>
                  <a:pt x="149283" y="169976"/>
                  <a:pt x="101658" y="139814"/>
                </a:cubicBezTo>
                <a:cubicBezTo>
                  <a:pt x="54033" y="109652"/>
                  <a:pt x="-2059" y="3818"/>
                  <a:pt x="58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C3E18506-BD2F-A06B-1025-E57A8734E050}"/>
              </a:ext>
            </a:extLst>
          </p:cNvPr>
          <p:cNvSpPr/>
          <p:nvPr/>
        </p:nvSpPr>
        <p:spPr>
          <a:xfrm>
            <a:off x="7930789" y="6117906"/>
            <a:ext cx="143277" cy="251486"/>
          </a:xfrm>
          <a:custGeom>
            <a:avLst/>
            <a:gdLst>
              <a:gd name="connsiteX0" fmla="*/ 361 w 143277"/>
              <a:gd name="connsiteY0" fmla="*/ 319 h 251486"/>
              <a:gd name="connsiteX1" fmla="*/ 28936 w 143277"/>
              <a:gd name="connsiteY1" fmla="*/ 111444 h 251486"/>
              <a:gd name="connsiteX2" fmla="*/ 143236 w 143277"/>
              <a:gd name="connsiteY2" fmla="*/ 251144 h 251486"/>
              <a:gd name="connsiteX3" fmla="*/ 41636 w 143277"/>
              <a:gd name="connsiteY3" fmla="*/ 146369 h 251486"/>
              <a:gd name="connsiteX4" fmla="*/ 361 w 143277"/>
              <a:gd name="connsiteY4" fmla="*/ 319 h 25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77" h="251486">
                <a:moveTo>
                  <a:pt x="361" y="319"/>
                </a:moveTo>
                <a:cubicBezTo>
                  <a:pt x="-1756" y="-5502"/>
                  <a:pt x="5124" y="69640"/>
                  <a:pt x="28936" y="111444"/>
                </a:cubicBezTo>
                <a:cubicBezTo>
                  <a:pt x="52749" y="153248"/>
                  <a:pt x="141119" y="245323"/>
                  <a:pt x="143236" y="251144"/>
                </a:cubicBezTo>
                <a:cubicBezTo>
                  <a:pt x="145353" y="256965"/>
                  <a:pt x="66507" y="187115"/>
                  <a:pt x="41636" y="146369"/>
                </a:cubicBezTo>
                <a:cubicBezTo>
                  <a:pt x="16765" y="105623"/>
                  <a:pt x="2478" y="6140"/>
                  <a:pt x="361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4396FE5F-C952-2C53-A1D9-1E19560D732C}"/>
              </a:ext>
            </a:extLst>
          </p:cNvPr>
          <p:cNvSpPr/>
          <p:nvPr/>
        </p:nvSpPr>
        <p:spPr>
          <a:xfrm>
            <a:off x="7693008" y="6134056"/>
            <a:ext cx="161956" cy="311230"/>
          </a:xfrm>
          <a:custGeom>
            <a:avLst/>
            <a:gdLst>
              <a:gd name="connsiteX0" fmla="*/ 17 w 161956"/>
              <a:gd name="connsiteY0" fmla="*/ 44 h 311230"/>
              <a:gd name="connsiteX1" fmla="*/ 73042 w 161956"/>
              <a:gd name="connsiteY1" fmla="*/ 142919 h 311230"/>
              <a:gd name="connsiteX2" fmla="*/ 133367 w 161956"/>
              <a:gd name="connsiteY2" fmla="*/ 184194 h 311230"/>
              <a:gd name="connsiteX3" fmla="*/ 161942 w 161956"/>
              <a:gd name="connsiteY3" fmla="*/ 311194 h 311230"/>
              <a:gd name="connsiteX4" fmla="*/ 130192 w 161956"/>
              <a:gd name="connsiteY4" fmla="*/ 196894 h 311230"/>
              <a:gd name="connsiteX5" fmla="*/ 66692 w 161956"/>
              <a:gd name="connsiteY5" fmla="*/ 158794 h 311230"/>
              <a:gd name="connsiteX6" fmla="*/ 17 w 161956"/>
              <a:gd name="connsiteY6" fmla="*/ 44 h 3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56" h="311230">
                <a:moveTo>
                  <a:pt x="17" y="44"/>
                </a:moveTo>
                <a:cubicBezTo>
                  <a:pt x="1075" y="-2602"/>
                  <a:pt x="50817" y="112227"/>
                  <a:pt x="73042" y="142919"/>
                </a:cubicBezTo>
                <a:cubicBezTo>
                  <a:pt x="95267" y="173611"/>
                  <a:pt x="118550" y="156148"/>
                  <a:pt x="133367" y="184194"/>
                </a:cubicBezTo>
                <a:cubicBezTo>
                  <a:pt x="148184" y="212240"/>
                  <a:pt x="162471" y="309077"/>
                  <a:pt x="161942" y="311194"/>
                </a:cubicBezTo>
                <a:cubicBezTo>
                  <a:pt x="161413" y="313311"/>
                  <a:pt x="146067" y="222294"/>
                  <a:pt x="130192" y="196894"/>
                </a:cubicBezTo>
                <a:cubicBezTo>
                  <a:pt x="114317" y="171494"/>
                  <a:pt x="86271" y="186311"/>
                  <a:pt x="66692" y="158794"/>
                </a:cubicBezTo>
                <a:cubicBezTo>
                  <a:pt x="47113" y="131277"/>
                  <a:pt x="-1041" y="2690"/>
                  <a:pt x="1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B6B33BA-B901-9BDF-2E12-EE66B434AF99}"/>
              </a:ext>
            </a:extLst>
          </p:cNvPr>
          <p:cNvSpPr/>
          <p:nvPr/>
        </p:nvSpPr>
        <p:spPr>
          <a:xfrm>
            <a:off x="7553325" y="6149975"/>
            <a:ext cx="113634" cy="203371"/>
          </a:xfrm>
          <a:custGeom>
            <a:avLst/>
            <a:gdLst>
              <a:gd name="connsiteX0" fmla="*/ 0 w 113634"/>
              <a:gd name="connsiteY0" fmla="*/ 0 h 203371"/>
              <a:gd name="connsiteX1" fmla="*/ 107950 w 113634"/>
              <a:gd name="connsiteY1" fmla="*/ 44450 h 203371"/>
              <a:gd name="connsiteX2" fmla="*/ 95250 w 113634"/>
              <a:gd name="connsiteY2" fmla="*/ 85725 h 203371"/>
              <a:gd name="connsiteX3" fmla="*/ 66675 w 113634"/>
              <a:gd name="connsiteY3" fmla="*/ 203200 h 203371"/>
              <a:gd name="connsiteX4" fmla="*/ 101600 w 113634"/>
              <a:gd name="connsiteY4" fmla="*/ 57150 h 203371"/>
              <a:gd name="connsiteX5" fmla="*/ 92075 w 113634"/>
              <a:gd name="connsiteY5" fmla="*/ 50800 h 203371"/>
              <a:gd name="connsiteX6" fmla="*/ 0 w 113634"/>
              <a:gd name="connsiteY6" fmla="*/ 0 h 20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34" h="203371">
                <a:moveTo>
                  <a:pt x="0" y="0"/>
                </a:moveTo>
                <a:cubicBezTo>
                  <a:pt x="46037" y="15081"/>
                  <a:pt x="92075" y="30163"/>
                  <a:pt x="107950" y="44450"/>
                </a:cubicBezTo>
                <a:cubicBezTo>
                  <a:pt x="123825" y="58738"/>
                  <a:pt x="102129" y="59267"/>
                  <a:pt x="95250" y="85725"/>
                </a:cubicBezTo>
                <a:cubicBezTo>
                  <a:pt x="88371" y="112183"/>
                  <a:pt x="65617" y="207962"/>
                  <a:pt x="66675" y="203200"/>
                </a:cubicBezTo>
                <a:cubicBezTo>
                  <a:pt x="67733" y="198438"/>
                  <a:pt x="101600" y="57150"/>
                  <a:pt x="101600" y="57150"/>
                </a:cubicBezTo>
                <a:cubicBezTo>
                  <a:pt x="105833" y="31750"/>
                  <a:pt x="92075" y="50800"/>
                  <a:pt x="92075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3913A797-9366-E7D2-C819-0D00A6D262A6}"/>
              </a:ext>
            </a:extLst>
          </p:cNvPr>
          <p:cNvSpPr/>
          <p:nvPr/>
        </p:nvSpPr>
        <p:spPr>
          <a:xfrm>
            <a:off x="7428957" y="6111026"/>
            <a:ext cx="262335" cy="99289"/>
          </a:xfrm>
          <a:custGeom>
            <a:avLst/>
            <a:gdLst>
              <a:gd name="connsiteX0" fmla="*/ 543 w 262335"/>
              <a:gd name="connsiteY0" fmla="*/ 48474 h 99289"/>
              <a:gd name="connsiteX1" fmla="*/ 165643 w 262335"/>
              <a:gd name="connsiteY1" fmla="*/ 849 h 99289"/>
              <a:gd name="connsiteX2" fmla="*/ 257718 w 262335"/>
              <a:gd name="connsiteY2" fmla="*/ 16724 h 99289"/>
              <a:gd name="connsiteX3" fmla="*/ 248193 w 262335"/>
              <a:gd name="connsiteY3" fmla="*/ 32599 h 99289"/>
              <a:gd name="connsiteX4" fmla="*/ 245018 w 262335"/>
              <a:gd name="connsiteY4" fmla="*/ 99274 h 99289"/>
              <a:gd name="connsiteX5" fmla="*/ 225968 w 262335"/>
              <a:gd name="connsiteY5" fmla="*/ 26249 h 99289"/>
              <a:gd name="connsiteX6" fmla="*/ 543 w 262335"/>
              <a:gd name="connsiteY6" fmla="*/ 48474 h 9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335" h="99289">
                <a:moveTo>
                  <a:pt x="543" y="48474"/>
                </a:moveTo>
                <a:cubicBezTo>
                  <a:pt x="-9511" y="44241"/>
                  <a:pt x="122781" y="6141"/>
                  <a:pt x="165643" y="849"/>
                </a:cubicBezTo>
                <a:cubicBezTo>
                  <a:pt x="208505" y="-4443"/>
                  <a:pt x="257718" y="16724"/>
                  <a:pt x="257718" y="16724"/>
                </a:cubicBezTo>
                <a:cubicBezTo>
                  <a:pt x="271476" y="22016"/>
                  <a:pt x="250310" y="18841"/>
                  <a:pt x="248193" y="32599"/>
                </a:cubicBezTo>
                <a:cubicBezTo>
                  <a:pt x="246076" y="46357"/>
                  <a:pt x="248722" y="100332"/>
                  <a:pt x="245018" y="99274"/>
                </a:cubicBezTo>
                <a:cubicBezTo>
                  <a:pt x="241314" y="98216"/>
                  <a:pt x="260893" y="35774"/>
                  <a:pt x="225968" y="26249"/>
                </a:cubicBezTo>
                <a:cubicBezTo>
                  <a:pt x="191043" y="16724"/>
                  <a:pt x="10597" y="52707"/>
                  <a:pt x="543" y="48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FDCBCA95-299A-53D1-126C-0BA1F08DDD4F}"/>
              </a:ext>
            </a:extLst>
          </p:cNvPr>
          <p:cNvSpPr/>
          <p:nvPr/>
        </p:nvSpPr>
        <p:spPr>
          <a:xfrm>
            <a:off x="8031486" y="6089650"/>
            <a:ext cx="175940" cy="133899"/>
          </a:xfrm>
          <a:custGeom>
            <a:avLst/>
            <a:gdLst>
              <a:gd name="connsiteX0" fmla="*/ 13964 w 175940"/>
              <a:gd name="connsiteY0" fmla="*/ 0 h 133899"/>
              <a:gd name="connsiteX1" fmla="*/ 33014 w 175940"/>
              <a:gd name="connsiteY1" fmla="*/ 60325 h 133899"/>
              <a:gd name="connsiteX2" fmla="*/ 175889 w 175940"/>
              <a:gd name="connsiteY2" fmla="*/ 133350 h 133899"/>
              <a:gd name="connsiteX3" fmla="*/ 48889 w 175940"/>
              <a:gd name="connsiteY3" fmla="*/ 92075 h 133899"/>
              <a:gd name="connsiteX4" fmla="*/ 1264 w 175940"/>
              <a:gd name="connsiteY4" fmla="*/ 60325 h 133899"/>
              <a:gd name="connsiteX5" fmla="*/ 13964 w 175940"/>
              <a:gd name="connsiteY5" fmla="*/ 0 h 13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940" h="133899">
                <a:moveTo>
                  <a:pt x="13964" y="0"/>
                </a:moveTo>
                <a:cubicBezTo>
                  <a:pt x="19256" y="0"/>
                  <a:pt x="6027" y="38100"/>
                  <a:pt x="33014" y="60325"/>
                </a:cubicBezTo>
                <a:cubicBezTo>
                  <a:pt x="60001" y="82550"/>
                  <a:pt x="173243" y="128058"/>
                  <a:pt x="175889" y="133350"/>
                </a:cubicBezTo>
                <a:cubicBezTo>
                  <a:pt x="178535" y="138642"/>
                  <a:pt x="77993" y="104246"/>
                  <a:pt x="48889" y="92075"/>
                </a:cubicBezTo>
                <a:cubicBezTo>
                  <a:pt x="19785" y="79904"/>
                  <a:pt x="6556" y="73554"/>
                  <a:pt x="1264" y="60325"/>
                </a:cubicBezTo>
                <a:cubicBezTo>
                  <a:pt x="-4028" y="47096"/>
                  <a:pt x="8672" y="0"/>
                  <a:pt x="139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0B572AE7-D2A7-1A9F-C920-792CC42F4739}"/>
              </a:ext>
            </a:extLst>
          </p:cNvPr>
          <p:cNvSpPr/>
          <p:nvPr/>
        </p:nvSpPr>
        <p:spPr>
          <a:xfrm>
            <a:off x="8083014" y="6076745"/>
            <a:ext cx="233438" cy="162714"/>
          </a:xfrm>
          <a:custGeom>
            <a:avLst/>
            <a:gdLst>
              <a:gd name="connsiteX0" fmla="*/ 3711 w 233438"/>
              <a:gd name="connsiteY0" fmla="*/ 205 h 162714"/>
              <a:gd name="connsiteX1" fmla="*/ 25936 w 233438"/>
              <a:gd name="connsiteY1" fmla="*/ 63705 h 162714"/>
              <a:gd name="connsiteX2" fmla="*/ 232311 w 233438"/>
              <a:gd name="connsiteY2" fmla="*/ 162130 h 162714"/>
              <a:gd name="connsiteX3" fmla="*/ 105311 w 233438"/>
              <a:gd name="connsiteY3" fmla="*/ 101805 h 162714"/>
              <a:gd name="connsiteX4" fmla="*/ 32286 w 233438"/>
              <a:gd name="connsiteY4" fmla="*/ 44655 h 162714"/>
              <a:gd name="connsiteX5" fmla="*/ 3711 w 233438"/>
              <a:gd name="connsiteY5" fmla="*/ 205 h 16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438" h="162714">
                <a:moveTo>
                  <a:pt x="3711" y="205"/>
                </a:moveTo>
                <a:cubicBezTo>
                  <a:pt x="2653" y="3380"/>
                  <a:pt x="-12164" y="36718"/>
                  <a:pt x="25936" y="63705"/>
                </a:cubicBezTo>
                <a:cubicBezTo>
                  <a:pt x="64036" y="90692"/>
                  <a:pt x="232311" y="162130"/>
                  <a:pt x="232311" y="162130"/>
                </a:cubicBezTo>
                <a:cubicBezTo>
                  <a:pt x="245540" y="168480"/>
                  <a:pt x="138649" y="121384"/>
                  <a:pt x="105311" y="101805"/>
                </a:cubicBezTo>
                <a:cubicBezTo>
                  <a:pt x="71974" y="82226"/>
                  <a:pt x="47632" y="57884"/>
                  <a:pt x="32286" y="44655"/>
                </a:cubicBezTo>
                <a:cubicBezTo>
                  <a:pt x="16940" y="31426"/>
                  <a:pt x="4769" y="-2970"/>
                  <a:pt x="3711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79280CE8-69BD-5D19-1446-5EE4717E5B7B}"/>
              </a:ext>
            </a:extLst>
          </p:cNvPr>
          <p:cNvSpPr/>
          <p:nvPr/>
        </p:nvSpPr>
        <p:spPr>
          <a:xfrm>
            <a:off x="8206445" y="6106423"/>
            <a:ext cx="533363" cy="465384"/>
          </a:xfrm>
          <a:custGeom>
            <a:avLst/>
            <a:gdLst>
              <a:gd name="connsiteX0" fmla="*/ 930 w 533363"/>
              <a:gd name="connsiteY0" fmla="*/ 2277 h 465384"/>
              <a:gd name="connsiteX1" fmla="*/ 296205 w 533363"/>
              <a:gd name="connsiteY1" fmla="*/ 189602 h 465384"/>
              <a:gd name="connsiteX2" fmla="*/ 527980 w 533363"/>
              <a:gd name="connsiteY2" fmla="*/ 462652 h 465384"/>
              <a:gd name="connsiteX3" fmla="*/ 439080 w 533363"/>
              <a:gd name="connsiteY3" fmla="*/ 316602 h 465384"/>
              <a:gd name="connsiteX4" fmla="*/ 210480 w 533363"/>
              <a:gd name="connsiteY4" fmla="*/ 100702 h 465384"/>
              <a:gd name="connsiteX5" fmla="*/ 930 w 533363"/>
              <a:gd name="connsiteY5" fmla="*/ 2277 h 46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363" h="465384">
                <a:moveTo>
                  <a:pt x="930" y="2277"/>
                </a:moveTo>
                <a:cubicBezTo>
                  <a:pt x="15217" y="17094"/>
                  <a:pt x="208363" y="112873"/>
                  <a:pt x="296205" y="189602"/>
                </a:cubicBezTo>
                <a:cubicBezTo>
                  <a:pt x="384047" y="266331"/>
                  <a:pt x="504168" y="441485"/>
                  <a:pt x="527980" y="462652"/>
                </a:cubicBezTo>
                <a:cubicBezTo>
                  <a:pt x="551793" y="483819"/>
                  <a:pt x="491997" y="376927"/>
                  <a:pt x="439080" y="316602"/>
                </a:cubicBezTo>
                <a:cubicBezTo>
                  <a:pt x="386163" y="256277"/>
                  <a:pt x="280330" y="153619"/>
                  <a:pt x="210480" y="100702"/>
                </a:cubicBezTo>
                <a:cubicBezTo>
                  <a:pt x="140630" y="47785"/>
                  <a:pt x="-13357" y="-12540"/>
                  <a:pt x="930" y="2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D1FF4A9-CCE5-F9F3-515C-36E7A9211697}"/>
              </a:ext>
            </a:extLst>
          </p:cNvPr>
          <p:cNvSpPr/>
          <p:nvPr/>
        </p:nvSpPr>
        <p:spPr>
          <a:xfrm>
            <a:off x="7442568" y="6476982"/>
            <a:ext cx="199705" cy="279441"/>
          </a:xfrm>
          <a:custGeom>
            <a:avLst/>
            <a:gdLst>
              <a:gd name="connsiteX0" fmla="*/ 47257 w 199705"/>
              <a:gd name="connsiteY0" fmla="*/ 18 h 279441"/>
              <a:gd name="connsiteX1" fmla="*/ 25032 w 199705"/>
              <a:gd name="connsiteY1" fmla="*/ 146068 h 279441"/>
              <a:gd name="connsiteX2" fmla="*/ 199657 w 199705"/>
              <a:gd name="connsiteY2" fmla="*/ 279418 h 279441"/>
              <a:gd name="connsiteX3" fmla="*/ 5982 w 199705"/>
              <a:gd name="connsiteY3" fmla="*/ 155593 h 279441"/>
              <a:gd name="connsiteX4" fmla="*/ 47257 w 199705"/>
              <a:gd name="connsiteY4" fmla="*/ 18 h 27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05" h="279441">
                <a:moveTo>
                  <a:pt x="47257" y="18"/>
                </a:moveTo>
                <a:cubicBezTo>
                  <a:pt x="50432" y="-1569"/>
                  <a:pt x="-368" y="99501"/>
                  <a:pt x="25032" y="146068"/>
                </a:cubicBezTo>
                <a:cubicBezTo>
                  <a:pt x="50432" y="192635"/>
                  <a:pt x="202832" y="277831"/>
                  <a:pt x="199657" y="279418"/>
                </a:cubicBezTo>
                <a:cubicBezTo>
                  <a:pt x="196482" y="281005"/>
                  <a:pt x="31382" y="200572"/>
                  <a:pt x="5982" y="155593"/>
                </a:cubicBezTo>
                <a:cubicBezTo>
                  <a:pt x="-19418" y="110614"/>
                  <a:pt x="44082" y="1605"/>
                  <a:pt x="4725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DF693E3A-509F-47C8-54B0-871F9CEDB7E7}"/>
              </a:ext>
            </a:extLst>
          </p:cNvPr>
          <p:cNvSpPr/>
          <p:nvPr/>
        </p:nvSpPr>
        <p:spPr>
          <a:xfrm>
            <a:off x="8286699" y="6470314"/>
            <a:ext cx="460279" cy="257963"/>
          </a:xfrm>
          <a:custGeom>
            <a:avLst/>
            <a:gdLst>
              <a:gd name="connsiteX0" fmla="*/ 51 w 460279"/>
              <a:gd name="connsiteY0" fmla="*/ 336 h 257963"/>
              <a:gd name="connsiteX1" fmla="*/ 419151 w 460279"/>
              <a:gd name="connsiteY1" fmla="*/ 159086 h 257963"/>
              <a:gd name="connsiteX2" fmla="*/ 441376 w 460279"/>
              <a:gd name="connsiteY2" fmla="*/ 257511 h 257963"/>
              <a:gd name="connsiteX3" fmla="*/ 390576 w 460279"/>
              <a:gd name="connsiteY3" fmla="*/ 120986 h 257963"/>
              <a:gd name="connsiteX4" fmla="*/ 51 w 460279"/>
              <a:gd name="connsiteY4" fmla="*/ 336 h 25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79" h="257963">
                <a:moveTo>
                  <a:pt x="51" y="336"/>
                </a:moveTo>
                <a:cubicBezTo>
                  <a:pt x="4813" y="6686"/>
                  <a:pt x="345597" y="116224"/>
                  <a:pt x="419151" y="159086"/>
                </a:cubicBezTo>
                <a:cubicBezTo>
                  <a:pt x="492705" y="201949"/>
                  <a:pt x="446138" y="263861"/>
                  <a:pt x="441376" y="257511"/>
                </a:cubicBezTo>
                <a:cubicBezTo>
                  <a:pt x="436614" y="251161"/>
                  <a:pt x="460426" y="162790"/>
                  <a:pt x="390576" y="120986"/>
                </a:cubicBezTo>
                <a:cubicBezTo>
                  <a:pt x="320726" y="79182"/>
                  <a:pt x="-4711" y="-6014"/>
                  <a:pt x="51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CE9F704-6732-B912-5B1F-32215C316E15}"/>
              </a:ext>
            </a:extLst>
          </p:cNvPr>
          <p:cNvSpPr/>
          <p:nvPr/>
        </p:nvSpPr>
        <p:spPr>
          <a:xfrm>
            <a:off x="8278867" y="6746203"/>
            <a:ext cx="568777" cy="89572"/>
          </a:xfrm>
          <a:custGeom>
            <a:avLst/>
            <a:gdLst>
              <a:gd name="connsiteX0" fmla="*/ 1533 w 568777"/>
              <a:gd name="connsiteY0" fmla="*/ 89572 h 89572"/>
              <a:gd name="connsiteX1" fmla="*/ 344433 w 568777"/>
              <a:gd name="connsiteY1" fmla="*/ 22897 h 89572"/>
              <a:gd name="connsiteX2" fmla="*/ 566683 w 568777"/>
              <a:gd name="connsiteY2" fmla="*/ 45122 h 89572"/>
              <a:gd name="connsiteX3" fmla="*/ 442858 w 568777"/>
              <a:gd name="connsiteY3" fmla="*/ 672 h 89572"/>
              <a:gd name="connsiteX4" fmla="*/ 226958 w 568777"/>
              <a:gd name="connsiteY4" fmla="*/ 22897 h 89572"/>
              <a:gd name="connsiteX5" fmla="*/ 1533 w 568777"/>
              <a:gd name="connsiteY5" fmla="*/ 89572 h 8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777" h="89572">
                <a:moveTo>
                  <a:pt x="1533" y="89572"/>
                </a:moveTo>
                <a:cubicBezTo>
                  <a:pt x="21112" y="89572"/>
                  <a:pt x="250241" y="30305"/>
                  <a:pt x="344433" y="22897"/>
                </a:cubicBezTo>
                <a:cubicBezTo>
                  <a:pt x="438625" y="15489"/>
                  <a:pt x="550279" y="48826"/>
                  <a:pt x="566683" y="45122"/>
                </a:cubicBezTo>
                <a:cubicBezTo>
                  <a:pt x="583087" y="41418"/>
                  <a:pt x="499479" y="4376"/>
                  <a:pt x="442858" y="672"/>
                </a:cubicBezTo>
                <a:cubicBezTo>
                  <a:pt x="386237" y="-3032"/>
                  <a:pt x="298925" y="9139"/>
                  <a:pt x="226958" y="22897"/>
                </a:cubicBezTo>
                <a:cubicBezTo>
                  <a:pt x="154991" y="36655"/>
                  <a:pt x="-18046" y="89572"/>
                  <a:pt x="1533" y="8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089A2A0-2CF0-3D11-75BF-7C51857C72A8}"/>
              </a:ext>
            </a:extLst>
          </p:cNvPr>
          <p:cNvSpPr/>
          <p:nvPr/>
        </p:nvSpPr>
        <p:spPr>
          <a:xfrm>
            <a:off x="8332621" y="6794001"/>
            <a:ext cx="513244" cy="48150"/>
          </a:xfrm>
          <a:custGeom>
            <a:avLst/>
            <a:gdLst>
              <a:gd name="connsiteX0" fmla="*/ 4929 w 513244"/>
              <a:gd name="connsiteY0" fmla="*/ 48124 h 48150"/>
              <a:gd name="connsiteX1" fmla="*/ 351004 w 513244"/>
              <a:gd name="connsiteY1" fmla="*/ 13199 h 48150"/>
              <a:gd name="connsiteX2" fmla="*/ 512929 w 513244"/>
              <a:gd name="connsiteY2" fmla="*/ 16374 h 48150"/>
              <a:gd name="connsiteX3" fmla="*/ 389104 w 513244"/>
              <a:gd name="connsiteY3" fmla="*/ 499 h 48150"/>
              <a:gd name="connsiteX4" fmla="*/ 277979 w 513244"/>
              <a:gd name="connsiteY4" fmla="*/ 3674 h 48150"/>
              <a:gd name="connsiteX5" fmla="*/ 157329 w 513244"/>
              <a:gd name="connsiteY5" fmla="*/ 6849 h 48150"/>
              <a:gd name="connsiteX6" fmla="*/ 4929 w 513244"/>
              <a:gd name="connsiteY6" fmla="*/ 48124 h 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244" h="48150">
                <a:moveTo>
                  <a:pt x="4929" y="48124"/>
                </a:moveTo>
                <a:cubicBezTo>
                  <a:pt x="37208" y="49182"/>
                  <a:pt x="266337" y="18491"/>
                  <a:pt x="351004" y="13199"/>
                </a:cubicBezTo>
                <a:cubicBezTo>
                  <a:pt x="435671" y="7907"/>
                  <a:pt x="506579" y="18491"/>
                  <a:pt x="512929" y="16374"/>
                </a:cubicBezTo>
                <a:cubicBezTo>
                  <a:pt x="519279" y="14257"/>
                  <a:pt x="428262" y="2616"/>
                  <a:pt x="389104" y="499"/>
                </a:cubicBezTo>
                <a:cubicBezTo>
                  <a:pt x="349946" y="-1618"/>
                  <a:pt x="277979" y="3674"/>
                  <a:pt x="277979" y="3674"/>
                </a:cubicBezTo>
                <a:cubicBezTo>
                  <a:pt x="239350" y="4732"/>
                  <a:pt x="207071" y="-3734"/>
                  <a:pt x="157329" y="6849"/>
                </a:cubicBezTo>
                <a:cubicBezTo>
                  <a:pt x="107587" y="17432"/>
                  <a:pt x="-27350" y="47066"/>
                  <a:pt x="4929" y="48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6F8913C6-DF3F-123C-7A93-0416C24666DB}"/>
              </a:ext>
            </a:extLst>
          </p:cNvPr>
          <p:cNvSpPr/>
          <p:nvPr/>
        </p:nvSpPr>
        <p:spPr>
          <a:xfrm>
            <a:off x="8229419" y="6044972"/>
            <a:ext cx="633387" cy="451086"/>
          </a:xfrm>
          <a:custGeom>
            <a:avLst/>
            <a:gdLst>
              <a:gd name="connsiteX0" fmla="*/ 181 w 633387"/>
              <a:gd name="connsiteY0" fmla="*/ 228 h 451086"/>
              <a:gd name="connsiteX1" fmla="*/ 387531 w 633387"/>
              <a:gd name="connsiteY1" fmla="*/ 184378 h 451086"/>
              <a:gd name="connsiteX2" fmla="*/ 593906 w 633387"/>
              <a:gd name="connsiteY2" fmla="*/ 305028 h 451086"/>
              <a:gd name="connsiteX3" fmla="*/ 632006 w 633387"/>
              <a:gd name="connsiteY3" fmla="*/ 451078 h 451086"/>
              <a:gd name="connsiteX4" fmla="*/ 571681 w 633387"/>
              <a:gd name="connsiteY4" fmla="*/ 298678 h 451086"/>
              <a:gd name="connsiteX5" fmla="*/ 339906 w 633387"/>
              <a:gd name="connsiteY5" fmla="*/ 149453 h 451086"/>
              <a:gd name="connsiteX6" fmla="*/ 181 w 633387"/>
              <a:gd name="connsiteY6" fmla="*/ 228 h 45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387" h="451086">
                <a:moveTo>
                  <a:pt x="181" y="228"/>
                </a:moveTo>
                <a:cubicBezTo>
                  <a:pt x="8118" y="6049"/>
                  <a:pt x="288577" y="133578"/>
                  <a:pt x="387531" y="184378"/>
                </a:cubicBezTo>
                <a:cubicBezTo>
                  <a:pt x="486485" y="235178"/>
                  <a:pt x="553160" y="260578"/>
                  <a:pt x="593906" y="305028"/>
                </a:cubicBezTo>
                <a:cubicBezTo>
                  <a:pt x="634652" y="349478"/>
                  <a:pt x="635710" y="452136"/>
                  <a:pt x="632006" y="451078"/>
                </a:cubicBezTo>
                <a:cubicBezTo>
                  <a:pt x="628302" y="450020"/>
                  <a:pt x="620364" y="348949"/>
                  <a:pt x="571681" y="298678"/>
                </a:cubicBezTo>
                <a:cubicBezTo>
                  <a:pt x="522998" y="248407"/>
                  <a:pt x="433569" y="197607"/>
                  <a:pt x="339906" y="149453"/>
                </a:cubicBezTo>
                <a:cubicBezTo>
                  <a:pt x="246244" y="101299"/>
                  <a:pt x="-7756" y="-5593"/>
                  <a:pt x="181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4D5D6ED-A198-4D5E-6F07-B7B0D446D49D}"/>
              </a:ext>
            </a:extLst>
          </p:cNvPr>
          <p:cNvSpPr/>
          <p:nvPr/>
        </p:nvSpPr>
        <p:spPr>
          <a:xfrm>
            <a:off x="8559797" y="6197514"/>
            <a:ext cx="327797" cy="330346"/>
          </a:xfrm>
          <a:custGeom>
            <a:avLst/>
            <a:gdLst>
              <a:gd name="connsiteX0" fmla="*/ 3 w 327797"/>
              <a:gd name="connsiteY0" fmla="*/ 86 h 330346"/>
              <a:gd name="connsiteX1" fmla="*/ 285753 w 327797"/>
              <a:gd name="connsiteY1" fmla="*/ 155661 h 330346"/>
              <a:gd name="connsiteX2" fmla="*/ 323853 w 327797"/>
              <a:gd name="connsiteY2" fmla="*/ 330286 h 330346"/>
              <a:gd name="connsiteX3" fmla="*/ 292103 w 327797"/>
              <a:gd name="connsiteY3" fmla="*/ 136611 h 330346"/>
              <a:gd name="connsiteX4" fmla="*/ 3 w 327797"/>
              <a:gd name="connsiteY4" fmla="*/ 86 h 33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797" h="330346">
                <a:moveTo>
                  <a:pt x="3" y="86"/>
                </a:moveTo>
                <a:cubicBezTo>
                  <a:pt x="-1055" y="3261"/>
                  <a:pt x="231778" y="100628"/>
                  <a:pt x="285753" y="155661"/>
                </a:cubicBezTo>
                <a:cubicBezTo>
                  <a:pt x="339728" y="210694"/>
                  <a:pt x="322795" y="333461"/>
                  <a:pt x="323853" y="330286"/>
                </a:cubicBezTo>
                <a:cubicBezTo>
                  <a:pt x="324911" y="327111"/>
                  <a:pt x="342903" y="191644"/>
                  <a:pt x="292103" y="136611"/>
                </a:cubicBezTo>
                <a:cubicBezTo>
                  <a:pt x="241303" y="81578"/>
                  <a:pt x="1061" y="-3089"/>
                  <a:pt x="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7252F24A-0DA5-B14A-4D76-E9B5BF5AB92E}"/>
              </a:ext>
            </a:extLst>
          </p:cNvPr>
          <p:cNvSpPr/>
          <p:nvPr/>
        </p:nvSpPr>
        <p:spPr>
          <a:xfrm>
            <a:off x="8854992" y="6489276"/>
            <a:ext cx="54826" cy="314930"/>
          </a:xfrm>
          <a:custGeom>
            <a:avLst/>
            <a:gdLst>
              <a:gd name="connsiteX0" fmla="*/ 28658 w 54826"/>
              <a:gd name="connsiteY0" fmla="*/ 424 h 314930"/>
              <a:gd name="connsiteX1" fmla="*/ 41358 w 54826"/>
              <a:gd name="connsiteY1" fmla="*/ 102024 h 314930"/>
              <a:gd name="connsiteX2" fmla="*/ 83 w 54826"/>
              <a:gd name="connsiteY2" fmla="*/ 314749 h 314930"/>
              <a:gd name="connsiteX3" fmla="*/ 54058 w 54826"/>
              <a:gd name="connsiteY3" fmla="*/ 136949 h 314930"/>
              <a:gd name="connsiteX4" fmla="*/ 28658 w 54826"/>
              <a:gd name="connsiteY4" fmla="*/ 424 h 31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6" h="314930">
                <a:moveTo>
                  <a:pt x="28658" y="424"/>
                </a:moveTo>
                <a:cubicBezTo>
                  <a:pt x="26541" y="-5397"/>
                  <a:pt x="46120" y="49637"/>
                  <a:pt x="41358" y="102024"/>
                </a:cubicBezTo>
                <a:cubicBezTo>
                  <a:pt x="36596" y="154411"/>
                  <a:pt x="-2034" y="308928"/>
                  <a:pt x="83" y="314749"/>
                </a:cubicBezTo>
                <a:cubicBezTo>
                  <a:pt x="2200" y="320570"/>
                  <a:pt x="48237" y="185103"/>
                  <a:pt x="54058" y="136949"/>
                </a:cubicBezTo>
                <a:cubicBezTo>
                  <a:pt x="59879" y="88795"/>
                  <a:pt x="30775" y="6245"/>
                  <a:pt x="28658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3EC46F8-7B66-7E48-AD21-A5A1FD45AFC2}"/>
              </a:ext>
            </a:extLst>
          </p:cNvPr>
          <p:cNvSpPr/>
          <p:nvPr/>
        </p:nvSpPr>
        <p:spPr>
          <a:xfrm>
            <a:off x="8601030" y="6289556"/>
            <a:ext cx="277702" cy="409695"/>
          </a:xfrm>
          <a:custGeom>
            <a:avLst/>
            <a:gdLst>
              <a:gd name="connsiteX0" fmla="*/ 45 w 277702"/>
              <a:gd name="connsiteY0" fmla="*/ 119 h 409695"/>
              <a:gd name="connsiteX1" fmla="*/ 219120 w 277702"/>
              <a:gd name="connsiteY1" fmla="*/ 165219 h 409695"/>
              <a:gd name="connsiteX2" fmla="*/ 263570 w 277702"/>
              <a:gd name="connsiteY2" fmla="*/ 222369 h 409695"/>
              <a:gd name="connsiteX3" fmla="*/ 250870 w 277702"/>
              <a:gd name="connsiteY3" fmla="*/ 409694 h 409695"/>
              <a:gd name="connsiteX4" fmla="*/ 276270 w 277702"/>
              <a:gd name="connsiteY4" fmla="*/ 219194 h 409695"/>
              <a:gd name="connsiteX5" fmla="*/ 200070 w 277702"/>
              <a:gd name="connsiteY5" fmla="*/ 139819 h 409695"/>
              <a:gd name="connsiteX6" fmla="*/ 45 w 277702"/>
              <a:gd name="connsiteY6" fmla="*/ 119 h 4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702" h="409695">
                <a:moveTo>
                  <a:pt x="45" y="119"/>
                </a:moveTo>
                <a:cubicBezTo>
                  <a:pt x="3220" y="4352"/>
                  <a:pt x="175199" y="128177"/>
                  <a:pt x="219120" y="165219"/>
                </a:cubicBezTo>
                <a:cubicBezTo>
                  <a:pt x="263041" y="202261"/>
                  <a:pt x="258278" y="181623"/>
                  <a:pt x="263570" y="222369"/>
                </a:cubicBezTo>
                <a:cubicBezTo>
                  <a:pt x="268862" y="263115"/>
                  <a:pt x="248753" y="410223"/>
                  <a:pt x="250870" y="409694"/>
                </a:cubicBezTo>
                <a:cubicBezTo>
                  <a:pt x="252987" y="409165"/>
                  <a:pt x="284737" y="264173"/>
                  <a:pt x="276270" y="219194"/>
                </a:cubicBezTo>
                <a:cubicBezTo>
                  <a:pt x="267803" y="174215"/>
                  <a:pt x="240287" y="174215"/>
                  <a:pt x="200070" y="139819"/>
                </a:cubicBezTo>
                <a:cubicBezTo>
                  <a:pt x="159853" y="105423"/>
                  <a:pt x="-3130" y="-4114"/>
                  <a:pt x="4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087CB81A-47F6-E1DE-06F8-D12E0D31BBE9}"/>
              </a:ext>
            </a:extLst>
          </p:cNvPr>
          <p:cNvSpPr/>
          <p:nvPr/>
        </p:nvSpPr>
        <p:spPr>
          <a:xfrm>
            <a:off x="8651642" y="6346811"/>
            <a:ext cx="184858" cy="349268"/>
          </a:xfrm>
          <a:custGeom>
            <a:avLst/>
            <a:gdLst>
              <a:gd name="connsiteX0" fmla="*/ 233 w 184858"/>
              <a:gd name="connsiteY0" fmla="*/ 14 h 349268"/>
              <a:gd name="connsiteX1" fmla="*/ 95483 w 184858"/>
              <a:gd name="connsiteY1" fmla="*/ 114314 h 349268"/>
              <a:gd name="connsiteX2" fmla="*/ 184383 w 184858"/>
              <a:gd name="connsiteY2" fmla="*/ 349264 h 349268"/>
              <a:gd name="connsiteX3" fmla="*/ 124058 w 184858"/>
              <a:gd name="connsiteY3" fmla="*/ 120664 h 349268"/>
              <a:gd name="connsiteX4" fmla="*/ 233 w 184858"/>
              <a:gd name="connsiteY4" fmla="*/ 14 h 34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58" h="349268">
                <a:moveTo>
                  <a:pt x="233" y="14"/>
                </a:moveTo>
                <a:cubicBezTo>
                  <a:pt x="-4529" y="-1044"/>
                  <a:pt x="64791" y="56106"/>
                  <a:pt x="95483" y="114314"/>
                </a:cubicBezTo>
                <a:cubicBezTo>
                  <a:pt x="126175" y="172522"/>
                  <a:pt x="179621" y="348206"/>
                  <a:pt x="184383" y="349264"/>
                </a:cubicBezTo>
                <a:cubicBezTo>
                  <a:pt x="189145" y="350322"/>
                  <a:pt x="157395" y="175168"/>
                  <a:pt x="124058" y="120664"/>
                </a:cubicBezTo>
                <a:cubicBezTo>
                  <a:pt x="90721" y="66160"/>
                  <a:pt x="4995" y="1072"/>
                  <a:pt x="23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17A1A04-808D-78B5-6D3A-ABBA3A7B64BB}"/>
              </a:ext>
            </a:extLst>
          </p:cNvPr>
          <p:cNvSpPr/>
          <p:nvPr/>
        </p:nvSpPr>
        <p:spPr>
          <a:xfrm>
            <a:off x="8648604" y="6378561"/>
            <a:ext cx="142971" cy="368342"/>
          </a:xfrm>
          <a:custGeom>
            <a:avLst/>
            <a:gdLst>
              <a:gd name="connsiteX0" fmla="*/ 96 w 142971"/>
              <a:gd name="connsiteY0" fmla="*/ 14 h 368342"/>
              <a:gd name="connsiteX1" fmla="*/ 95346 w 142971"/>
              <a:gd name="connsiteY1" fmla="*/ 168289 h 368342"/>
              <a:gd name="connsiteX2" fmla="*/ 133446 w 142971"/>
              <a:gd name="connsiteY2" fmla="*/ 263539 h 368342"/>
              <a:gd name="connsiteX3" fmla="*/ 114396 w 142971"/>
              <a:gd name="connsiteY3" fmla="*/ 368314 h 368342"/>
              <a:gd name="connsiteX4" fmla="*/ 142971 w 142971"/>
              <a:gd name="connsiteY4" fmla="*/ 273064 h 368342"/>
              <a:gd name="connsiteX5" fmla="*/ 114396 w 142971"/>
              <a:gd name="connsiteY5" fmla="*/ 177814 h 368342"/>
              <a:gd name="connsiteX6" fmla="*/ 96 w 142971"/>
              <a:gd name="connsiteY6" fmla="*/ 14 h 3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971" h="368342">
                <a:moveTo>
                  <a:pt x="96" y="14"/>
                </a:moveTo>
                <a:cubicBezTo>
                  <a:pt x="-3079" y="-1573"/>
                  <a:pt x="73121" y="124368"/>
                  <a:pt x="95346" y="168289"/>
                </a:cubicBezTo>
                <a:cubicBezTo>
                  <a:pt x="117571" y="212210"/>
                  <a:pt x="130271" y="230202"/>
                  <a:pt x="133446" y="263539"/>
                </a:cubicBezTo>
                <a:cubicBezTo>
                  <a:pt x="136621" y="296876"/>
                  <a:pt x="112809" y="366727"/>
                  <a:pt x="114396" y="368314"/>
                </a:cubicBezTo>
                <a:cubicBezTo>
                  <a:pt x="115983" y="369901"/>
                  <a:pt x="142971" y="304814"/>
                  <a:pt x="142971" y="273064"/>
                </a:cubicBezTo>
                <a:cubicBezTo>
                  <a:pt x="142971" y="241314"/>
                  <a:pt x="135563" y="221206"/>
                  <a:pt x="114396" y="177814"/>
                </a:cubicBezTo>
                <a:cubicBezTo>
                  <a:pt x="93229" y="134422"/>
                  <a:pt x="3271" y="1601"/>
                  <a:pt x="9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17DA273C-283E-B3F0-F0CD-8C098AF21825}"/>
              </a:ext>
            </a:extLst>
          </p:cNvPr>
          <p:cNvSpPr/>
          <p:nvPr/>
        </p:nvSpPr>
        <p:spPr>
          <a:xfrm>
            <a:off x="7771954" y="5476870"/>
            <a:ext cx="114828" cy="304820"/>
          </a:xfrm>
          <a:custGeom>
            <a:avLst/>
            <a:gdLst>
              <a:gd name="connsiteX0" fmla="*/ 114746 w 114828"/>
              <a:gd name="connsiteY0" fmla="*/ 5 h 304820"/>
              <a:gd name="connsiteX1" fmla="*/ 19496 w 114828"/>
              <a:gd name="connsiteY1" fmla="*/ 200030 h 304820"/>
              <a:gd name="connsiteX2" fmla="*/ 60771 w 114828"/>
              <a:gd name="connsiteY2" fmla="*/ 304805 h 304820"/>
              <a:gd name="connsiteX3" fmla="*/ 446 w 114828"/>
              <a:gd name="connsiteY3" fmla="*/ 193680 h 304820"/>
              <a:gd name="connsiteX4" fmla="*/ 114746 w 114828"/>
              <a:gd name="connsiteY4" fmla="*/ 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28" h="304820">
                <a:moveTo>
                  <a:pt x="114746" y="5"/>
                </a:moveTo>
                <a:cubicBezTo>
                  <a:pt x="117921" y="1063"/>
                  <a:pt x="28492" y="149230"/>
                  <a:pt x="19496" y="200030"/>
                </a:cubicBezTo>
                <a:cubicBezTo>
                  <a:pt x="10500" y="250830"/>
                  <a:pt x="63946" y="305863"/>
                  <a:pt x="60771" y="304805"/>
                </a:cubicBezTo>
                <a:cubicBezTo>
                  <a:pt x="57596" y="303747"/>
                  <a:pt x="-5904" y="239718"/>
                  <a:pt x="446" y="193680"/>
                </a:cubicBezTo>
                <a:cubicBezTo>
                  <a:pt x="6796" y="147642"/>
                  <a:pt x="111571" y="-1053"/>
                  <a:pt x="11474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EEA3E4FE-65DB-4F58-619D-3D9B43C6C076}"/>
              </a:ext>
            </a:extLst>
          </p:cNvPr>
          <p:cNvSpPr/>
          <p:nvPr/>
        </p:nvSpPr>
        <p:spPr>
          <a:xfrm>
            <a:off x="7197675" y="5970644"/>
            <a:ext cx="323949" cy="103196"/>
          </a:xfrm>
          <a:custGeom>
            <a:avLst/>
            <a:gdLst>
              <a:gd name="connsiteX0" fmla="*/ 50 w 323949"/>
              <a:gd name="connsiteY0" fmla="*/ 103131 h 103196"/>
              <a:gd name="connsiteX1" fmla="*/ 152450 w 323949"/>
              <a:gd name="connsiteY1" fmla="*/ 17406 h 103196"/>
              <a:gd name="connsiteX2" fmla="*/ 323900 w 323949"/>
              <a:gd name="connsiteY2" fmla="*/ 45981 h 103196"/>
              <a:gd name="connsiteX3" fmla="*/ 168325 w 323949"/>
              <a:gd name="connsiteY3" fmla="*/ 1531 h 103196"/>
              <a:gd name="connsiteX4" fmla="*/ 50 w 323949"/>
              <a:gd name="connsiteY4" fmla="*/ 103131 h 10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949" h="103196">
                <a:moveTo>
                  <a:pt x="50" y="103131"/>
                </a:moveTo>
                <a:cubicBezTo>
                  <a:pt x="-2596" y="105777"/>
                  <a:pt x="98475" y="26931"/>
                  <a:pt x="152450" y="17406"/>
                </a:cubicBezTo>
                <a:cubicBezTo>
                  <a:pt x="206425" y="7881"/>
                  <a:pt x="321254" y="48627"/>
                  <a:pt x="323900" y="45981"/>
                </a:cubicBezTo>
                <a:cubicBezTo>
                  <a:pt x="326546" y="43335"/>
                  <a:pt x="221771" y="-9582"/>
                  <a:pt x="168325" y="1531"/>
                </a:cubicBezTo>
                <a:cubicBezTo>
                  <a:pt x="114879" y="12643"/>
                  <a:pt x="2696" y="100485"/>
                  <a:pt x="50" y="10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E150E3D-CC1D-366F-D56D-95FCCA88C559}"/>
              </a:ext>
            </a:extLst>
          </p:cNvPr>
          <p:cNvSpPr/>
          <p:nvPr/>
        </p:nvSpPr>
        <p:spPr>
          <a:xfrm>
            <a:off x="7505699" y="5888530"/>
            <a:ext cx="314329" cy="45658"/>
          </a:xfrm>
          <a:custGeom>
            <a:avLst/>
            <a:gdLst>
              <a:gd name="connsiteX0" fmla="*/ 1 w 314329"/>
              <a:gd name="connsiteY0" fmla="*/ 10620 h 45658"/>
              <a:gd name="connsiteX1" fmla="*/ 200026 w 314329"/>
              <a:gd name="connsiteY1" fmla="*/ 13795 h 45658"/>
              <a:gd name="connsiteX2" fmla="*/ 314326 w 314329"/>
              <a:gd name="connsiteY2" fmla="*/ 45545 h 45658"/>
              <a:gd name="connsiteX3" fmla="*/ 196851 w 314329"/>
              <a:gd name="connsiteY3" fmla="*/ 1095 h 45658"/>
              <a:gd name="connsiteX4" fmla="*/ 1 w 314329"/>
              <a:gd name="connsiteY4" fmla="*/ 10620 h 4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9" h="45658">
                <a:moveTo>
                  <a:pt x="1" y="10620"/>
                </a:moveTo>
                <a:cubicBezTo>
                  <a:pt x="530" y="12737"/>
                  <a:pt x="147639" y="7974"/>
                  <a:pt x="200026" y="13795"/>
                </a:cubicBezTo>
                <a:cubicBezTo>
                  <a:pt x="252413" y="19616"/>
                  <a:pt x="314855" y="47662"/>
                  <a:pt x="314326" y="45545"/>
                </a:cubicBezTo>
                <a:cubicBezTo>
                  <a:pt x="313797" y="43428"/>
                  <a:pt x="250297" y="5857"/>
                  <a:pt x="196851" y="1095"/>
                </a:cubicBezTo>
                <a:cubicBezTo>
                  <a:pt x="143405" y="-3667"/>
                  <a:pt x="-528" y="8503"/>
                  <a:pt x="1" y="10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6C1AB1B-79A6-DC81-6480-32885E97B609}"/>
              </a:ext>
            </a:extLst>
          </p:cNvPr>
          <p:cNvSpPr/>
          <p:nvPr/>
        </p:nvSpPr>
        <p:spPr>
          <a:xfrm>
            <a:off x="7143143" y="3400730"/>
            <a:ext cx="106027" cy="256069"/>
          </a:xfrm>
          <a:custGeom>
            <a:avLst/>
            <a:gdLst>
              <a:gd name="connsiteX0" fmla="*/ 105689 w 106027"/>
              <a:gd name="connsiteY0" fmla="*/ 2460 h 256069"/>
              <a:gd name="connsiteX1" fmla="*/ 2451 w 106027"/>
              <a:gd name="connsiteY1" fmla="*/ 253183 h 256069"/>
              <a:gd name="connsiteX2" fmla="*/ 35634 w 106027"/>
              <a:gd name="connsiteY2" fmla="*/ 131509 h 256069"/>
              <a:gd name="connsiteX3" fmla="*/ 105689 w 106027"/>
              <a:gd name="connsiteY3" fmla="*/ 2460 h 25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27" h="256069">
                <a:moveTo>
                  <a:pt x="105689" y="2460"/>
                </a:moveTo>
                <a:cubicBezTo>
                  <a:pt x="100159" y="22739"/>
                  <a:pt x="14127" y="231675"/>
                  <a:pt x="2451" y="253183"/>
                </a:cubicBezTo>
                <a:cubicBezTo>
                  <a:pt x="-9225" y="274691"/>
                  <a:pt x="23958" y="170223"/>
                  <a:pt x="35634" y="131509"/>
                </a:cubicBezTo>
                <a:cubicBezTo>
                  <a:pt x="47310" y="92795"/>
                  <a:pt x="111219" y="-17819"/>
                  <a:pt x="105689" y="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10B6610-04BE-E49C-FBBE-58CE51469A12}"/>
              </a:ext>
            </a:extLst>
          </p:cNvPr>
          <p:cNvSpPr/>
          <p:nvPr/>
        </p:nvSpPr>
        <p:spPr>
          <a:xfrm>
            <a:off x="6919804" y="3730760"/>
            <a:ext cx="260647" cy="402834"/>
          </a:xfrm>
          <a:custGeom>
            <a:avLst/>
            <a:gdLst>
              <a:gd name="connsiteX0" fmla="*/ 258973 w 260647"/>
              <a:gd name="connsiteY0" fmla="*/ 582 h 402834"/>
              <a:gd name="connsiteX1" fmla="*/ 118864 w 260647"/>
              <a:gd name="connsiteY1" fmla="*/ 195998 h 402834"/>
              <a:gd name="connsiteX2" fmla="*/ 877 w 260647"/>
              <a:gd name="connsiteY2" fmla="*/ 402475 h 402834"/>
              <a:gd name="connsiteX3" fmla="*/ 181544 w 260647"/>
              <a:gd name="connsiteY3" fmla="*/ 144379 h 402834"/>
              <a:gd name="connsiteX4" fmla="*/ 258973 w 260647"/>
              <a:gd name="connsiteY4" fmla="*/ 582 h 40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47" h="402834">
                <a:moveTo>
                  <a:pt x="258973" y="582"/>
                </a:moveTo>
                <a:cubicBezTo>
                  <a:pt x="248527" y="9185"/>
                  <a:pt x="161880" y="129016"/>
                  <a:pt x="118864" y="195998"/>
                </a:cubicBezTo>
                <a:cubicBezTo>
                  <a:pt x="75848" y="262980"/>
                  <a:pt x="-9569" y="411078"/>
                  <a:pt x="877" y="402475"/>
                </a:cubicBezTo>
                <a:cubicBezTo>
                  <a:pt x="11323" y="393872"/>
                  <a:pt x="133612" y="208289"/>
                  <a:pt x="181544" y="144379"/>
                </a:cubicBezTo>
                <a:cubicBezTo>
                  <a:pt x="229476" y="80469"/>
                  <a:pt x="269419" y="-8021"/>
                  <a:pt x="258973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6071A96-8E58-4A9D-B09C-66F3112575BA}"/>
              </a:ext>
            </a:extLst>
          </p:cNvPr>
          <p:cNvSpPr/>
          <p:nvPr/>
        </p:nvSpPr>
        <p:spPr>
          <a:xfrm>
            <a:off x="7016333" y="3347440"/>
            <a:ext cx="188332" cy="471837"/>
          </a:xfrm>
          <a:custGeom>
            <a:avLst/>
            <a:gdLst>
              <a:gd name="connsiteX0" fmla="*/ 188254 w 188332"/>
              <a:gd name="connsiteY0" fmla="*/ 444 h 471837"/>
              <a:gd name="connsiteX1" fmla="*/ 59206 w 188332"/>
              <a:gd name="connsiteY1" fmla="*/ 380215 h 471837"/>
              <a:gd name="connsiteX2" fmla="*/ 212 w 188332"/>
              <a:gd name="connsiteY2" fmla="*/ 468705 h 471837"/>
              <a:gd name="connsiteX3" fmla="*/ 77641 w 188332"/>
              <a:gd name="connsiteY3" fmla="*/ 306473 h 471837"/>
              <a:gd name="connsiteX4" fmla="*/ 188254 w 188332"/>
              <a:gd name="connsiteY4" fmla="*/ 444 h 47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32" h="471837">
                <a:moveTo>
                  <a:pt x="188254" y="444"/>
                </a:moveTo>
                <a:cubicBezTo>
                  <a:pt x="185182" y="12734"/>
                  <a:pt x="90546" y="302172"/>
                  <a:pt x="59206" y="380215"/>
                </a:cubicBezTo>
                <a:cubicBezTo>
                  <a:pt x="27866" y="458259"/>
                  <a:pt x="-2860" y="480995"/>
                  <a:pt x="212" y="468705"/>
                </a:cubicBezTo>
                <a:cubicBezTo>
                  <a:pt x="3284" y="456415"/>
                  <a:pt x="51831" y="378986"/>
                  <a:pt x="77641" y="306473"/>
                </a:cubicBezTo>
                <a:cubicBezTo>
                  <a:pt x="103451" y="233960"/>
                  <a:pt x="191326" y="-11846"/>
                  <a:pt x="188254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51B1DD76-F69D-88C1-185C-C1C0C4D5F2AC}"/>
              </a:ext>
            </a:extLst>
          </p:cNvPr>
          <p:cNvSpPr/>
          <p:nvPr/>
        </p:nvSpPr>
        <p:spPr>
          <a:xfrm>
            <a:off x="6839785" y="3797030"/>
            <a:ext cx="184920" cy="737894"/>
          </a:xfrm>
          <a:custGeom>
            <a:avLst/>
            <a:gdLst>
              <a:gd name="connsiteX0" fmla="*/ 180447 w 184920"/>
              <a:gd name="connsiteY0" fmla="*/ 11741 h 737894"/>
              <a:gd name="connsiteX1" fmla="*/ 132515 w 184920"/>
              <a:gd name="connsiteY1" fmla="*/ 159225 h 737894"/>
              <a:gd name="connsiteX2" fmla="*/ 58773 w 184920"/>
              <a:gd name="connsiteY2" fmla="*/ 398886 h 737894"/>
              <a:gd name="connsiteX3" fmla="*/ 25589 w 184920"/>
              <a:gd name="connsiteY3" fmla="*/ 520560 h 737894"/>
              <a:gd name="connsiteX4" fmla="*/ 21902 w 184920"/>
              <a:gd name="connsiteY4" fmla="*/ 616425 h 737894"/>
              <a:gd name="connsiteX5" fmla="*/ 3467 w 184920"/>
              <a:gd name="connsiteY5" fmla="*/ 734412 h 737894"/>
              <a:gd name="connsiteX6" fmla="*/ 18215 w 184920"/>
              <a:gd name="connsiteY6" fmla="*/ 472628 h 737894"/>
              <a:gd name="connsiteX7" fmla="*/ 180447 w 184920"/>
              <a:gd name="connsiteY7" fmla="*/ 11741 h 73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20" h="737894">
                <a:moveTo>
                  <a:pt x="180447" y="11741"/>
                </a:moveTo>
                <a:cubicBezTo>
                  <a:pt x="199497" y="-40493"/>
                  <a:pt x="152794" y="94701"/>
                  <a:pt x="132515" y="159225"/>
                </a:cubicBezTo>
                <a:cubicBezTo>
                  <a:pt x="112236" y="223749"/>
                  <a:pt x="76594" y="338664"/>
                  <a:pt x="58773" y="398886"/>
                </a:cubicBezTo>
                <a:cubicBezTo>
                  <a:pt x="40952" y="459108"/>
                  <a:pt x="31734" y="484304"/>
                  <a:pt x="25589" y="520560"/>
                </a:cubicBezTo>
                <a:cubicBezTo>
                  <a:pt x="19444" y="556817"/>
                  <a:pt x="25589" y="580783"/>
                  <a:pt x="21902" y="616425"/>
                </a:cubicBezTo>
                <a:cubicBezTo>
                  <a:pt x="18215" y="652067"/>
                  <a:pt x="4081" y="758378"/>
                  <a:pt x="3467" y="734412"/>
                </a:cubicBezTo>
                <a:cubicBezTo>
                  <a:pt x="2853" y="710446"/>
                  <a:pt x="-10053" y="586314"/>
                  <a:pt x="18215" y="472628"/>
                </a:cubicBezTo>
                <a:cubicBezTo>
                  <a:pt x="46483" y="358942"/>
                  <a:pt x="161397" y="63975"/>
                  <a:pt x="180447" y="11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F52BC56-D602-6D81-9881-E9DCB4DB1E4E}"/>
              </a:ext>
            </a:extLst>
          </p:cNvPr>
          <p:cNvSpPr/>
          <p:nvPr/>
        </p:nvSpPr>
        <p:spPr>
          <a:xfrm>
            <a:off x="7283383" y="3375021"/>
            <a:ext cx="38376" cy="260355"/>
          </a:xfrm>
          <a:custGeom>
            <a:avLst/>
            <a:gdLst>
              <a:gd name="connsiteX0" fmla="*/ 67 w 38376"/>
              <a:gd name="connsiteY0" fmla="*/ 4 h 260355"/>
              <a:gd name="connsiteX1" fmla="*/ 38167 w 38376"/>
              <a:gd name="connsiteY1" fmla="*/ 88904 h 260355"/>
              <a:gd name="connsiteX2" fmla="*/ 15942 w 38376"/>
              <a:gd name="connsiteY2" fmla="*/ 260354 h 260355"/>
              <a:gd name="connsiteX3" fmla="*/ 28642 w 38376"/>
              <a:gd name="connsiteY3" fmla="*/ 92079 h 260355"/>
              <a:gd name="connsiteX4" fmla="*/ 67 w 38376"/>
              <a:gd name="connsiteY4" fmla="*/ 4 h 2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76" h="260355">
                <a:moveTo>
                  <a:pt x="67" y="4"/>
                </a:moveTo>
                <a:cubicBezTo>
                  <a:pt x="1654" y="-525"/>
                  <a:pt x="35521" y="45512"/>
                  <a:pt x="38167" y="88904"/>
                </a:cubicBezTo>
                <a:cubicBezTo>
                  <a:pt x="40813" y="132296"/>
                  <a:pt x="17529" y="259825"/>
                  <a:pt x="15942" y="260354"/>
                </a:cubicBezTo>
                <a:cubicBezTo>
                  <a:pt x="14355" y="260883"/>
                  <a:pt x="31817" y="130708"/>
                  <a:pt x="28642" y="92079"/>
                </a:cubicBezTo>
                <a:cubicBezTo>
                  <a:pt x="25467" y="53450"/>
                  <a:pt x="-1520" y="533"/>
                  <a:pt x="6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1E21CF65-4E6F-C2B3-2202-BDC73D8DD787}"/>
              </a:ext>
            </a:extLst>
          </p:cNvPr>
          <p:cNvSpPr/>
          <p:nvPr/>
        </p:nvSpPr>
        <p:spPr>
          <a:xfrm>
            <a:off x="7265090" y="3628425"/>
            <a:ext cx="34243" cy="133401"/>
          </a:xfrm>
          <a:custGeom>
            <a:avLst/>
            <a:gdLst>
              <a:gd name="connsiteX0" fmla="*/ 34235 w 34243"/>
              <a:gd name="connsiteY0" fmla="*/ 600 h 133401"/>
              <a:gd name="connsiteX1" fmla="*/ 5660 w 34243"/>
              <a:gd name="connsiteY1" fmla="*/ 130775 h 133401"/>
              <a:gd name="connsiteX2" fmla="*/ 2485 w 34243"/>
              <a:gd name="connsiteY2" fmla="*/ 83150 h 133401"/>
              <a:gd name="connsiteX3" fmla="*/ 34235 w 34243"/>
              <a:gd name="connsiteY3" fmla="*/ 600 h 1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43" h="133401">
                <a:moveTo>
                  <a:pt x="34235" y="600"/>
                </a:moveTo>
                <a:cubicBezTo>
                  <a:pt x="34764" y="8538"/>
                  <a:pt x="10952" y="117017"/>
                  <a:pt x="5660" y="130775"/>
                </a:cubicBezTo>
                <a:cubicBezTo>
                  <a:pt x="368" y="144533"/>
                  <a:pt x="-2278" y="100613"/>
                  <a:pt x="2485" y="83150"/>
                </a:cubicBezTo>
                <a:cubicBezTo>
                  <a:pt x="7248" y="65687"/>
                  <a:pt x="33706" y="-7338"/>
                  <a:pt x="34235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0EA85D3-EF2B-5548-0CE4-CA895F74659E}"/>
              </a:ext>
            </a:extLst>
          </p:cNvPr>
          <p:cNvSpPr/>
          <p:nvPr/>
        </p:nvSpPr>
        <p:spPr>
          <a:xfrm>
            <a:off x="7251396" y="3444852"/>
            <a:ext cx="44867" cy="120691"/>
          </a:xfrm>
          <a:custGeom>
            <a:avLst/>
            <a:gdLst>
              <a:gd name="connsiteX0" fmla="*/ 44754 w 44867"/>
              <a:gd name="connsiteY0" fmla="*/ 23 h 120691"/>
              <a:gd name="connsiteX1" fmla="*/ 13004 w 44867"/>
              <a:gd name="connsiteY1" fmla="*/ 53998 h 120691"/>
              <a:gd name="connsiteX2" fmla="*/ 9829 w 44867"/>
              <a:gd name="connsiteY2" fmla="*/ 120673 h 120691"/>
              <a:gd name="connsiteX3" fmla="*/ 304 w 44867"/>
              <a:gd name="connsiteY3" fmla="*/ 60348 h 120691"/>
              <a:gd name="connsiteX4" fmla="*/ 44754 w 44867"/>
              <a:gd name="connsiteY4" fmla="*/ 23 h 12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67" h="120691">
                <a:moveTo>
                  <a:pt x="44754" y="23"/>
                </a:moveTo>
                <a:cubicBezTo>
                  <a:pt x="46871" y="-1035"/>
                  <a:pt x="18825" y="33890"/>
                  <a:pt x="13004" y="53998"/>
                </a:cubicBezTo>
                <a:cubicBezTo>
                  <a:pt x="7183" y="74106"/>
                  <a:pt x="11946" y="119615"/>
                  <a:pt x="9829" y="120673"/>
                </a:cubicBezTo>
                <a:cubicBezTo>
                  <a:pt x="7712" y="121731"/>
                  <a:pt x="-1813" y="76752"/>
                  <a:pt x="304" y="60348"/>
                </a:cubicBezTo>
                <a:cubicBezTo>
                  <a:pt x="2421" y="43944"/>
                  <a:pt x="42637" y="1081"/>
                  <a:pt x="4475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56C4EE6-FC4E-9EC4-5E4A-426DC9332E61}"/>
              </a:ext>
            </a:extLst>
          </p:cNvPr>
          <p:cNvSpPr/>
          <p:nvPr/>
        </p:nvSpPr>
        <p:spPr>
          <a:xfrm>
            <a:off x="7207250" y="3711312"/>
            <a:ext cx="69850" cy="197393"/>
          </a:xfrm>
          <a:custGeom>
            <a:avLst/>
            <a:gdLst>
              <a:gd name="connsiteX0" fmla="*/ 0 w 69850"/>
              <a:gd name="connsiteY0" fmla="*/ 263 h 197393"/>
              <a:gd name="connsiteX1" fmla="*/ 53975 w 69850"/>
              <a:gd name="connsiteY1" fmla="*/ 89163 h 197393"/>
              <a:gd name="connsiteX2" fmla="*/ 69850 w 69850"/>
              <a:gd name="connsiteY2" fmla="*/ 197113 h 197393"/>
              <a:gd name="connsiteX3" fmla="*/ 53975 w 69850"/>
              <a:gd name="connsiteY3" fmla="*/ 117738 h 197393"/>
              <a:gd name="connsiteX4" fmla="*/ 0 w 69850"/>
              <a:gd name="connsiteY4" fmla="*/ 263 h 197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" h="197393">
                <a:moveTo>
                  <a:pt x="0" y="263"/>
                </a:moveTo>
                <a:cubicBezTo>
                  <a:pt x="0" y="-4499"/>
                  <a:pt x="42333" y="56355"/>
                  <a:pt x="53975" y="89163"/>
                </a:cubicBezTo>
                <a:cubicBezTo>
                  <a:pt x="65617" y="121971"/>
                  <a:pt x="69850" y="192351"/>
                  <a:pt x="69850" y="197113"/>
                </a:cubicBezTo>
                <a:cubicBezTo>
                  <a:pt x="69850" y="201875"/>
                  <a:pt x="62442" y="144726"/>
                  <a:pt x="53975" y="117738"/>
                </a:cubicBezTo>
                <a:cubicBezTo>
                  <a:pt x="45508" y="90750"/>
                  <a:pt x="0" y="5025"/>
                  <a:pt x="0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6DC66B26-1706-BF64-6C01-27236437039A}"/>
              </a:ext>
            </a:extLst>
          </p:cNvPr>
          <p:cNvSpPr/>
          <p:nvPr/>
        </p:nvSpPr>
        <p:spPr>
          <a:xfrm>
            <a:off x="7216471" y="3832215"/>
            <a:ext cx="59352" cy="254019"/>
          </a:xfrm>
          <a:custGeom>
            <a:avLst/>
            <a:gdLst>
              <a:gd name="connsiteX0" fmla="*/ 304 w 59352"/>
              <a:gd name="connsiteY0" fmla="*/ 10 h 254019"/>
              <a:gd name="connsiteX1" fmla="*/ 35229 w 59352"/>
              <a:gd name="connsiteY1" fmla="*/ 127010 h 254019"/>
              <a:gd name="connsiteX2" fmla="*/ 44754 w 59352"/>
              <a:gd name="connsiteY2" fmla="*/ 254010 h 254019"/>
              <a:gd name="connsiteX3" fmla="*/ 57454 w 59352"/>
              <a:gd name="connsiteY3" fmla="*/ 120660 h 254019"/>
              <a:gd name="connsiteX4" fmla="*/ 304 w 59352"/>
              <a:gd name="connsiteY4" fmla="*/ 10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52" h="254019">
                <a:moveTo>
                  <a:pt x="304" y="10"/>
                </a:moveTo>
                <a:cubicBezTo>
                  <a:pt x="-3400" y="1068"/>
                  <a:pt x="27821" y="84677"/>
                  <a:pt x="35229" y="127010"/>
                </a:cubicBezTo>
                <a:cubicBezTo>
                  <a:pt x="42637" y="169343"/>
                  <a:pt x="41050" y="255068"/>
                  <a:pt x="44754" y="254010"/>
                </a:cubicBezTo>
                <a:cubicBezTo>
                  <a:pt x="48458" y="252952"/>
                  <a:pt x="64862" y="159289"/>
                  <a:pt x="57454" y="120660"/>
                </a:cubicBezTo>
                <a:cubicBezTo>
                  <a:pt x="50046" y="82031"/>
                  <a:pt x="4008" y="-1048"/>
                  <a:pt x="30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F1AC5A16-17A4-FA54-5A66-FF763FE7CCAE}"/>
              </a:ext>
            </a:extLst>
          </p:cNvPr>
          <p:cNvSpPr/>
          <p:nvPr/>
        </p:nvSpPr>
        <p:spPr>
          <a:xfrm>
            <a:off x="7232296" y="4162413"/>
            <a:ext cx="35518" cy="203223"/>
          </a:xfrm>
          <a:custGeom>
            <a:avLst/>
            <a:gdLst>
              <a:gd name="connsiteX0" fmla="*/ 25754 w 35518"/>
              <a:gd name="connsiteY0" fmla="*/ 12 h 203223"/>
              <a:gd name="connsiteX1" fmla="*/ 16229 w 35518"/>
              <a:gd name="connsiteY1" fmla="*/ 98437 h 203223"/>
              <a:gd name="connsiteX2" fmla="*/ 35279 w 35518"/>
              <a:gd name="connsiteY2" fmla="*/ 203212 h 203223"/>
              <a:gd name="connsiteX3" fmla="*/ 354 w 35518"/>
              <a:gd name="connsiteY3" fmla="*/ 92087 h 203223"/>
              <a:gd name="connsiteX4" fmla="*/ 25754 w 35518"/>
              <a:gd name="connsiteY4" fmla="*/ 12 h 2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18" h="203223">
                <a:moveTo>
                  <a:pt x="25754" y="12"/>
                </a:moveTo>
                <a:cubicBezTo>
                  <a:pt x="28400" y="1070"/>
                  <a:pt x="14642" y="64570"/>
                  <a:pt x="16229" y="98437"/>
                </a:cubicBezTo>
                <a:cubicBezTo>
                  <a:pt x="17816" y="132304"/>
                  <a:pt x="37925" y="204270"/>
                  <a:pt x="35279" y="203212"/>
                </a:cubicBezTo>
                <a:cubicBezTo>
                  <a:pt x="32633" y="202154"/>
                  <a:pt x="4058" y="119604"/>
                  <a:pt x="354" y="92087"/>
                </a:cubicBezTo>
                <a:cubicBezTo>
                  <a:pt x="-3350" y="64570"/>
                  <a:pt x="23108" y="-1046"/>
                  <a:pt x="2575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D9D43C1-D285-6205-54A2-2F80364FB4DB}"/>
              </a:ext>
            </a:extLst>
          </p:cNvPr>
          <p:cNvSpPr/>
          <p:nvPr/>
        </p:nvSpPr>
        <p:spPr>
          <a:xfrm>
            <a:off x="7158402" y="3812927"/>
            <a:ext cx="49029" cy="327392"/>
          </a:xfrm>
          <a:custGeom>
            <a:avLst/>
            <a:gdLst>
              <a:gd name="connsiteX0" fmla="*/ 48848 w 49029"/>
              <a:gd name="connsiteY0" fmla="*/ 248 h 327392"/>
              <a:gd name="connsiteX1" fmla="*/ 17098 w 49029"/>
              <a:gd name="connsiteY1" fmla="*/ 114548 h 327392"/>
              <a:gd name="connsiteX2" fmla="*/ 4398 w 49029"/>
              <a:gd name="connsiteY2" fmla="*/ 327273 h 327392"/>
              <a:gd name="connsiteX3" fmla="*/ 1223 w 49029"/>
              <a:gd name="connsiteY3" fmla="*/ 143123 h 327392"/>
              <a:gd name="connsiteX4" fmla="*/ 48848 w 49029"/>
              <a:gd name="connsiteY4" fmla="*/ 248 h 32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29" h="327392">
                <a:moveTo>
                  <a:pt x="48848" y="248"/>
                </a:moveTo>
                <a:cubicBezTo>
                  <a:pt x="51494" y="-4514"/>
                  <a:pt x="24506" y="60044"/>
                  <a:pt x="17098" y="114548"/>
                </a:cubicBezTo>
                <a:cubicBezTo>
                  <a:pt x="9690" y="169052"/>
                  <a:pt x="7044" y="322511"/>
                  <a:pt x="4398" y="327273"/>
                </a:cubicBezTo>
                <a:cubicBezTo>
                  <a:pt x="1752" y="332035"/>
                  <a:pt x="-1952" y="192865"/>
                  <a:pt x="1223" y="143123"/>
                </a:cubicBezTo>
                <a:cubicBezTo>
                  <a:pt x="4398" y="93381"/>
                  <a:pt x="46202" y="5010"/>
                  <a:pt x="48848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99B4278-F772-96D0-0460-29B667B57FFC}"/>
              </a:ext>
            </a:extLst>
          </p:cNvPr>
          <p:cNvSpPr/>
          <p:nvPr/>
        </p:nvSpPr>
        <p:spPr>
          <a:xfrm>
            <a:off x="7353221" y="3563439"/>
            <a:ext cx="36064" cy="165243"/>
          </a:xfrm>
          <a:custGeom>
            <a:avLst/>
            <a:gdLst>
              <a:gd name="connsiteX0" fmla="*/ 35004 w 36064"/>
              <a:gd name="connsiteY0" fmla="*/ 2086 h 165243"/>
              <a:gd name="connsiteX1" fmla="*/ 79 w 36064"/>
              <a:gd name="connsiteY1" fmla="*/ 164011 h 165243"/>
              <a:gd name="connsiteX2" fmla="*/ 25479 w 36064"/>
              <a:gd name="connsiteY2" fmla="*/ 75111 h 165243"/>
              <a:gd name="connsiteX3" fmla="*/ 35004 w 36064"/>
              <a:gd name="connsiteY3" fmla="*/ 2086 h 16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4" h="165243">
                <a:moveTo>
                  <a:pt x="35004" y="2086"/>
                </a:moveTo>
                <a:cubicBezTo>
                  <a:pt x="30771" y="16903"/>
                  <a:pt x="1666" y="151840"/>
                  <a:pt x="79" y="164011"/>
                </a:cubicBezTo>
                <a:cubicBezTo>
                  <a:pt x="-1508" y="176182"/>
                  <a:pt x="21246" y="94690"/>
                  <a:pt x="25479" y="75111"/>
                </a:cubicBezTo>
                <a:cubicBezTo>
                  <a:pt x="29712" y="55532"/>
                  <a:pt x="39237" y="-12731"/>
                  <a:pt x="35004" y="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5E7D3A8A-6D0C-B701-9298-6793A889DB30}"/>
              </a:ext>
            </a:extLst>
          </p:cNvPr>
          <p:cNvSpPr/>
          <p:nvPr/>
        </p:nvSpPr>
        <p:spPr>
          <a:xfrm>
            <a:off x="7362678" y="3749640"/>
            <a:ext cx="22663" cy="288973"/>
          </a:xfrm>
          <a:custGeom>
            <a:avLst/>
            <a:gdLst>
              <a:gd name="connsiteX0" fmla="*/ 147 w 22663"/>
              <a:gd name="connsiteY0" fmla="*/ 35 h 288973"/>
              <a:gd name="connsiteX1" fmla="*/ 22372 w 22663"/>
              <a:gd name="connsiteY1" fmla="*/ 98460 h 288973"/>
              <a:gd name="connsiteX2" fmla="*/ 12847 w 22663"/>
              <a:gd name="connsiteY2" fmla="*/ 288960 h 288973"/>
              <a:gd name="connsiteX3" fmla="*/ 12847 w 22663"/>
              <a:gd name="connsiteY3" fmla="*/ 107985 h 288973"/>
              <a:gd name="connsiteX4" fmla="*/ 147 w 22663"/>
              <a:gd name="connsiteY4" fmla="*/ 35 h 28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3" h="288973">
                <a:moveTo>
                  <a:pt x="147" y="35"/>
                </a:moveTo>
                <a:cubicBezTo>
                  <a:pt x="1734" y="-1552"/>
                  <a:pt x="20255" y="50306"/>
                  <a:pt x="22372" y="98460"/>
                </a:cubicBezTo>
                <a:cubicBezTo>
                  <a:pt x="24489" y="146614"/>
                  <a:pt x="14434" y="287373"/>
                  <a:pt x="12847" y="288960"/>
                </a:cubicBezTo>
                <a:cubicBezTo>
                  <a:pt x="11260" y="290547"/>
                  <a:pt x="15493" y="149789"/>
                  <a:pt x="12847" y="107985"/>
                </a:cubicBezTo>
                <a:cubicBezTo>
                  <a:pt x="10201" y="66181"/>
                  <a:pt x="-1440" y="1622"/>
                  <a:pt x="14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0305768-1559-DFB0-F9D9-32271716695B}"/>
              </a:ext>
            </a:extLst>
          </p:cNvPr>
          <p:cNvSpPr/>
          <p:nvPr/>
        </p:nvSpPr>
        <p:spPr>
          <a:xfrm>
            <a:off x="7308829" y="3641725"/>
            <a:ext cx="38121" cy="73572"/>
          </a:xfrm>
          <a:custGeom>
            <a:avLst/>
            <a:gdLst>
              <a:gd name="connsiteX0" fmla="*/ 38121 w 38121"/>
              <a:gd name="connsiteY0" fmla="*/ 0 h 73572"/>
              <a:gd name="connsiteX1" fmla="*/ 21 w 38121"/>
              <a:gd name="connsiteY1" fmla="*/ 73025 h 73572"/>
              <a:gd name="connsiteX2" fmla="*/ 38121 w 38121"/>
              <a:gd name="connsiteY2" fmla="*/ 0 h 7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1" h="73572">
                <a:moveTo>
                  <a:pt x="38121" y="0"/>
                </a:moveTo>
                <a:cubicBezTo>
                  <a:pt x="38121" y="0"/>
                  <a:pt x="1079" y="65088"/>
                  <a:pt x="21" y="73025"/>
                </a:cubicBezTo>
                <a:cubicBezTo>
                  <a:pt x="-1037" y="80962"/>
                  <a:pt x="38121" y="0"/>
                  <a:pt x="381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BEFB603-676A-F2B0-990E-6D34CD40A9B7}"/>
              </a:ext>
            </a:extLst>
          </p:cNvPr>
          <p:cNvSpPr/>
          <p:nvPr/>
        </p:nvSpPr>
        <p:spPr>
          <a:xfrm>
            <a:off x="7318299" y="3780904"/>
            <a:ext cx="31977" cy="248408"/>
          </a:xfrm>
          <a:custGeom>
            <a:avLst/>
            <a:gdLst>
              <a:gd name="connsiteX0" fmla="*/ 76 w 31977"/>
              <a:gd name="connsiteY0" fmla="*/ 521 h 248408"/>
              <a:gd name="connsiteX1" fmla="*/ 22301 w 31977"/>
              <a:gd name="connsiteY1" fmla="*/ 79896 h 248408"/>
              <a:gd name="connsiteX2" fmla="*/ 76 w 31977"/>
              <a:gd name="connsiteY2" fmla="*/ 248171 h 248408"/>
              <a:gd name="connsiteX3" fmla="*/ 31826 w 31977"/>
              <a:gd name="connsiteY3" fmla="*/ 114821 h 248408"/>
              <a:gd name="connsiteX4" fmla="*/ 76 w 31977"/>
              <a:gd name="connsiteY4" fmla="*/ 521 h 24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7" h="248408">
                <a:moveTo>
                  <a:pt x="76" y="521"/>
                </a:moveTo>
                <a:cubicBezTo>
                  <a:pt x="-1512" y="-5300"/>
                  <a:pt x="22301" y="38621"/>
                  <a:pt x="22301" y="79896"/>
                </a:cubicBezTo>
                <a:cubicBezTo>
                  <a:pt x="22301" y="121171"/>
                  <a:pt x="-1512" y="242350"/>
                  <a:pt x="76" y="248171"/>
                </a:cubicBezTo>
                <a:cubicBezTo>
                  <a:pt x="1664" y="253992"/>
                  <a:pt x="29180" y="151333"/>
                  <a:pt x="31826" y="114821"/>
                </a:cubicBezTo>
                <a:cubicBezTo>
                  <a:pt x="34472" y="78309"/>
                  <a:pt x="1664" y="6342"/>
                  <a:pt x="76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2494412-E4AE-BF6E-AE3C-054AD6112A90}"/>
              </a:ext>
            </a:extLst>
          </p:cNvPr>
          <p:cNvSpPr/>
          <p:nvPr/>
        </p:nvSpPr>
        <p:spPr>
          <a:xfrm>
            <a:off x="7391296" y="3853938"/>
            <a:ext cx="111253" cy="391429"/>
          </a:xfrm>
          <a:custGeom>
            <a:avLst/>
            <a:gdLst>
              <a:gd name="connsiteX0" fmla="*/ 104 w 111253"/>
              <a:gd name="connsiteY0" fmla="*/ 512 h 391429"/>
              <a:gd name="connsiteX1" fmla="*/ 79479 w 111253"/>
              <a:gd name="connsiteY1" fmla="*/ 95762 h 391429"/>
              <a:gd name="connsiteX2" fmla="*/ 73129 w 111253"/>
              <a:gd name="connsiteY2" fmla="*/ 229112 h 391429"/>
              <a:gd name="connsiteX3" fmla="*/ 111229 w 111253"/>
              <a:gd name="connsiteY3" fmla="*/ 391037 h 391429"/>
              <a:gd name="connsiteX4" fmla="*/ 66779 w 111253"/>
              <a:gd name="connsiteY4" fmla="*/ 270387 h 391429"/>
              <a:gd name="connsiteX5" fmla="*/ 98529 w 111253"/>
              <a:gd name="connsiteY5" fmla="*/ 137037 h 391429"/>
              <a:gd name="connsiteX6" fmla="*/ 104 w 111253"/>
              <a:gd name="connsiteY6" fmla="*/ 512 h 39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53" h="391429">
                <a:moveTo>
                  <a:pt x="104" y="512"/>
                </a:moveTo>
                <a:cubicBezTo>
                  <a:pt x="-3071" y="-6367"/>
                  <a:pt x="67308" y="57662"/>
                  <a:pt x="79479" y="95762"/>
                </a:cubicBezTo>
                <a:cubicBezTo>
                  <a:pt x="91650" y="133862"/>
                  <a:pt x="67837" y="179900"/>
                  <a:pt x="73129" y="229112"/>
                </a:cubicBezTo>
                <a:cubicBezTo>
                  <a:pt x="78421" y="278324"/>
                  <a:pt x="112287" y="384158"/>
                  <a:pt x="111229" y="391037"/>
                </a:cubicBezTo>
                <a:cubicBezTo>
                  <a:pt x="110171" y="397916"/>
                  <a:pt x="68896" y="312720"/>
                  <a:pt x="66779" y="270387"/>
                </a:cubicBezTo>
                <a:cubicBezTo>
                  <a:pt x="64662" y="228054"/>
                  <a:pt x="105408" y="179370"/>
                  <a:pt x="98529" y="137037"/>
                </a:cubicBezTo>
                <a:cubicBezTo>
                  <a:pt x="91650" y="94704"/>
                  <a:pt x="3279" y="7391"/>
                  <a:pt x="10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459A9D6-7BE8-53DB-E0EB-FABD8B14E5E9}"/>
              </a:ext>
            </a:extLst>
          </p:cNvPr>
          <p:cNvSpPr/>
          <p:nvPr/>
        </p:nvSpPr>
        <p:spPr>
          <a:xfrm>
            <a:off x="7321135" y="4165598"/>
            <a:ext cx="73529" cy="295279"/>
          </a:xfrm>
          <a:custGeom>
            <a:avLst/>
            <a:gdLst>
              <a:gd name="connsiteX0" fmla="*/ 54390 w 73529"/>
              <a:gd name="connsiteY0" fmla="*/ 2 h 295279"/>
              <a:gd name="connsiteX1" fmla="*/ 16290 w 73529"/>
              <a:gd name="connsiteY1" fmla="*/ 146052 h 295279"/>
              <a:gd name="connsiteX2" fmla="*/ 73440 w 73529"/>
              <a:gd name="connsiteY2" fmla="*/ 295277 h 295279"/>
              <a:gd name="connsiteX3" fmla="*/ 415 w 73529"/>
              <a:gd name="connsiteY3" fmla="*/ 142877 h 295279"/>
              <a:gd name="connsiteX4" fmla="*/ 54390 w 73529"/>
              <a:gd name="connsiteY4" fmla="*/ 2 h 29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29" h="295279">
                <a:moveTo>
                  <a:pt x="54390" y="2"/>
                </a:moveTo>
                <a:cubicBezTo>
                  <a:pt x="57036" y="531"/>
                  <a:pt x="13115" y="96840"/>
                  <a:pt x="16290" y="146052"/>
                </a:cubicBezTo>
                <a:cubicBezTo>
                  <a:pt x="19465" y="195264"/>
                  <a:pt x="76086" y="295806"/>
                  <a:pt x="73440" y="295277"/>
                </a:cubicBezTo>
                <a:cubicBezTo>
                  <a:pt x="70794" y="294748"/>
                  <a:pt x="6236" y="184681"/>
                  <a:pt x="415" y="142877"/>
                </a:cubicBezTo>
                <a:cubicBezTo>
                  <a:pt x="-5406" y="101073"/>
                  <a:pt x="51744" y="-527"/>
                  <a:pt x="543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91BB34A-697F-5010-DA15-51E6351611F9}"/>
              </a:ext>
            </a:extLst>
          </p:cNvPr>
          <p:cNvSpPr/>
          <p:nvPr/>
        </p:nvSpPr>
        <p:spPr>
          <a:xfrm>
            <a:off x="7508784" y="4120871"/>
            <a:ext cx="80284" cy="303761"/>
          </a:xfrm>
          <a:custGeom>
            <a:avLst/>
            <a:gdLst>
              <a:gd name="connsiteX0" fmla="*/ 91 w 80284"/>
              <a:gd name="connsiteY0" fmla="*/ 279 h 303761"/>
              <a:gd name="connsiteX1" fmla="*/ 63591 w 80284"/>
              <a:gd name="connsiteY1" fmla="*/ 108229 h 303761"/>
              <a:gd name="connsiteX2" fmla="*/ 63591 w 80284"/>
              <a:gd name="connsiteY2" fmla="*/ 162204 h 303761"/>
              <a:gd name="connsiteX3" fmla="*/ 54066 w 80284"/>
              <a:gd name="connsiteY3" fmla="*/ 219354 h 303761"/>
              <a:gd name="connsiteX4" fmla="*/ 54066 w 80284"/>
              <a:gd name="connsiteY4" fmla="*/ 276504 h 303761"/>
              <a:gd name="connsiteX5" fmla="*/ 54066 w 80284"/>
              <a:gd name="connsiteY5" fmla="*/ 295554 h 303761"/>
              <a:gd name="connsiteX6" fmla="*/ 79466 w 80284"/>
              <a:gd name="connsiteY6" fmla="*/ 143154 h 303761"/>
              <a:gd name="connsiteX7" fmla="*/ 91 w 80284"/>
              <a:gd name="connsiteY7" fmla="*/ 279 h 3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84" h="303761">
                <a:moveTo>
                  <a:pt x="91" y="279"/>
                </a:moveTo>
                <a:cubicBezTo>
                  <a:pt x="-2555" y="-5542"/>
                  <a:pt x="53008" y="81242"/>
                  <a:pt x="63591" y="108229"/>
                </a:cubicBezTo>
                <a:cubicBezTo>
                  <a:pt x="74174" y="135216"/>
                  <a:pt x="65178" y="143683"/>
                  <a:pt x="63591" y="162204"/>
                </a:cubicBezTo>
                <a:cubicBezTo>
                  <a:pt x="62004" y="180725"/>
                  <a:pt x="55653" y="200304"/>
                  <a:pt x="54066" y="219354"/>
                </a:cubicBezTo>
                <a:cubicBezTo>
                  <a:pt x="52479" y="238404"/>
                  <a:pt x="54066" y="276504"/>
                  <a:pt x="54066" y="276504"/>
                </a:cubicBezTo>
                <a:cubicBezTo>
                  <a:pt x="54066" y="289204"/>
                  <a:pt x="49833" y="317779"/>
                  <a:pt x="54066" y="295554"/>
                </a:cubicBezTo>
                <a:cubicBezTo>
                  <a:pt x="58299" y="273329"/>
                  <a:pt x="85287" y="189191"/>
                  <a:pt x="79466" y="143154"/>
                </a:cubicBezTo>
                <a:cubicBezTo>
                  <a:pt x="73645" y="97117"/>
                  <a:pt x="2737" y="6100"/>
                  <a:pt x="9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95A2F1F4-D215-0FC7-860E-C0C4AE9BB892}"/>
              </a:ext>
            </a:extLst>
          </p:cNvPr>
          <p:cNvSpPr/>
          <p:nvPr/>
        </p:nvSpPr>
        <p:spPr>
          <a:xfrm>
            <a:off x="7442680" y="4276348"/>
            <a:ext cx="44174" cy="203645"/>
          </a:xfrm>
          <a:custGeom>
            <a:avLst/>
            <a:gdLst>
              <a:gd name="connsiteX0" fmla="*/ 43970 w 44174"/>
              <a:gd name="connsiteY0" fmla="*/ 377 h 203645"/>
              <a:gd name="connsiteX1" fmla="*/ 18570 w 44174"/>
              <a:gd name="connsiteY1" fmla="*/ 48002 h 203645"/>
              <a:gd name="connsiteX2" fmla="*/ 18570 w 44174"/>
              <a:gd name="connsiteY2" fmla="*/ 203577 h 203645"/>
              <a:gd name="connsiteX3" fmla="*/ 2695 w 44174"/>
              <a:gd name="connsiteY3" fmla="*/ 67052 h 203645"/>
              <a:gd name="connsiteX4" fmla="*/ 43970 w 44174"/>
              <a:gd name="connsiteY4" fmla="*/ 377 h 2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74" h="203645">
                <a:moveTo>
                  <a:pt x="43970" y="377"/>
                </a:moveTo>
                <a:cubicBezTo>
                  <a:pt x="46616" y="-2798"/>
                  <a:pt x="22803" y="14135"/>
                  <a:pt x="18570" y="48002"/>
                </a:cubicBezTo>
                <a:cubicBezTo>
                  <a:pt x="14337" y="81869"/>
                  <a:pt x="21216" y="200402"/>
                  <a:pt x="18570" y="203577"/>
                </a:cubicBezTo>
                <a:cubicBezTo>
                  <a:pt x="15924" y="206752"/>
                  <a:pt x="-7888" y="99331"/>
                  <a:pt x="2695" y="67052"/>
                </a:cubicBezTo>
                <a:cubicBezTo>
                  <a:pt x="13278" y="34773"/>
                  <a:pt x="41324" y="3552"/>
                  <a:pt x="43970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8FB9C632-6144-3732-4D90-8B0BC8462A7E}"/>
              </a:ext>
            </a:extLst>
          </p:cNvPr>
          <p:cNvSpPr/>
          <p:nvPr/>
        </p:nvSpPr>
        <p:spPr>
          <a:xfrm>
            <a:off x="7383977" y="4102098"/>
            <a:ext cx="32995" cy="254004"/>
          </a:xfrm>
          <a:custGeom>
            <a:avLst/>
            <a:gdLst>
              <a:gd name="connsiteX0" fmla="*/ 13773 w 32995"/>
              <a:gd name="connsiteY0" fmla="*/ 2 h 254004"/>
              <a:gd name="connsiteX1" fmla="*/ 13773 w 32995"/>
              <a:gd name="connsiteY1" fmla="*/ 111127 h 254004"/>
              <a:gd name="connsiteX2" fmla="*/ 32823 w 32995"/>
              <a:gd name="connsiteY2" fmla="*/ 254002 h 254004"/>
              <a:gd name="connsiteX3" fmla="*/ 1073 w 32995"/>
              <a:gd name="connsiteY3" fmla="*/ 107952 h 254004"/>
              <a:gd name="connsiteX4" fmla="*/ 13773 w 32995"/>
              <a:gd name="connsiteY4" fmla="*/ 2 h 25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254004">
                <a:moveTo>
                  <a:pt x="13773" y="2"/>
                </a:moveTo>
                <a:cubicBezTo>
                  <a:pt x="15890" y="531"/>
                  <a:pt x="10598" y="68794"/>
                  <a:pt x="13773" y="111127"/>
                </a:cubicBezTo>
                <a:cubicBezTo>
                  <a:pt x="16948" y="153460"/>
                  <a:pt x="34940" y="254531"/>
                  <a:pt x="32823" y="254002"/>
                </a:cubicBezTo>
                <a:cubicBezTo>
                  <a:pt x="30706" y="253473"/>
                  <a:pt x="6365" y="145523"/>
                  <a:pt x="1073" y="107952"/>
                </a:cubicBezTo>
                <a:cubicBezTo>
                  <a:pt x="-4219" y="70381"/>
                  <a:pt x="11656" y="-527"/>
                  <a:pt x="137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0255FAE-9DA0-CED5-A0AA-E23CA39BD9B7}"/>
              </a:ext>
            </a:extLst>
          </p:cNvPr>
          <p:cNvSpPr/>
          <p:nvPr/>
        </p:nvSpPr>
        <p:spPr>
          <a:xfrm>
            <a:off x="7532598" y="4276038"/>
            <a:ext cx="55671" cy="391434"/>
          </a:xfrm>
          <a:custGeom>
            <a:avLst/>
            <a:gdLst>
              <a:gd name="connsiteX0" fmla="*/ 17552 w 55671"/>
              <a:gd name="connsiteY0" fmla="*/ 687 h 391434"/>
              <a:gd name="connsiteX1" fmla="*/ 8027 w 55671"/>
              <a:gd name="connsiteY1" fmla="*/ 111812 h 391434"/>
              <a:gd name="connsiteX2" fmla="*/ 55652 w 55671"/>
              <a:gd name="connsiteY2" fmla="*/ 391212 h 391434"/>
              <a:gd name="connsiteX3" fmla="*/ 1677 w 55671"/>
              <a:gd name="connsiteY3" fmla="*/ 156262 h 391434"/>
              <a:gd name="connsiteX4" fmla="*/ 17552 w 55671"/>
              <a:gd name="connsiteY4" fmla="*/ 687 h 3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71" h="391434">
                <a:moveTo>
                  <a:pt x="17552" y="687"/>
                </a:moveTo>
                <a:cubicBezTo>
                  <a:pt x="18610" y="-6721"/>
                  <a:pt x="1677" y="46725"/>
                  <a:pt x="8027" y="111812"/>
                </a:cubicBezTo>
                <a:cubicBezTo>
                  <a:pt x="14377" y="176899"/>
                  <a:pt x="56710" y="383804"/>
                  <a:pt x="55652" y="391212"/>
                </a:cubicBezTo>
                <a:cubicBezTo>
                  <a:pt x="54594" y="398620"/>
                  <a:pt x="9614" y="219233"/>
                  <a:pt x="1677" y="156262"/>
                </a:cubicBezTo>
                <a:cubicBezTo>
                  <a:pt x="-6260" y="93291"/>
                  <a:pt x="16494" y="8095"/>
                  <a:pt x="17552" y="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5E02D37-3BAB-935C-FA59-B367F92B1000}"/>
              </a:ext>
            </a:extLst>
          </p:cNvPr>
          <p:cNvSpPr/>
          <p:nvPr/>
        </p:nvSpPr>
        <p:spPr>
          <a:xfrm>
            <a:off x="7731117" y="4800547"/>
            <a:ext cx="1077453" cy="209233"/>
          </a:xfrm>
          <a:custGeom>
            <a:avLst/>
            <a:gdLst>
              <a:gd name="connsiteX0" fmla="*/ 8 w 1077453"/>
              <a:gd name="connsiteY0" fmla="*/ 44503 h 209233"/>
              <a:gd name="connsiteX1" fmla="*/ 130183 w 1077453"/>
              <a:gd name="connsiteY1" fmla="*/ 3228 h 209233"/>
              <a:gd name="connsiteX2" fmla="*/ 641358 w 1077453"/>
              <a:gd name="connsiteY2" fmla="*/ 146103 h 209233"/>
              <a:gd name="connsiteX3" fmla="*/ 955683 w 1077453"/>
              <a:gd name="connsiteY3" fmla="*/ 200078 h 209233"/>
              <a:gd name="connsiteX4" fmla="*/ 1073158 w 1077453"/>
              <a:gd name="connsiteY4" fmla="*/ 193728 h 209233"/>
              <a:gd name="connsiteX5" fmla="*/ 822333 w 1077453"/>
              <a:gd name="connsiteY5" fmla="*/ 200078 h 209233"/>
              <a:gd name="connsiteX6" fmla="*/ 241308 w 1077453"/>
              <a:gd name="connsiteY6" fmla="*/ 50853 h 209233"/>
              <a:gd name="connsiteX7" fmla="*/ 133358 w 1077453"/>
              <a:gd name="connsiteY7" fmla="*/ 22278 h 209233"/>
              <a:gd name="connsiteX8" fmla="*/ 8 w 1077453"/>
              <a:gd name="connsiteY8" fmla="*/ 44503 h 2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453" h="209233">
                <a:moveTo>
                  <a:pt x="8" y="44503"/>
                </a:moveTo>
                <a:cubicBezTo>
                  <a:pt x="-521" y="41328"/>
                  <a:pt x="23291" y="-13705"/>
                  <a:pt x="130183" y="3228"/>
                </a:cubicBezTo>
                <a:cubicBezTo>
                  <a:pt x="237075" y="20161"/>
                  <a:pt x="503775" y="113295"/>
                  <a:pt x="641358" y="146103"/>
                </a:cubicBezTo>
                <a:cubicBezTo>
                  <a:pt x="778941" y="178911"/>
                  <a:pt x="883716" y="192141"/>
                  <a:pt x="955683" y="200078"/>
                </a:cubicBezTo>
                <a:cubicBezTo>
                  <a:pt x="1027650" y="208016"/>
                  <a:pt x="1095383" y="193728"/>
                  <a:pt x="1073158" y="193728"/>
                </a:cubicBezTo>
                <a:cubicBezTo>
                  <a:pt x="1050933" y="193728"/>
                  <a:pt x="960975" y="223890"/>
                  <a:pt x="822333" y="200078"/>
                </a:cubicBezTo>
                <a:cubicBezTo>
                  <a:pt x="683691" y="176266"/>
                  <a:pt x="241308" y="50853"/>
                  <a:pt x="241308" y="50853"/>
                </a:cubicBezTo>
                <a:cubicBezTo>
                  <a:pt x="126479" y="21220"/>
                  <a:pt x="166695" y="27040"/>
                  <a:pt x="133358" y="22278"/>
                </a:cubicBezTo>
                <a:cubicBezTo>
                  <a:pt x="100021" y="17516"/>
                  <a:pt x="537" y="47678"/>
                  <a:pt x="8" y="4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BCBFE99-F969-ADD5-1C65-5FE1B7FB92C9}"/>
              </a:ext>
            </a:extLst>
          </p:cNvPr>
          <p:cNvSpPr/>
          <p:nvPr/>
        </p:nvSpPr>
        <p:spPr>
          <a:xfrm>
            <a:off x="8829675" y="5003800"/>
            <a:ext cx="357375" cy="352553"/>
          </a:xfrm>
          <a:custGeom>
            <a:avLst/>
            <a:gdLst>
              <a:gd name="connsiteX0" fmla="*/ 0 w 357375"/>
              <a:gd name="connsiteY0" fmla="*/ 0 h 352553"/>
              <a:gd name="connsiteX1" fmla="*/ 288925 w 357375"/>
              <a:gd name="connsiteY1" fmla="*/ 257175 h 352553"/>
              <a:gd name="connsiteX2" fmla="*/ 352425 w 357375"/>
              <a:gd name="connsiteY2" fmla="*/ 349250 h 352553"/>
              <a:gd name="connsiteX3" fmla="*/ 196850 w 357375"/>
              <a:gd name="connsiteY3" fmla="*/ 155575 h 352553"/>
              <a:gd name="connsiteX4" fmla="*/ 82550 w 357375"/>
              <a:gd name="connsiteY4" fmla="*/ 57150 h 352553"/>
              <a:gd name="connsiteX5" fmla="*/ 0 w 357375"/>
              <a:gd name="connsiteY5" fmla="*/ 0 h 3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75" h="352553">
                <a:moveTo>
                  <a:pt x="0" y="0"/>
                </a:moveTo>
                <a:cubicBezTo>
                  <a:pt x="115093" y="99483"/>
                  <a:pt x="230187" y="198967"/>
                  <a:pt x="288925" y="257175"/>
                </a:cubicBezTo>
                <a:cubicBezTo>
                  <a:pt x="347663" y="315383"/>
                  <a:pt x="367771" y="366183"/>
                  <a:pt x="352425" y="349250"/>
                </a:cubicBezTo>
                <a:cubicBezTo>
                  <a:pt x="337079" y="332317"/>
                  <a:pt x="241829" y="204258"/>
                  <a:pt x="196850" y="155575"/>
                </a:cubicBezTo>
                <a:cubicBezTo>
                  <a:pt x="151871" y="106892"/>
                  <a:pt x="82550" y="57150"/>
                  <a:pt x="82550" y="571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2775411-794E-8FB2-D858-CF4B94B910EA}"/>
              </a:ext>
            </a:extLst>
          </p:cNvPr>
          <p:cNvSpPr/>
          <p:nvPr/>
        </p:nvSpPr>
        <p:spPr>
          <a:xfrm>
            <a:off x="8587730" y="5302132"/>
            <a:ext cx="598891" cy="42383"/>
          </a:xfrm>
          <a:custGeom>
            <a:avLst/>
            <a:gdLst>
              <a:gd name="connsiteX0" fmla="*/ 19695 w 598891"/>
              <a:gd name="connsiteY0" fmla="*/ 118 h 42383"/>
              <a:gd name="connsiteX1" fmla="*/ 597545 w 598891"/>
              <a:gd name="connsiteY1" fmla="*/ 41393 h 42383"/>
              <a:gd name="connsiteX2" fmla="*/ 175270 w 598891"/>
              <a:gd name="connsiteY2" fmla="*/ 28693 h 42383"/>
              <a:gd name="connsiteX3" fmla="*/ 19695 w 598891"/>
              <a:gd name="connsiteY3" fmla="*/ 118 h 4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891" h="42383">
                <a:moveTo>
                  <a:pt x="19695" y="118"/>
                </a:moveTo>
                <a:cubicBezTo>
                  <a:pt x="90074" y="2235"/>
                  <a:pt x="571616" y="36631"/>
                  <a:pt x="597545" y="41393"/>
                </a:cubicBezTo>
                <a:cubicBezTo>
                  <a:pt x="623474" y="46155"/>
                  <a:pt x="267345" y="32397"/>
                  <a:pt x="175270" y="28693"/>
                </a:cubicBezTo>
                <a:cubicBezTo>
                  <a:pt x="83195" y="24989"/>
                  <a:pt x="-50684" y="-1999"/>
                  <a:pt x="1969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856A1C4-1286-0B7E-0539-24A85F0B4148}"/>
              </a:ext>
            </a:extLst>
          </p:cNvPr>
          <p:cNvSpPr/>
          <p:nvPr/>
        </p:nvSpPr>
        <p:spPr>
          <a:xfrm>
            <a:off x="7949068" y="5139037"/>
            <a:ext cx="723128" cy="169505"/>
          </a:xfrm>
          <a:custGeom>
            <a:avLst/>
            <a:gdLst>
              <a:gd name="connsiteX0" fmla="*/ 7482 w 723128"/>
              <a:gd name="connsiteY0" fmla="*/ 1288 h 169505"/>
              <a:gd name="connsiteX1" fmla="*/ 490082 w 723128"/>
              <a:gd name="connsiteY1" fmla="*/ 156863 h 169505"/>
              <a:gd name="connsiteX2" fmla="*/ 721857 w 723128"/>
              <a:gd name="connsiteY2" fmla="*/ 160038 h 169505"/>
              <a:gd name="connsiteX3" fmla="*/ 566282 w 723128"/>
              <a:gd name="connsiteY3" fmla="*/ 156863 h 169505"/>
              <a:gd name="connsiteX4" fmla="*/ 220207 w 723128"/>
              <a:gd name="connsiteY4" fmla="*/ 87013 h 169505"/>
              <a:gd name="connsiteX5" fmla="*/ 7482 w 723128"/>
              <a:gd name="connsiteY5" fmla="*/ 1288 h 16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128" h="169505">
                <a:moveTo>
                  <a:pt x="7482" y="1288"/>
                </a:moveTo>
                <a:cubicBezTo>
                  <a:pt x="52461" y="12930"/>
                  <a:pt x="371020" y="130405"/>
                  <a:pt x="490082" y="156863"/>
                </a:cubicBezTo>
                <a:cubicBezTo>
                  <a:pt x="609145" y="183321"/>
                  <a:pt x="709157" y="160038"/>
                  <a:pt x="721857" y="160038"/>
                </a:cubicBezTo>
                <a:cubicBezTo>
                  <a:pt x="734557" y="160038"/>
                  <a:pt x="649890" y="169034"/>
                  <a:pt x="566282" y="156863"/>
                </a:cubicBezTo>
                <a:cubicBezTo>
                  <a:pt x="482674" y="144692"/>
                  <a:pt x="309107" y="114001"/>
                  <a:pt x="220207" y="87013"/>
                </a:cubicBezTo>
                <a:cubicBezTo>
                  <a:pt x="131307" y="60026"/>
                  <a:pt x="-37497" y="-10354"/>
                  <a:pt x="7482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0239BD29-FF18-9C98-BB7B-CF492061EE49}"/>
              </a:ext>
            </a:extLst>
          </p:cNvPr>
          <p:cNvSpPr/>
          <p:nvPr/>
        </p:nvSpPr>
        <p:spPr>
          <a:xfrm>
            <a:off x="8488564" y="5353197"/>
            <a:ext cx="701638" cy="56769"/>
          </a:xfrm>
          <a:custGeom>
            <a:avLst/>
            <a:gdLst>
              <a:gd name="connsiteX0" fmla="*/ 10911 w 701638"/>
              <a:gd name="connsiteY0" fmla="*/ 3028 h 56769"/>
              <a:gd name="connsiteX1" fmla="*/ 664961 w 701638"/>
              <a:gd name="connsiteY1" fmla="*/ 53828 h 56769"/>
              <a:gd name="connsiteX2" fmla="*/ 579236 w 701638"/>
              <a:gd name="connsiteY2" fmla="*/ 50653 h 56769"/>
              <a:gd name="connsiteX3" fmla="*/ 674486 w 701638"/>
              <a:gd name="connsiteY3" fmla="*/ 50653 h 56769"/>
              <a:gd name="connsiteX4" fmla="*/ 699886 w 701638"/>
              <a:gd name="connsiteY4" fmla="*/ 3028 h 56769"/>
              <a:gd name="connsiteX5" fmla="*/ 652261 w 701638"/>
              <a:gd name="connsiteY5" fmla="*/ 25253 h 56769"/>
              <a:gd name="connsiteX6" fmla="*/ 280786 w 701638"/>
              <a:gd name="connsiteY6" fmla="*/ 6203 h 56769"/>
              <a:gd name="connsiteX7" fmla="*/ 10911 w 701638"/>
              <a:gd name="connsiteY7" fmla="*/ 3028 h 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38" h="56769">
                <a:moveTo>
                  <a:pt x="10911" y="3028"/>
                </a:moveTo>
                <a:cubicBezTo>
                  <a:pt x="74940" y="10965"/>
                  <a:pt x="570240" y="45891"/>
                  <a:pt x="664961" y="53828"/>
                </a:cubicBezTo>
                <a:cubicBezTo>
                  <a:pt x="759682" y="61765"/>
                  <a:pt x="577649" y="51182"/>
                  <a:pt x="579236" y="50653"/>
                </a:cubicBezTo>
                <a:cubicBezTo>
                  <a:pt x="580823" y="50124"/>
                  <a:pt x="654378" y="58590"/>
                  <a:pt x="674486" y="50653"/>
                </a:cubicBezTo>
                <a:cubicBezTo>
                  <a:pt x="694594" y="42716"/>
                  <a:pt x="703590" y="7261"/>
                  <a:pt x="699886" y="3028"/>
                </a:cubicBezTo>
                <a:cubicBezTo>
                  <a:pt x="696182" y="-1205"/>
                  <a:pt x="722111" y="24724"/>
                  <a:pt x="652261" y="25253"/>
                </a:cubicBezTo>
                <a:cubicBezTo>
                  <a:pt x="582411" y="25782"/>
                  <a:pt x="380269" y="7261"/>
                  <a:pt x="280786" y="6203"/>
                </a:cubicBezTo>
                <a:cubicBezTo>
                  <a:pt x="181303" y="5145"/>
                  <a:pt x="-53118" y="-4909"/>
                  <a:pt x="10911" y="3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9AB6CF8-B692-4D3A-44F6-8631C5C18A31}"/>
              </a:ext>
            </a:extLst>
          </p:cNvPr>
          <p:cNvSpPr/>
          <p:nvPr/>
        </p:nvSpPr>
        <p:spPr>
          <a:xfrm>
            <a:off x="7882615" y="5186098"/>
            <a:ext cx="677185" cy="170365"/>
          </a:xfrm>
          <a:custGeom>
            <a:avLst/>
            <a:gdLst>
              <a:gd name="connsiteX0" fmla="*/ 4085 w 677185"/>
              <a:gd name="connsiteY0" fmla="*/ 1852 h 170365"/>
              <a:gd name="connsiteX1" fmla="*/ 381910 w 677185"/>
              <a:gd name="connsiteY1" fmla="*/ 116152 h 170365"/>
              <a:gd name="connsiteX2" fmla="*/ 677185 w 677185"/>
              <a:gd name="connsiteY2" fmla="*/ 170127 h 170365"/>
              <a:gd name="connsiteX3" fmla="*/ 385085 w 677185"/>
              <a:gd name="connsiteY3" fmla="*/ 97102 h 170365"/>
              <a:gd name="connsiteX4" fmla="*/ 191410 w 677185"/>
              <a:gd name="connsiteY4" fmla="*/ 49477 h 170365"/>
              <a:gd name="connsiteX5" fmla="*/ 4085 w 677185"/>
              <a:gd name="connsiteY5" fmla="*/ 1852 h 17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185" h="170365">
                <a:moveTo>
                  <a:pt x="4085" y="1852"/>
                </a:moveTo>
                <a:cubicBezTo>
                  <a:pt x="35835" y="12964"/>
                  <a:pt x="269727" y="88106"/>
                  <a:pt x="381910" y="116152"/>
                </a:cubicBezTo>
                <a:cubicBezTo>
                  <a:pt x="494093" y="144198"/>
                  <a:pt x="676656" y="173302"/>
                  <a:pt x="677185" y="170127"/>
                </a:cubicBezTo>
                <a:cubicBezTo>
                  <a:pt x="677714" y="166952"/>
                  <a:pt x="385085" y="97102"/>
                  <a:pt x="385085" y="97102"/>
                </a:cubicBezTo>
                <a:cubicBezTo>
                  <a:pt x="304123" y="76994"/>
                  <a:pt x="248560" y="66410"/>
                  <a:pt x="191410" y="49477"/>
                </a:cubicBezTo>
                <a:cubicBezTo>
                  <a:pt x="134260" y="32544"/>
                  <a:pt x="-27665" y="-9260"/>
                  <a:pt x="4085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24E16B1C-6A33-7E88-1915-500D36AA56B1}"/>
              </a:ext>
            </a:extLst>
          </p:cNvPr>
          <p:cNvSpPr/>
          <p:nvPr/>
        </p:nvSpPr>
        <p:spPr>
          <a:xfrm>
            <a:off x="8759238" y="5024833"/>
            <a:ext cx="229711" cy="264212"/>
          </a:xfrm>
          <a:custGeom>
            <a:avLst/>
            <a:gdLst>
              <a:gd name="connsiteX0" fmla="*/ 587 w 229711"/>
              <a:gd name="connsiteY0" fmla="*/ 1192 h 264212"/>
              <a:gd name="connsiteX1" fmla="*/ 222837 w 229711"/>
              <a:gd name="connsiteY1" fmla="*/ 258367 h 264212"/>
              <a:gd name="connsiteX2" fmla="*/ 159337 w 229711"/>
              <a:gd name="connsiteY2" fmla="*/ 166292 h 264212"/>
              <a:gd name="connsiteX3" fmla="*/ 587 w 229711"/>
              <a:gd name="connsiteY3" fmla="*/ 1192 h 26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1" h="264212">
                <a:moveTo>
                  <a:pt x="587" y="1192"/>
                </a:moveTo>
                <a:cubicBezTo>
                  <a:pt x="11170" y="16538"/>
                  <a:pt x="196379" y="230850"/>
                  <a:pt x="222837" y="258367"/>
                </a:cubicBezTo>
                <a:cubicBezTo>
                  <a:pt x="249295" y="285884"/>
                  <a:pt x="193204" y="209684"/>
                  <a:pt x="159337" y="166292"/>
                </a:cubicBezTo>
                <a:cubicBezTo>
                  <a:pt x="125470" y="122900"/>
                  <a:pt x="-9996" y="-14154"/>
                  <a:pt x="587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111383F-5C59-5AB4-C243-F15DD41151BC}"/>
              </a:ext>
            </a:extLst>
          </p:cNvPr>
          <p:cNvSpPr/>
          <p:nvPr/>
        </p:nvSpPr>
        <p:spPr>
          <a:xfrm>
            <a:off x="7955440" y="4867729"/>
            <a:ext cx="826715" cy="195867"/>
          </a:xfrm>
          <a:custGeom>
            <a:avLst/>
            <a:gdLst>
              <a:gd name="connsiteX0" fmla="*/ 20160 w 826715"/>
              <a:gd name="connsiteY0" fmla="*/ 2721 h 195867"/>
              <a:gd name="connsiteX1" fmla="*/ 747235 w 826715"/>
              <a:gd name="connsiteY1" fmla="*/ 183696 h 195867"/>
              <a:gd name="connsiteX2" fmla="*/ 801210 w 826715"/>
              <a:gd name="connsiteY2" fmla="*/ 177346 h 195867"/>
              <a:gd name="connsiteX3" fmla="*/ 690085 w 826715"/>
              <a:gd name="connsiteY3" fmla="*/ 161471 h 195867"/>
              <a:gd name="connsiteX4" fmla="*/ 245585 w 826715"/>
              <a:gd name="connsiteY4" fmla="*/ 78921 h 195867"/>
              <a:gd name="connsiteX5" fmla="*/ 20160 w 826715"/>
              <a:gd name="connsiteY5" fmla="*/ 2721 h 19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15" h="195867">
                <a:moveTo>
                  <a:pt x="20160" y="2721"/>
                </a:moveTo>
                <a:cubicBezTo>
                  <a:pt x="103768" y="20183"/>
                  <a:pt x="617060" y="154592"/>
                  <a:pt x="747235" y="183696"/>
                </a:cubicBezTo>
                <a:cubicBezTo>
                  <a:pt x="877410" y="212800"/>
                  <a:pt x="810735" y="181050"/>
                  <a:pt x="801210" y="177346"/>
                </a:cubicBezTo>
                <a:cubicBezTo>
                  <a:pt x="791685" y="173642"/>
                  <a:pt x="690085" y="161471"/>
                  <a:pt x="690085" y="161471"/>
                </a:cubicBezTo>
                <a:lnTo>
                  <a:pt x="245585" y="78921"/>
                </a:lnTo>
                <a:cubicBezTo>
                  <a:pt x="132873" y="56696"/>
                  <a:pt x="-63448" y="-14741"/>
                  <a:pt x="20160" y="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E937729-6356-1113-9867-4AE84CC36488}"/>
              </a:ext>
            </a:extLst>
          </p:cNvPr>
          <p:cNvSpPr/>
          <p:nvPr/>
        </p:nvSpPr>
        <p:spPr>
          <a:xfrm>
            <a:off x="7966075" y="5095875"/>
            <a:ext cx="1108160" cy="203964"/>
          </a:xfrm>
          <a:custGeom>
            <a:avLst/>
            <a:gdLst>
              <a:gd name="connsiteX0" fmla="*/ 0 w 1108160"/>
              <a:gd name="connsiteY0" fmla="*/ 0 h 203964"/>
              <a:gd name="connsiteX1" fmla="*/ 841375 w 1108160"/>
              <a:gd name="connsiteY1" fmla="*/ 187325 h 203964"/>
              <a:gd name="connsiteX2" fmla="*/ 1108075 w 1108160"/>
              <a:gd name="connsiteY2" fmla="*/ 193675 h 203964"/>
              <a:gd name="connsiteX3" fmla="*/ 822325 w 1108160"/>
              <a:gd name="connsiteY3" fmla="*/ 177800 h 203964"/>
              <a:gd name="connsiteX4" fmla="*/ 111125 w 1108160"/>
              <a:gd name="connsiteY4" fmla="*/ 12700 h 203964"/>
              <a:gd name="connsiteX5" fmla="*/ 0 w 1108160"/>
              <a:gd name="connsiteY5" fmla="*/ 0 h 20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60" h="203964">
                <a:moveTo>
                  <a:pt x="0" y="0"/>
                </a:moveTo>
                <a:cubicBezTo>
                  <a:pt x="328348" y="77523"/>
                  <a:pt x="656696" y="155046"/>
                  <a:pt x="841375" y="187325"/>
                </a:cubicBezTo>
                <a:cubicBezTo>
                  <a:pt x="1026054" y="219604"/>
                  <a:pt x="1111250" y="195262"/>
                  <a:pt x="1108075" y="193675"/>
                </a:cubicBezTo>
                <a:cubicBezTo>
                  <a:pt x="1104900" y="192088"/>
                  <a:pt x="988483" y="207963"/>
                  <a:pt x="822325" y="177800"/>
                </a:cubicBezTo>
                <a:cubicBezTo>
                  <a:pt x="656167" y="147637"/>
                  <a:pt x="111125" y="12700"/>
                  <a:pt x="11112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64BE1519-4BB6-078C-02FB-347565DE98E0}"/>
              </a:ext>
            </a:extLst>
          </p:cNvPr>
          <p:cNvSpPr/>
          <p:nvPr/>
        </p:nvSpPr>
        <p:spPr>
          <a:xfrm>
            <a:off x="7867635" y="4829033"/>
            <a:ext cx="60376" cy="174895"/>
          </a:xfrm>
          <a:custGeom>
            <a:avLst/>
            <a:gdLst>
              <a:gd name="connsiteX0" fmla="*/ 60340 w 60376"/>
              <a:gd name="connsiteY0" fmla="*/ 142 h 174895"/>
              <a:gd name="connsiteX1" fmla="*/ 9540 w 60376"/>
              <a:gd name="connsiteY1" fmla="*/ 92217 h 174895"/>
              <a:gd name="connsiteX2" fmla="*/ 53990 w 60376"/>
              <a:gd name="connsiteY2" fmla="*/ 174767 h 174895"/>
              <a:gd name="connsiteX3" fmla="*/ 15 w 60376"/>
              <a:gd name="connsiteY3" fmla="*/ 73167 h 174895"/>
              <a:gd name="connsiteX4" fmla="*/ 60340 w 60376"/>
              <a:gd name="connsiteY4" fmla="*/ 142 h 1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6" h="174895">
                <a:moveTo>
                  <a:pt x="60340" y="142"/>
                </a:moveTo>
                <a:cubicBezTo>
                  <a:pt x="61927" y="3317"/>
                  <a:pt x="10598" y="63113"/>
                  <a:pt x="9540" y="92217"/>
                </a:cubicBezTo>
                <a:cubicBezTo>
                  <a:pt x="8482" y="121321"/>
                  <a:pt x="55577" y="177942"/>
                  <a:pt x="53990" y="174767"/>
                </a:cubicBezTo>
                <a:cubicBezTo>
                  <a:pt x="52403" y="171592"/>
                  <a:pt x="-1043" y="98567"/>
                  <a:pt x="15" y="73167"/>
                </a:cubicBezTo>
                <a:cubicBezTo>
                  <a:pt x="1073" y="47767"/>
                  <a:pt x="58753" y="-3033"/>
                  <a:pt x="60340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2E72177E-4F7E-0331-D7A7-325A5C78A8B6}"/>
              </a:ext>
            </a:extLst>
          </p:cNvPr>
          <p:cNvSpPr/>
          <p:nvPr/>
        </p:nvSpPr>
        <p:spPr>
          <a:xfrm>
            <a:off x="7800943" y="4822786"/>
            <a:ext cx="54616" cy="365164"/>
          </a:xfrm>
          <a:custGeom>
            <a:avLst/>
            <a:gdLst>
              <a:gd name="connsiteX0" fmla="*/ 28607 w 54616"/>
              <a:gd name="connsiteY0" fmla="*/ 39 h 365164"/>
              <a:gd name="connsiteX1" fmla="*/ 32 w 54616"/>
              <a:gd name="connsiteY1" fmla="*/ 69889 h 365164"/>
              <a:gd name="connsiteX2" fmla="*/ 34957 w 54616"/>
              <a:gd name="connsiteY2" fmla="*/ 152439 h 365164"/>
              <a:gd name="connsiteX3" fmla="*/ 54007 w 54616"/>
              <a:gd name="connsiteY3" fmla="*/ 365164 h 365164"/>
              <a:gd name="connsiteX4" fmla="*/ 47657 w 54616"/>
              <a:gd name="connsiteY4" fmla="*/ 152439 h 365164"/>
              <a:gd name="connsiteX5" fmla="*/ 25432 w 54616"/>
              <a:gd name="connsiteY5" fmla="*/ 79414 h 365164"/>
              <a:gd name="connsiteX6" fmla="*/ 28607 w 54616"/>
              <a:gd name="connsiteY6" fmla="*/ 39 h 36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6" h="365164">
                <a:moveTo>
                  <a:pt x="28607" y="39"/>
                </a:moveTo>
                <a:cubicBezTo>
                  <a:pt x="24374" y="-1548"/>
                  <a:pt x="-1026" y="44489"/>
                  <a:pt x="32" y="69889"/>
                </a:cubicBezTo>
                <a:cubicBezTo>
                  <a:pt x="1090" y="95289"/>
                  <a:pt x="25961" y="103227"/>
                  <a:pt x="34957" y="152439"/>
                </a:cubicBezTo>
                <a:cubicBezTo>
                  <a:pt x="43953" y="201651"/>
                  <a:pt x="51890" y="365164"/>
                  <a:pt x="54007" y="365164"/>
                </a:cubicBezTo>
                <a:cubicBezTo>
                  <a:pt x="56124" y="365164"/>
                  <a:pt x="52419" y="200064"/>
                  <a:pt x="47657" y="152439"/>
                </a:cubicBezTo>
                <a:cubicBezTo>
                  <a:pt x="42895" y="104814"/>
                  <a:pt x="31253" y="100051"/>
                  <a:pt x="25432" y="79414"/>
                </a:cubicBezTo>
                <a:cubicBezTo>
                  <a:pt x="19611" y="58777"/>
                  <a:pt x="32840" y="1626"/>
                  <a:pt x="2860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D0BC23D-9FE1-1C49-D4B3-CD52040371B9}"/>
              </a:ext>
            </a:extLst>
          </p:cNvPr>
          <p:cNvSpPr/>
          <p:nvPr/>
        </p:nvSpPr>
        <p:spPr>
          <a:xfrm>
            <a:off x="8884399" y="5060943"/>
            <a:ext cx="581188" cy="36406"/>
          </a:xfrm>
          <a:custGeom>
            <a:avLst/>
            <a:gdLst>
              <a:gd name="connsiteX0" fmla="*/ 8776 w 581188"/>
              <a:gd name="connsiteY0" fmla="*/ 7 h 36406"/>
              <a:gd name="connsiteX1" fmla="*/ 577101 w 581188"/>
              <a:gd name="connsiteY1" fmla="*/ 31757 h 36406"/>
              <a:gd name="connsiteX2" fmla="*/ 253251 w 581188"/>
              <a:gd name="connsiteY2" fmla="*/ 34932 h 36406"/>
              <a:gd name="connsiteX3" fmla="*/ 8776 w 581188"/>
              <a:gd name="connsiteY3" fmla="*/ 7 h 3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8" h="36406">
                <a:moveTo>
                  <a:pt x="8776" y="7"/>
                </a:moveTo>
                <a:cubicBezTo>
                  <a:pt x="62751" y="-522"/>
                  <a:pt x="536355" y="25936"/>
                  <a:pt x="577101" y="31757"/>
                </a:cubicBezTo>
                <a:cubicBezTo>
                  <a:pt x="617847" y="37578"/>
                  <a:pt x="342680" y="37049"/>
                  <a:pt x="253251" y="34932"/>
                </a:cubicBezTo>
                <a:cubicBezTo>
                  <a:pt x="163822" y="32815"/>
                  <a:pt x="-45199" y="536"/>
                  <a:pt x="877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9E1107-6B45-D282-B9AC-85520BA2EB26}"/>
              </a:ext>
            </a:extLst>
          </p:cNvPr>
          <p:cNvSpPr/>
          <p:nvPr/>
        </p:nvSpPr>
        <p:spPr>
          <a:xfrm>
            <a:off x="9051925" y="5092700"/>
            <a:ext cx="395432" cy="225461"/>
          </a:xfrm>
          <a:custGeom>
            <a:avLst/>
            <a:gdLst>
              <a:gd name="connsiteX0" fmla="*/ 0 w 395432"/>
              <a:gd name="connsiteY0" fmla="*/ 0 h 225461"/>
              <a:gd name="connsiteX1" fmla="*/ 374650 w 395432"/>
              <a:gd name="connsiteY1" fmla="*/ 25400 h 225461"/>
              <a:gd name="connsiteX2" fmla="*/ 323850 w 395432"/>
              <a:gd name="connsiteY2" fmla="*/ 53975 h 225461"/>
              <a:gd name="connsiteX3" fmla="*/ 127000 w 395432"/>
              <a:gd name="connsiteY3" fmla="*/ 225425 h 225461"/>
              <a:gd name="connsiteX4" fmla="*/ 307975 w 395432"/>
              <a:gd name="connsiteY4" fmla="*/ 38100 h 225461"/>
              <a:gd name="connsiteX5" fmla="*/ 282575 w 395432"/>
              <a:gd name="connsiteY5" fmla="*/ 38100 h 225461"/>
              <a:gd name="connsiteX6" fmla="*/ 0 w 395432"/>
              <a:gd name="connsiteY6" fmla="*/ 0 h 22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32" h="225461">
                <a:moveTo>
                  <a:pt x="0" y="0"/>
                </a:moveTo>
                <a:cubicBezTo>
                  <a:pt x="160337" y="8202"/>
                  <a:pt x="320675" y="16404"/>
                  <a:pt x="374650" y="25400"/>
                </a:cubicBezTo>
                <a:cubicBezTo>
                  <a:pt x="428625" y="34396"/>
                  <a:pt x="365125" y="20638"/>
                  <a:pt x="323850" y="53975"/>
                </a:cubicBezTo>
                <a:cubicBezTo>
                  <a:pt x="282575" y="87312"/>
                  <a:pt x="129646" y="228071"/>
                  <a:pt x="127000" y="225425"/>
                </a:cubicBezTo>
                <a:cubicBezTo>
                  <a:pt x="124354" y="222779"/>
                  <a:pt x="282046" y="69321"/>
                  <a:pt x="307975" y="38100"/>
                </a:cubicBezTo>
                <a:cubicBezTo>
                  <a:pt x="333904" y="6879"/>
                  <a:pt x="282575" y="38100"/>
                  <a:pt x="282575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40D422F-61DB-2ECC-AC77-F595C23DB14F}"/>
              </a:ext>
            </a:extLst>
          </p:cNvPr>
          <p:cNvSpPr/>
          <p:nvPr/>
        </p:nvSpPr>
        <p:spPr>
          <a:xfrm>
            <a:off x="8823256" y="5105003"/>
            <a:ext cx="711924" cy="778715"/>
          </a:xfrm>
          <a:custGeom>
            <a:avLst/>
            <a:gdLst>
              <a:gd name="connsiteX0" fmla="*/ 711269 w 711924"/>
              <a:gd name="connsiteY0" fmla="*/ 397 h 778715"/>
              <a:gd name="connsiteX1" fmla="*/ 555694 w 711924"/>
              <a:gd name="connsiteY1" fmla="*/ 136922 h 778715"/>
              <a:gd name="connsiteX2" fmla="*/ 235019 w 711924"/>
              <a:gd name="connsiteY2" fmla="*/ 565547 h 778715"/>
              <a:gd name="connsiteX3" fmla="*/ 69 w 711924"/>
              <a:gd name="connsiteY3" fmla="*/ 778272 h 778715"/>
              <a:gd name="connsiteX4" fmla="*/ 257244 w 711924"/>
              <a:gd name="connsiteY4" fmla="*/ 514747 h 778715"/>
              <a:gd name="connsiteX5" fmla="*/ 501719 w 711924"/>
              <a:gd name="connsiteY5" fmla="*/ 168672 h 778715"/>
              <a:gd name="connsiteX6" fmla="*/ 711269 w 711924"/>
              <a:gd name="connsiteY6" fmla="*/ 397 h 77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24" h="778715">
                <a:moveTo>
                  <a:pt x="711269" y="397"/>
                </a:moveTo>
                <a:cubicBezTo>
                  <a:pt x="720265" y="-4895"/>
                  <a:pt x="635069" y="42730"/>
                  <a:pt x="555694" y="136922"/>
                </a:cubicBezTo>
                <a:cubicBezTo>
                  <a:pt x="476319" y="231114"/>
                  <a:pt x="327623" y="458655"/>
                  <a:pt x="235019" y="565547"/>
                </a:cubicBezTo>
                <a:cubicBezTo>
                  <a:pt x="142415" y="672439"/>
                  <a:pt x="-3635" y="786739"/>
                  <a:pt x="69" y="778272"/>
                </a:cubicBezTo>
                <a:cubicBezTo>
                  <a:pt x="3773" y="769805"/>
                  <a:pt x="173636" y="616347"/>
                  <a:pt x="257244" y="514747"/>
                </a:cubicBezTo>
                <a:cubicBezTo>
                  <a:pt x="340852" y="413147"/>
                  <a:pt x="430282" y="252809"/>
                  <a:pt x="501719" y="168672"/>
                </a:cubicBezTo>
                <a:cubicBezTo>
                  <a:pt x="573156" y="84535"/>
                  <a:pt x="702273" y="5689"/>
                  <a:pt x="7112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2F40299-6443-4C2C-6229-757002D5F8B5}"/>
              </a:ext>
            </a:extLst>
          </p:cNvPr>
          <p:cNvSpPr/>
          <p:nvPr/>
        </p:nvSpPr>
        <p:spPr>
          <a:xfrm>
            <a:off x="8397807" y="5667375"/>
            <a:ext cx="654155" cy="428628"/>
          </a:xfrm>
          <a:custGeom>
            <a:avLst/>
            <a:gdLst>
              <a:gd name="connsiteX0" fmla="*/ 654118 w 654155"/>
              <a:gd name="connsiteY0" fmla="*/ 0 h 428628"/>
              <a:gd name="connsiteX1" fmla="*/ 276293 w 654155"/>
              <a:gd name="connsiteY1" fmla="*/ 295275 h 428628"/>
              <a:gd name="connsiteX2" fmla="*/ 68 w 654155"/>
              <a:gd name="connsiteY2" fmla="*/ 428625 h 428628"/>
              <a:gd name="connsiteX3" fmla="*/ 254068 w 654155"/>
              <a:gd name="connsiteY3" fmla="*/ 298450 h 428628"/>
              <a:gd name="connsiteX4" fmla="*/ 654118 w 654155"/>
              <a:gd name="connsiteY4" fmla="*/ 0 h 42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155" h="428628">
                <a:moveTo>
                  <a:pt x="654118" y="0"/>
                </a:moveTo>
                <a:cubicBezTo>
                  <a:pt x="657822" y="-529"/>
                  <a:pt x="385301" y="223838"/>
                  <a:pt x="276293" y="295275"/>
                </a:cubicBezTo>
                <a:cubicBezTo>
                  <a:pt x="167285" y="366713"/>
                  <a:pt x="3772" y="428096"/>
                  <a:pt x="68" y="428625"/>
                </a:cubicBezTo>
                <a:cubicBezTo>
                  <a:pt x="-3636" y="429154"/>
                  <a:pt x="144001" y="364596"/>
                  <a:pt x="254068" y="298450"/>
                </a:cubicBezTo>
                <a:cubicBezTo>
                  <a:pt x="364135" y="232304"/>
                  <a:pt x="650414" y="529"/>
                  <a:pt x="6541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3EBDAE55-F5F4-83ED-CBCA-C9288CAF9C79}"/>
              </a:ext>
            </a:extLst>
          </p:cNvPr>
          <p:cNvSpPr/>
          <p:nvPr/>
        </p:nvSpPr>
        <p:spPr>
          <a:xfrm>
            <a:off x="8433464" y="5869658"/>
            <a:ext cx="418320" cy="262336"/>
          </a:xfrm>
          <a:custGeom>
            <a:avLst/>
            <a:gdLst>
              <a:gd name="connsiteX0" fmla="*/ 415261 w 418320"/>
              <a:gd name="connsiteY0" fmla="*/ 917 h 262336"/>
              <a:gd name="connsiteX1" fmla="*/ 81886 w 418320"/>
              <a:gd name="connsiteY1" fmla="*/ 213642 h 262336"/>
              <a:gd name="connsiteX2" fmla="*/ 8861 w 418320"/>
              <a:gd name="connsiteY2" fmla="*/ 258092 h 262336"/>
              <a:gd name="connsiteX3" fmla="*/ 234286 w 418320"/>
              <a:gd name="connsiteY3" fmla="*/ 140617 h 262336"/>
              <a:gd name="connsiteX4" fmla="*/ 415261 w 418320"/>
              <a:gd name="connsiteY4" fmla="*/ 917 h 26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20" h="262336">
                <a:moveTo>
                  <a:pt x="415261" y="917"/>
                </a:moveTo>
                <a:cubicBezTo>
                  <a:pt x="389861" y="13088"/>
                  <a:pt x="149619" y="170780"/>
                  <a:pt x="81886" y="213642"/>
                </a:cubicBezTo>
                <a:cubicBezTo>
                  <a:pt x="14153" y="256505"/>
                  <a:pt x="-16539" y="270263"/>
                  <a:pt x="8861" y="258092"/>
                </a:cubicBezTo>
                <a:cubicBezTo>
                  <a:pt x="34261" y="245921"/>
                  <a:pt x="167082" y="180305"/>
                  <a:pt x="234286" y="140617"/>
                </a:cubicBezTo>
                <a:cubicBezTo>
                  <a:pt x="301490" y="100929"/>
                  <a:pt x="440661" y="-11254"/>
                  <a:pt x="415261" y="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088DC57-F0E3-F65D-11E2-16F42BE1815F}"/>
              </a:ext>
            </a:extLst>
          </p:cNvPr>
          <p:cNvSpPr/>
          <p:nvPr/>
        </p:nvSpPr>
        <p:spPr>
          <a:xfrm>
            <a:off x="8724894" y="5091840"/>
            <a:ext cx="817249" cy="1144271"/>
          </a:xfrm>
          <a:custGeom>
            <a:avLst/>
            <a:gdLst>
              <a:gd name="connsiteX0" fmla="*/ 809631 w 817249"/>
              <a:gd name="connsiteY0" fmla="*/ 16735 h 1144271"/>
              <a:gd name="connsiteX1" fmla="*/ 701681 w 817249"/>
              <a:gd name="connsiteY1" fmla="*/ 156435 h 1144271"/>
              <a:gd name="connsiteX2" fmla="*/ 336556 w 817249"/>
              <a:gd name="connsiteY2" fmla="*/ 750160 h 1144271"/>
              <a:gd name="connsiteX3" fmla="*/ 180981 w 817249"/>
              <a:gd name="connsiteY3" fmla="*/ 991460 h 1144271"/>
              <a:gd name="connsiteX4" fmla="*/ 6 w 817249"/>
              <a:gd name="connsiteY4" fmla="*/ 1143860 h 1144271"/>
              <a:gd name="connsiteX5" fmla="*/ 187331 w 817249"/>
              <a:gd name="connsiteY5" fmla="*/ 947010 h 1144271"/>
              <a:gd name="connsiteX6" fmla="*/ 527056 w 817249"/>
              <a:gd name="connsiteY6" fmla="*/ 458060 h 1144271"/>
              <a:gd name="connsiteX7" fmla="*/ 809631 w 817249"/>
              <a:gd name="connsiteY7" fmla="*/ 16735 h 114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249" h="1144271">
                <a:moveTo>
                  <a:pt x="809631" y="16735"/>
                </a:moveTo>
                <a:cubicBezTo>
                  <a:pt x="838735" y="-33536"/>
                  <a:pt x="780527" y="34198"/>
                  <a:pt x="701681" y="156435"/>
                </a:cubicBezTo>
                <a:cubicBezTo>
                  <a:pt x="622835" y="278672"/>
                  <a:pt x="423339" y="610989"/>
                  <a:pt x="336556" y="750160"/>
                </a:cubicBezTo>
                <a:cubicBezTo>
                  <a:pt x="249773" y="889331"/>
                  <a:pt x="237073" y="925843"/>
                  <a:pt x="180981" y="991460"/>
                </a:cubicBezTo>
                <a:cubicBezTo>
                  <a:pt x="124889" y="1057077"/>
                  <a:pt x="-1052" y="1151268"/>
                  <a:pt x="6" y="1143860"/>
                </a:cubicBezTo>
                <a:cubicBezTo>
                  <a:pt x="1064" y="1136452"/>
                  <a:pt x="99489" y="1061310"/>
                  <a:pt x="187331" y="947010"/>
                </a:cubicBezTo>
                <a:cubicBezTo>
                  <a:pt x="275173" y="832710"/>
                  <a:pt x="424398" y="609402"/>
                  <a:pt x="527056" y="458060"/>
                </a:cubicBezTo>
                <a:cubicBezTo>
                  <a:pt x="629714" y="306718"/>
                  <a:pt x="780527" y="67006"/>
                  <a:pt x="809631" y="16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0E25515E-63F9-9E7A-F8E0-76A390698833}"/>
              </a:ext>
            </a:extLst>
          </p:cNvPr>
          <p:cNvSpPr/>
          <p:nvPr/>
        </p:nvSpPr>
        <p:spPr>
          <a:xfrm>
            <a:off x="8626667" y="5587159"/>
            <a:ext cx="550758" cy="613398"/>
          </a:xfrm>
          <a:custGeom>
            <a:avLst/>
            <a:gdLst>
              <a:gd name="connsiteX0" fmla="*/ 549083 w 550758"/>
              <a:gd name="connsiteY0" fmla="*/ 841 h 613398"/>
              <a:gd name="connsiteX1" fmla="*/ 168083 w 550758"/>
              <a:gd name="connsiteY1" fmla="*/ 502491 h 613398"/>
              <a:gd name="connsiteX2" fmla="*/ 2983 w 550758"/>
              <a:gd name="connsiteY2" fmla="*/ 607266 h 613398"/>
              <a:gd name="connsiteX3" fmla="*/ 295083 w 550758"/>
              <a:gd name="connsiteY3" fmla="*/ 388191 h 613398"/>
              <a:gd name="connsiteX4" fmla="*/ 549083 w 550758"/>
              <a:gd name="connsiteY4" fmla="*/ 841 h 61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758" h="613398">
                <a:moveTo>
                  <a:pt x="549083" y="841"/>
                </a:moveTo>
                <a:cubicBezTo>
                  <a:pt x="527917" y="19891"/>
                  <a:pt x="259100" y="401420"/>
                  <a:pt x="168083" y="502491"/>
                </a:cubicBezTo>
                <a:cubicBezTo>
                  <a:pt x="77066" y="603562"/>
                  <a:pt x="-18183" y="626316"/>
                  <a:pt x="2983" y="607266"/>
                </a:cubicBezTo>
                <a:cubicBezTo>
                  <a:pt x="24149" y="588216"/>
                  <a:pt x="204595" y="485029"/>
                  <a:pt x="295083" y="388191"/>
                </a:cubicBezTo>
                <a:cubicBezTo>
                  <a:pt x="385570" y="291354"/>
                  <a:pt x="570249" y="-18209"/>
                  <a:pt x="549083" y="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C53B8FE0-6C9A-CE3C-FB7A-93B4F717BD3A}"/>
              </a:ext>
            </a:extLst>
          </p:cNvPr>
          <p:cNvSpPr/>
          <p:nvPr/>
        </p:nvSpPr>
        <p:spPr>
          <a:xfrm>
            <a:off x="9499268" y="5167998"/>
            <a:ext cx="201682" cy="305998"/>
          </a:xfrm>
          <a:custGeom>
            <a:avLst/>
            <a:gdLst>
              <a:gd name="connsiteX0" fmla="*/ 332 w 201682"/>
              <a:gd name="connsiteY0" fmla="*/ 902 h 305998"/>
              <a:gd name="connsiteX1" fmla="*/ 143207 w 201682"/>
              <a:gd name="connsiteY1" fmla="*/ 83452 h 305998"/>
              <a:gd name="connsiteX2" fmla="*/ 190832 w 201682"/>
              <a:gd name="connsiteY2" fmla="*/ 305702 h 305998"/>
              <a:gd name="connsiteX3" fmla="*/ 187657 w 201682"/>
              <a:gd name="connsiteY3" fmla="*/ 127902 h 305998"/>
              <a:gd name="connsiteX4" fmla="*/ 332 w 201682"/>
              <a:gd name="connsiteY4" fmla="*/ 902 h 3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82" h="305998">
                <a:moveTo>
                  <a:pt x="332" y="902"/>
                </a:moveTo>
                <a:cubicBezTo>
                  <a:pt x="-7076" y="-6506"/>
                  <a:pt x="111457" y="32652"/>
                  <a:pt x="143207" y="83452"/>
                </a:cubicBezTo>
                <a:cubicBezTo>
                  <a:pt x="174957" y="134252"/>
                  <a:pt x="183424" y="298294"/>
                  <a:pt x="190832" y="305702"/>
                </a:cubicBezTo>
                <a:cubicBezTo>
                  <a:pt x="198240" y="313110"/>
                  <a:pt x="212528" y="179760"/>
                  <a:pt x="187657" y="127902"/>
                </a:cubicBezTo>
                <a:cubicBezTo>
                  <a:pt x="162786" y="76044"/>
                  <a:pt x="7740" y="8310"/>
                  <a:pt x="332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D3B7506C-F9EE-EB7F-0336-E2307C4550AD}"/>
              </a:ext>
            </a:extLst>
          </p:cNvPr>
          <p:cNvSpPr/>
          <p:nvPr/>
        </p:nvSpPr>
        <p:spPr>
          <a:xfrm>
            <a:off x="9537420" y="5136802"/>
            <a:ext cx="209541" cy="340091"/>
          </a:xfrm>
          <a:custGeom>
            <a:avLst/>
            <a:gdLst>
              <a:gd name="connsiteX0" fmla="*/ 280 w 209541"/>
              <a:gd name="connsiteY0" fmla="*/ 348 h 340091"/>
              <a:gd name="connsiteX1" fmla="*/ 149505 w 209541"/>
              <a:gd name="connsiteY1" fmla="*/ 124173 h 340091"/>
              <a:gd name="connsiteX2" fmla="*/ 206655 w 209541"/>
              <a:gd name="connsiteY2" fmla="*/ 203548 h 340091"/>
              <a:gd name="connsiteX3" fmla="*/ 187605 w 209541"/>
              <a:gd name="connsiteY3" fmla="*/ 340073 h 340091"/>
              <a:gd name="connsiteX4" fmla="*/ 203480 w 209541"/>
              <a:gd name="connsiteY4" fmla="*/ 213073 h 340091"/>
              <a:gd name="connsiteX5" fmla="*/ 190780 w 209541"/>
              <a:gd name="connsiteY5" fmla="*/ 165448 h 340091"/>
              <a:gd name="connsiteX6" fmla="*/ 280 w 209541"/>
              <a:gd name="connsiteY6" fmla="*/ 348 h 34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41" h="340091">
                <a:moveTo>
                  <a:pt x="280" y="348"/>
                </a:moveTo>
                <a:cubicBezTo>
                  <a:pt x="-6599" y="-6531"/>
                  <a:pt x="115109" y="90306"/>
                  <a:pt x="149505" y="124173"/>
                </a:cubicBezTo>
                <a:cubicBezTo>
                  <a:pt x="183901" y="158040"/>
                  <a:pt x="200305" y="167565"/>
                  <a:pt x="206655" y="203548"/>
                </a:cubicBezTo>
                <a:cubicBezTo>
                  <a:pt x="213005" y="239531"/>
                  <a:pt x="188134" y="338486"/>
                  <a:pt x="187605" y="340073"/>
                </a:cubicBezTo>
                <a:cubicBezTo>
                  <a:pt x="187076" y="341660"/>
                  <a:pt x="202951" y="242177"/>
                  <a:pt x="203480" y="213073"/>
                </a:cubicBezTo>
                <a:cubicBezTo>
                  <a:pt x="204009" y="183969"/>
                  <a:pt x="223059" y="197198"/>
                  <a:pt x="190780" y="165448"/>
                </a:cubicBezTo>
                <a:cubicBezTo>
                  <a:pt x="158501" y="133698"/>
                  <a:pt x="7159" y="7227"/>
                  <a:pt x="280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924027-D081-2197-5F64-4AADFEC76E32}"/>
              </a:ext>
            </a:extLst>
          </p:cNvPr>
          <p:cNvSpPr/>
          <p:nvPr/>
        </p:nvSpPr>
        <p:spPr>
          <a:xfrm>
            <a:off x="9550151" y="5096609"/>
            <a:ext cx="227080" cy="364424"/>
          </a:xfrm>
          <a:custGeom>
            <a:avLst/>
            <a:gdLst>
              <a:gd name="connsiteX0" fmla="*/ 3424 w 227080"/>
              <a:gd name="connsiteY0" fmla="*/ 2441 h 364424"/>
              <a:gd name="connsiteX1" fmla="*/ 203449 w 227080"/>
              <a:gd name="connsiteY1" fmla="*/ 211991 h 364424"/>
              <a:gd name="connsiteX2" fmla="*/ 222499 w 227080"/>
              <a:gd name="connsiteY2" fmla="*/ 364391 h 364424"/>
              <a:gd name="connsiteX3" fmla="*/ 197099 w 227080"/>
              <a:gd name="connsiteY3" fmla="*/ 224691 h 364424"/>
              <a:gd name="connsiteX4" fmla="*/ 85974 w 227080"/>
              <a:gd name="connsiteY4" fmla="*/ 104041 h 364424"/>
              <a:gd name="connsiteX5" fmla="*/ 3424 w 227080"/>
              <a:gd name="connsiteY5" fmla="*/ 2441 h 36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80" h="364424">
                <a:moveTo>
                  <a:pt x="3424" y="2441"/>
                </a:moveTo>
                <a:cubicBezTo>
                  <a:pt x="23003" y="20433"/>
                  <a:pt x="166937" y="151666"/>
                  <a:pt x="203449" y="211991"/>
                </a:cubicBezTo>
                <a:cubicBezTo>
                  <a:pt x="239961" y="272316"/>
                  <a:pt x="223557" y="362274"/>
                  <a:pt x="222499" y="364391"/>
                </a:cubicBezTo>
                <a:cubicBezTo>
                  <a:pt x="221441" y="366508"/>
                  <a:pt x="219853" y="268083"/>
                  <a:pt x="197099" y="224691"/>
                </a:cubicBezTo>
                <a:cubicBezTo>
                  <a:pt x="174345" y="181299"/>
                  <a:pt x="118782" y="137379"/>
                  <a:pt x="85974" y="104041"/>
                </a:cubicBezTo>
                <a:cubicBezTo>
                  <a:pt x="53166" y="70704"/>
                  <a:pt x="-16155" y="-15551"/>
                  <a:pt x="3424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D4566AE6-7F0C-EA12-A8DA-0D8F438CD349}"/>
              </a:ext>
            </a:extLst>
          </p:cNvPr>
          <p:cNvSpPr/>
          <p:nvPr/>
        </p:nvSpPr>
        <p:spPr>
          <a:xfrm>
            <a:off x="9778900" y="5359398"/>
            <a:ext cx="146449" cy="279403"/>
          </a:xfrm>
          <a:custGeom>
            <a:avLst/>
            <a:gdLst>
              <a:gd name="connsiteX0" fmla="*/ 100 w 146449"/>
              <a:gd name="connsiteY0" fmla="*/ 2 h 279403"/>
              <a:gd name="connsiteX1" fmla="*/ 117575 w 146449"/>
              <a:gd name="connsiteY1" fmla="*/ 123827 h 279403"/>
              <a:gd name="connsiteX2" fmla="*/ 130275 w 146449"/>
              <a:gd name="connsiteY2" fmla="*/ 279402 h 279403"/>
              <a:gd name="connsiteX3" fmla="*/ 139800 w 146449"/>
              <a:gd name="connsiteY3" fmla="*/ 127002 h 279403"/>
              <a:gd name="connsiteX4" fmla="*/ 100 w 146449"/>
              <a:gd name="connsiteY4" fmla="*/ 2 h 2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9" h="279403">
                <a:moveTo>
                  <a:pt x="100" y="2"/>
                </a:moveTo>
                <a:cubicBezTo>
                  <a:pt x="-3604" y="-527"/>
                  <a:pt x="95879" y="77260"/>
                  <a:pt x="117575" y="123827"/>
                </a:cubicBezTo>
                <a:cubicBezTo>
                  <a:pt x="139271" y="170394"/>
                  <a:pt x="126571" y="278873"/>
                  <a:pt x="130275" y="279402"/>
                </a:cubicBezTo>
                <a:cubicBezTo>
                  <a:pt x="133979" y="279931"/>
                  <a:pt x="157792" y="169865"/>
                  <a:pt x="139800" y="127002"/>
                </a:cubicBezTo>
                <a:cubicBezTo>
                  <a:pt x="121808" y="84139"/>
                  <a:pt x="3804" y="531"/>
                  <a:pt x="10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C870F17-8AA3-5C67-C8B3-961CB61A0CD4}"/>
              </a:ext>
            </a:extLst>
          </p:cNvPr>
          <p:cNvSpPr/>
          <p:nvPr/>
        </p:nvSpPr>
        <p:spPr>
          <a:xfrm>
            <a:off x="9617057" y="5480660"/>
            <a:ext cx="295314" cy="69579"/>
          </a:xfrm>
          <a:custGeom>
            <a:avLst/>
            <a:gdLst>
              <a:gd name="connsiteX0" fmla="*/ 18 w 295314"/>
              <a:gd name="connsiteY0" fmla="*/ 69240 h 69579"/>
              <a:gd name="connsiteX1" fmla="*/ 161943 w 295314"/>
              <a:gd name="connsiteY1" fmla="*/ 8915 h 69579"/>
              <a:gd name="connsiteX2" fmla="*/ 295293 w 295314"/>
              <a:gd name="connsiteY2" fmla="*/ 2565 h 69579"/>
              <a:gd name="connsiteX3" fmla="*/ 152418 w 295314"/>
              <a:gd name="connsiteY3" fmla="*/ 31140 h 69579"/>
              <a:gd name="connsiteX4" fmla="*/ 18 w 295314"/>
              <a:gd name="connsiteY4" fmla="*/ 69240 h 6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14" h="69579">
                <a:moveTo>
                  <a:pt x="18" y="69240"/>
                </a:moveTo>
                <a:cubicBezTo>
                  <a:pt x="1605" y="65536"/>
                  <a:pt x="112731" y="20027"/>
                  <a:pt x="161943" y="8915"/>
                </a:cubicBezTo>
                <a:cubicBezTo>
                  <a:pt x="211155" y="-2197"/>
                  <a:pt x="296880" y="-1139"/>
                  <a:pt x="295293" y="2565"/>
                </a:cubicBezTo>
                <a:cubicBezTo>
                  <a:pt x="293706" y="6269"/>
                  <a:pt x="204276" y="16853"/>
                  <a:pt x="152418" y="31140"/>
                </a:cubicBezTo>
                <a:cubicBezTo>
                  <a:pt x="100560" y="45427"/>
                  <a:pt x="-1569" y="72944"/>
                  <a:pt x="18" y="69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35A012AA-C709-D09D-3E9E-BA4E21CAC53A}"/>
              </a:ext>
            </a:extLst>
          </p:cNvPr>
          <p:cNvSpPr/>
          <p:nvPr/>
        </p:nvSpPr>
        <p:spPr>
          <a:xfrm>
            <a:off x="9654869" y="5454297"/>
            <a:ext cx="138792" cy="55262"/>
          </a:xfrm>
          <a:custGeom>
            <a:avLst/>
            <a:gdLst>
              <a:gd name="connsiteX0" fmla="*/ 306 w 138792"/>
              <a:gd name="connsiteY0" fmla="*/ 54328 h 55262"/>
              <a:gd name="connsiteX1" fmla="*/ 133656 w 138792"/>
              <a:gd name="connsiteY1" fmla="*/ 353 h 55262"/>
              <a:gd name="connsiteX2" fmla="*/ 98731 w 138792"/>
              <a:gd name="connsiteY2" fmla="*/ 32103 h 55262"/>
              <a:gd name="connsiteX3" fmla="*/ 306 w 138792"/>
              <a:gd name="connsiteY3" fmla="*/ 54328 h 5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92" h="55262">
                <a:moveTo>
                  <a:pt x="306" y="54328"/>
                </a:moveTo>
                <a:cubicBezTo>
                  <a:pt x="6127" y="49036"/>
                  <a:pt x="117252" y="4057"/>
                  <a:pt x="133656" y="353"/>
                </a:cubicBezTo>
                <a:cubicBezTo>
                  <a:pt x="150060" y="-3351"/>
                  <a:pt x="124131" y="23107"/>
                  <a:pt x="98731" y="32103"/>
                </a:cubicBezTo>
                <a:cubicBezTo>
                  <a:pt x="73331" y="41099"/>
                  <a:pt x="-5515" y="59620"/>
                  <a:pt x="306" y="5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05B01B71-8EF8-A94D-BC3C-96EC097DBB73}"/>
              </a:ext>
            </a:extLst>
          </p:cNvPr>
          <p:cNvSpPr/>
          <p:nvPr/>
        </p:nvSpPr>
        <p:spPr>
          <a:xfrm>
            <a:off x="9796960" y="5384548"/>
            <a:ext cx="99875" cy="233253"/>
          </a:xfrm>
          <a:custGeom>
            <a:avLst/>
            <a:gdLst>
              <a:gd name="connsiteX0" fmla="*/ 1090 w 99875"/>
              <a:gd name="connsiteY0" fmla="*/ 252 h 233253"/>
              <a:gd name="connsiteX1" fmla="*/ 83640 w 99875"/>
              <a:gd name="connsiteY1" fmla="*/ 181227 h 233253"/>
              <a:gd name="connsiteX2" fmla="*/ 96340 w 99875"/>
              <a:gd name="connsiteY2" fmla="*/ 232027 h 233253"/>
              <a:gd name="connsiteX3" fmla="*/ 39190 w 99875"/>
              <a:gd name="connsiteY3" fmla="*/ 143127 h 233253"/>
              <a:gd name="connsiteX4" fmla="*/ 1090 w 99875"/>
              <a:gd name="connsiteY4" fmla="*/ 252 h 2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75" h="233253">
                <a:moveTo>
                  <a:pt x="1090" y="252"/>
                </a:moveTo>
                <a:cubicBezTo>
                  <a:pt x="8498" y="6602"/>
                  <a:pt x="67765" y="142598"/>
                  <a:pt x="83640" y="181227"/>
                </a:cubicBezTo>
                <a:cubicBezTo>
                  <a:pt x="99515" y="219856"/>
                  <a:pt x="103748" y="238377"/>
                  <a:pt x="96340" y="232027"/>
                </a:cubicBezTo>
                <a:cubicBezTo>
                  <a:pt x="88932" y="225677"/>
                  <a:pt x="52419" y="176994"/>
                  <a:pt x="39190" y="143127"/>
                </a:cubicBezTo>
                <a:cubicBezTo>
                  <a:pt x="25961" y="109260"/>
                  <a:pt x="-6318" y="-6098"/>
                  <a:pt x="109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E15DBB14-7853-B027-6106-B912C24E8E24}"/>
              </a:ext>
            </a:extLst>
          </p:cNvPr>
          <p:cNvSpPr/>
          <p:nvPr/>
        </p:nvSpPr>
        <p:spPr>
          <a:xfrm>
            <a:off x="9867964" y="5472248"/>
            <a:ext cx="184928" cy="759494"/>
          </a:xfrm>
          <a:custGeom>
            <a:avLst/>
            <a:gdLst>
              <a:gd name="connsiteX0" fmla="*/ 57086 w 184928"/>
              <a:gd name="connsiteY0" fmla="*/ 4627 h 759494"/>
              <a:gd name="connsiteX1" fmla="*/ 149161 w 184928"/>
              <a:gd name="connsiteY1" fmla="*/ 128452 h 759494"/>
              <a:gd name="connsiteX2" fmla="*/ 155511 w 184928"/>
              <a:gd name="connsiteY2" fmla="*/ 299902 h 759494"/>
              <a:gd name="connsiteX3" fmla="*/ 117411 w 184928"/>
              <a:gd name="connsiteY3" fmla="*/ 379277 h 759494"/>
              <a:gd name="connsiteX4" fmla="*/ 28511 w 184928"/>
              <a:gd name="connsiteY4" fmla="*/ 649152 h 759494"/>
              <a:gd name="connsiteX5" fmla="*/ 6286 w 184928"/>
              <a:gd name="connsiteY5" fmla="*/ 747577 h 759494"/>
              <a:gd name="connsiteX6" fmla="*/ 130111 w 184928"/>
              <a:gd name="connsiteY6" fmla="*/ 395152 h 759494"/>
              <a:gd name="connsiteX7" fmla="*/ 184086 w 184928"/>
              <a:gd name="connsiteY7" fmla="*/ 293552 h 759494"/>
              <a:gd name="connsiteX8" fmla="*/ 57086 w 184928"/>
              <a:gd name="connsiteY8" fmla="*/ 4627 h 75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28" h="759494">
                <a:moveTo>
                  <a:pt x="57086" y="4627"/>
                </a:moveTo>
                <a:cubicBezTo>
                  <a:pt x="51265" y="-22890"/>
                  <a:pt x="132757" y="79240"/>
                  <a:pt x="149161" y="128452"/>
                </a:cubicBezTo>
                <a:cubicBezTo>
                  <a:pt x="165565" y="177665"/>
                  <a:pt x="160803" y="258098"/>
                  <a:pt x="155511" y="299902"/>
                </a:cubicBezTo>
                <a:cubicBezTo>
                  <a:pt x="150219" y="341706"/>
                  <a:pt x="138578" y="321069"/>
                  <a:pt x="117411" y="379277"/>
                </a:cubicBezTo>
                <a:cubicBezTo>
                  <a:pt x="96244" y="437485"/>
                  <a:pt x="47032" y="587769"/>
                  <a:pt x="28511" y="649152"/>
                </a:cubicBezTo>
                <a:cubicBezTo>
                  <a:pt x="9990" y="710535"/>
                  <a:pt x="-10647" y="789910"/>
                  <a:pt x="6286" y="747577"/>
                </a:cubicBezTo>
                <a:cubicBezTo>
                  <a:pt x="23219" y="705244"/>
                  <a:pt x="100478" y="470823"/>
                  <a:pt x="130111" y="395152"/>
                </a:cubicBezTo>
                <a:cubicBezTo>
                  <a:pt x="159744" y="319481"/>
                  <a:pt x="190436" y="355994"/>
                  <a:pt x="184086" y="293552"/>
                </a:cubicBezTo>
                <a:cubicBezTo>
                  <a:pt x="177736" y="231110"/>
                  <a:pt x="62907" y="32144"/>
                  <a:pt x="57086" y="4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F8908EAB-A910-6F2E-402C-A53DF0C4C05D}"/>
              </a:ext>
            </a:extLst>
          </p:cNvPr>
          <p:cNvSpPr/>
          <p:nvPr/>
        </p:nvSpPr>
        <p:spPr>
          <a:xfrm>
            <a:off x="9889974" y="5517958"/>
            <a:ext cx="125640" cy="444693"/>
          </a:xfrm>
          <a:custGeom>
            <a:avLst/>
            <a:gdLst>
              <a:gd name="connsiteX0" fmla="*/ 63651 w 125640"/>
              <a:gd name="connsiteY0" fmla="*/ 192 h 444693"/>
              <a:gd name="connsiteX1" fmla="*/ 101751 w 125640"/>
              <a:gd name="connsiteY1" fmla="*/ 216092 h 444693"/>
              <a:gd name="connsiteX2" fmla="*/ 98576 w 125640"/>
              <a:gd name="connsiteY2" fmla="*/ 260542 h 444693"/>
              <a:gd name="connsiteX3" fmla="*/ 151 w 125640"/>
              <a:gd name="connsiteY3" fmla="*/ 444692 h 444693"/>
              <a:gd name="connsiteX4" fmla="*/ 123976 w 125640"/>
              <a:gd name="connsiteY4" fmla="*/ 257367 h 444693"/>
              <a:gd name="connsiteX5" fmla="*/ 63651 w 125640"/>
              <a:gd name="connsiteY5" fmla="*/ 192 h 44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40" h="444693">
                <a:moveTo>
                  <a:pt x="63651" y="192"/>
                </a:moveTo>
                <a:cubicBezTo>
                  <a:pt x="59947" y="-6687"/>
                  <a:pt x="95930" y="172700"/>
                  <a:pt x="101751" y="216092"/>
                </a:cubicBezTo>
                <a:cubicBezTo>
                  <a:pt x="107572" y="259484"/>
                  <a:pt x="115509" y="222442"/>
                  <a:pt x="98576" y="260542"/>
                </a:cubicBezTo>
                <a:cubicBezTo>
                  <a:pt x="81643" y="298642"/>
                  <a:pt x="-4082" y="445221"/>
                  <a:pt x="151" y="444692"/>
                </a:cubicBezTo>
                <a:cubicBezTo>
                  <a:pt x="4384" y="444163"/>
                  <a:pt x="110747" y="325100"/>
                  <a:pt x="123976" y="257367"/>
                </a:cubicBezTo>
                <a:cubicBezTo>
                  <a:pt x="137205" y="189634"/>
                  <a:pt x="67355" y="7071"/>
                  <a:pt x="63651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7818D29C-8095-AC2B-1C4F-DF3D077731DB}"/>
              </a:ext>
            </a:extLst>
          </p:cNvPr>
          <p:cNvSpPr/>
          <p:nvPr/>
        </p:nvSpPr>
        <p:spPr>
          <a:xfrm>
            <a:off x="9653034" y="5562764"/>
            <a:ext cx="263755" cy="402275"/>
          </a:xfrm>
          <a:custGeom>
            <a:avLst/>
            <a:gdLst>
              <a:gd name="connsiteX0" fmla="*/ 262491 w 263755"/>
              <a:gd name="connsiteY0" fmla="*/ 3011 h 402275"/>
              <a:gd name="connsiteX1" fmla="*/ 5316 w 263755"/>
              <a:gd name="connsiteY1" fmla="*/ 396711 h 402275"/>
              <a:gd name="connsiteX2" fmla="*/ 100566 w 263755"/>
              <a:gd name="connsiteY2" fmla="*/ 222086 h 402275"/>
              <a:gd name="connsiteX3" fmla="*/ 262491 w 263755"/>
              <a:gd name="connsiteY3" fmla="*/ 3011 h 40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55" h="402275">
                <a:moveTo>
                  <a:pt x="262491" y="3011"/>
                </a:moveTo>
                <a:cubicBezTo>
                  <a:pt x="246616" y="32115"/>
                  <a:pt x="32304" y="360198"/>
                  <a:pt x="5316" y="396711"/>
                </a:cubicBezTo>
                <a:cubicBezTo>
                  <a:pt x="-21672" y="433224"/>
                  <a:pt x="60879" y="280294"/>
                  <a:pt x="100566" y="222086"/>
                </a:cubicBezTo>
                <a:cubicBezTo>
                  <a:pt x="140253" y="163878"/>
                  <a:pt x="278366" y="-26093"/>
                  <a:pt x="262491" y="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87FF766-71B7-1A52-C114-39974369AA55}"/>
              </a:ext>
            </a:extLst>
          </p:cNvPr>
          <p:cNvSpPr/>
          <p:nvPr/>
        </p:nvSpPr>
        <p:spPr>
          <a:xfrm>
            <a:off x="9458205" y="5254569"/>
            <a:ext cx="208711" cy="215972"/>
          </a:xfrm>
          <a:custGeom>
            <a:avLst/>
            <a:gdLst>
              <a:gd name="connsiteX0" fmla="*/ 184270 w 208711"/>
              <a:gd name="connsiteY0" fmla="*/ 56 h 215972"/>
              <a:gd name="connsiteX1" fmla="*/ 196970 w 208711"/>
              <a:gd name="connsiteY1" fmla="*/ 66731 h 215972"/>
              <a:gd name="connsiteX2" fmla="*/ 120 w 208711"/>
              <a:gd name="connsiteY2" fmla="*/ 215956 h 215972"/>
              <a:gd name="connsiteX3" fmla="*/ 168395 w 208711"/>
              <a:gd name="connsiteY3" fmla="*/ 76256 h 215972"/>
              <a:gd name="connsiteX4" fmla="*/ 184270 w 208711"/>
              <a:gd name="connsiteY4" fmla="*/ 56 h 21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711" h="215972">
                <a:moveTo>
                  <a:pt x="184270" y="56"/>
                </a:moveTo>
                <a:cubicBezTo>
                  <a:pt x="189032" y="-1531"/>
                  <a:pt x="227662" y="30748"/>
                  <a:pt x="196970" y="66731"/>
                </a:cubicBezTo>
                <a:cubicBezTo>
                  <a:pt x="166278" y="102714"/>
                  <a:pt x="4882" y="214369"/>
                  <a:pt x="120" y="215956"/>
                </a:cubicBezTo>
                <a:cubicBezTo>
                  <a:pt x="-4642" y="217543"/>
                  <a:pt x="132941" y="106948"/>
                  <a:pt x="168395" y="76256"/>
                </a:cubicBezTo>
                <a:cubicBezTo>
                  <a:pt x="203849" y="45564"/>
                  <a:pt x="179508" y="1643"/>
                  <a:pt x="18427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7BB8C02A-71E8-0E73-DF6F-9EE9C5EA9208}"/>
              </a:ext>
            </a:extLst>
          </p:cNvPr>
          <p:cNvSpPr/>
          <p:nvPr/>
        </p:nvSpPr>
        <p:spPr>
          <a:xfrm>
            <a:off x="10023098" y="5813407"/>
            <a:ext cx="220874" cy="1041641"/>
          </a:xfrm>
          <a:custGeom>
            <a:avLst/>
            <a:gdLst>
              <a:gd name="connsiteX0" fmla="*/ 377 w 220874"/>
              <a:gd name="connsiteY0" fmla="*/ 18 h 1041641"/>
              <a:gd name="connsiteX1" fmla="*/ 114677 w 220874"/>
              <a:gd name="connsiteY1" fmla="*/ 269893 h 1041641"/>
              <a:gd name="connsiteX2" fmla="*/ 194052 w 220874"/>
              <a:gd name="connsiteY2" fmla="*/ 568343 h 1041641"/>
              <a:gd name="connsiteX3" fmla="*/ 203577 w 220874"/>
              <a:gd name="connsiteY3" fmla="*/ 815993 h 1041641"/>
              <a:gd name="connsiteX4" fmla="*/ 200402 w 220874"/>
              <a:gd name="connsiteY4" fmla="*/ 1041418 h 1041641"/>
              <a:gd name="connsiteX5" fmla="*/ 219452 w 220874"/>
              <a:gd name="connsiteY5" fmla="*/ 774718 h 1041641"/>
              <a:gd name="connsiteX6" fmla="*/ 155952 w 220874"/>
              <a:gd name="connsiteY6" fmla="*/ 282593 h 1041641"/>
              <a:gd name="connsiteX7" fmla="*/ 377 w 220874"/>
              <a:gd name="connsiteY7" fmla="*/ 18 h 104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74" h="1041641">
                <a:moveTo>
                  <a:pt x="377" y="18"/>
                </a:moveTo>
                <a:cubicBezTo>
                  <a:pt x="-6502" y="-2099"/>
                  <a:pt x="82398" y="175172"/>
                  <a:pt x="114677" y="269893"/>
                </a:cubicBezTo>
                <a:cubicBezTo>
                  <a:pt x="146956" y="364614"/>
                  <a:pt x="179235" y="477326"/>
                  <a:pt x="194052" y="568343"/>
                </a:cubicBezTo>
                <a:cubicBezTo>
                  <a:pt x="208869" y="659360"/>
                  <a:pt x="202519" y="737147"/>
                  <a:pt x="203577" y="815993"/>
                </a:cubicBezTo>
                <a:cubicBezTo>
                  <a:pt x="204635" y="894839"/>
                  <a:pt x="197756" y="1048297"/>
                  <a:pt x="200402" y="1041418"/>
                </a:cubicBezTo>
                <a:cubicBezTo>
                  <a:pt x="203048" y="1034539"/>
                  <a:pt x="226860" y="901189"/>
                  <a:pt x="219452" y="774718"/>
                </a:cubicBezTo>
                <a:cubicBezTo>
                  <a:pt x="212044" y="648247"/>
                  <a:pt x="188760" y="408535"/>
                  <a:pt x="155952" y="282593"/>
                </a:cubicBezTo>
                <a:cubicBezTo>
                  <a:pt x="123144" y="156651"/>
                  <a:pt x="7256" y="2135"/>
                  <a:pt x="3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5387D4A-594C-9C3D-7AA2-9E10FB4F89D8}"/>
              </a:ext>
            </a:extLst>
          </p:cNvPr>
          <p:cNvSpPr/>
          <p:nvPr/>
        </p:nvSpPr>
        <p:spPr>
          <a:xfrm>
            <a:off x="10047143" y="5864345"/>
            <a:ext cx="164246" cy="720673"/>
          </a:xfrm>
          <a:custGeom>
            <a:avLst/>
            <a:gdLst>
              <a:gd name="connsiteX0" fmla="*/ 1732 w 164246"/>
              <a:gd name="connsiteY0" fmla="*/ 9405 h 720673"/>
              <a:gd name="connsiteX1" fmla="*/ 77932 w 164246"/>
              <a:gd name="connsiteY1" fmla="*/ 209430 h 720673"/>
              <a:gd name="connsiteX2" fmla="*/ 141432 w 164246"/>
              <a:gd name="connsiteY2" fmla="*/ 530105 h 720673"/>
              <a:gd name="connsiteX3" fmla="*/ 147782 w 164246"/>
              <a:gd name="connsiteY3" fmla="*/ 720605 h 720673"/>
              <a:gd name="connsiteX4" fmla="*/ 157307 w 164246"/>
              <a:gd name="connsiteY4" fmla="*/ 511055 h 720673"/>
              <a:gd name="connsiteX5" fmla="*/ 1732 w 164246"/>
              <a:gd name="connsiteY5" fmla="*/ 9405 h 72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46" h="720673">
                <a:moveTo>
                  <a:pt x="1732" y="9405"/>
                </a:moveTo>
                <a:cubicBezTo>
                  <a:pt x="-11497" y="-40866"/>
                  <a:pt x="54649" y="122647"/>
                  <a:pt x="77932" y="209430"/>
                </a:cubicBezTo>
                <a:cubicBezTo>
                  <a:pt x="101215" y="296213"/>
                  <a:pt x="129790" y="444909"/>
                  <a:pt x="141432" y="530105"/>
                </a:cubicBezTo>
                <a:cubicBezTo>
                  <a:pt x="153074" y="615301"/>
                  <a:pt x="145136" y="723780"/>
                  <a:pt x="147782" y="720605"/>
                </a:cubicBezTo>
                <a:cubicBezTo>
                  <a:pt x="150428" y="717430"/>
                  <a:pt x="176357" y="626943"/>
                  <a:pt x="157307" y="511055"/>
                </a:cubicBezTo>
                <a:cubicBezTo>
                  <a:pt x="138257" y="395168"/>
                  <a:pt x="14961" y="59676"/>
                  <a:pt x="1732" y="9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45A712B-BCA0-7761-A57E-CC9141EAA98A}"/>
              </a:ext>
            </a:extLst>
          </p:cNvPr>
          <p:cNvSpPr/>
          <p:nvPr/>
        </p:nvSpPr>
        <p:spPr>
          <a:xfrm>
            <a:off x="9390279" y="5522981"/>
            <a:ext cx="465784" cy="310958"/>
          </a:xfrm>
          <a:custGeom>
            <a:avLst/>
            <a:gdLst>
              <a:gd name="connsiteX0" fmla="*/ 433171 w 465784"/>
              <a:gd name="connsiteY0" fmla="*/ 1519 h 310958"/>
              <a:gd name="connsiteX1" fmla="*/ 293471 w 465784"/>
              <a:gd name="connsiteY1" fmla="*/ 192019 h 310958"/>
              <a:gd name="connsiteX2" fmla="*/ 1371 w 465784"/>
              <a:gd name="connsiteY2" fmla="*/ 309494 h 310958"/>
              <a:gd name="connsiteX3" fmla="*/ 423646 w 465784"/>
              <a:gd name="connsiteY3" fmla="*/ 112644 h 310958"/>
              <a:gd name="connsiteX4" fmla="*/ 433171 w 465784"/>
              <a:gd name="connsiteY4" fmla="*/ 1519 h 3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784" h="310958">
                <a:moveTo>
                  <a:pt x="433171" y="1519"/>
                </a:moveTo>
                <a:cubicBezTo>
                  <a:pt x="411475" y="14748"/>
                  <a:pt x="365438" y="140690"/>
                  <a:pt x="293471" y="192019"/>
                </a:cubicBezTo>
                <a:cubicBezTo>
                  <a:pt x="221504" y="243348"/>
                  <a:pt x="-20325" y="322723"/>
                  <a:pt x="1371" y="309494"/>
                </a:cubicBezTo>
                <a:cubicBezTo>
                  <a:pt x="23067" y="296265"/>
                  <a:pt x="348504" y="160798"/>
                  <a:pt x="423646" y="112644"/>
                </a:cubicBezTo>
                <a:cubicBezTo>
                  <a:pt x="498788" y="64490"/>
                  <a:pt x="454867" y="-11710"/>
                  <a:pt x="433171" y="1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CA9AF789-67C3-C456-A093-9D60D88F4FAC}"/>
              </a:ext>
            </a:extLst>
          </p:cNvPr>
          <p:cNvSpPr/>
          <p:nvPr/>
        </p:nvSpPr>
        <p:spPr>
          <a:xfrm>
            <a:off x="9032039" y="5821894"/>
            <a:ext cx="405127" cy="179599"/>
          </a:xfrm>
          <a:custGeom>
            <a:avLst/>
            <a:gdLst>
              <a:gd name="connsiteX0" fmla="*/ 836 w 405127"/>
              <a:gd name="connsiteY0" fmla="*/ 178856 h 179599"/>
              <a:gd name="connsiteX1" fmla="*/ 391361 w 405127"/>
              <a:gd name="connsiteY1" fmla="*/ 4231 h 179599"/>
              <a:gd name="connsiteX2" fmla="*/ 289761 w 405127"/>
              <a:gd name="connsiteY2" fmla="*/ 64556 h 179599"/>
              <a:gd name="connsiteX3" fmla="*/ 836 w 405127"/>
              <a:gd name="connsiteY3" fmla="*/ 178856 h 17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127" h="179599">
                <a:moveTo>
                  <a:pt x="836" y="178856"/>
                </a:moveTo>
                <a:cubicBezTo>
                  <a:pt x="17769" y="168802"/>
                  <a:pt x="343207" y="23281"/>
                  <a:pt x="391361" y="4231"/>
                </a:cubicBezTo>
                <a:cubicBezTo>
                  <a:pt x="439515" y="-14819"/>
                  <a:pt x="350615" y="34923"/>
                  <a:pt x="289761" y="64556"/>
                </a:cubicBezTo>
                <a:cubicBezTo>
                  <a:pt x="228907" y="94189"/>
                  <a:pt x="-16097" y="188910"/>
                  <a:pt x="836" y="178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E3E402A-14C6-FCC4-B736-F305263C18E0}"/>
              </a:ext>
            </a:extLst>
          </p:cNvPr>
          <p:cNvSpPr/>
          <p:nvPr/>
        </p:nvSpPr>
        <p:spPr>
          <a:xfrm>
            <a:off x="8756460" y="6008768"/>
            <a:ext cx="436351" cy="236459"/>
          </a:xfrm>
          <a:custGeom>
            <a:avLst/>
            <a:gdLst>
              <a:gd name="connsiteX0" fmla="*/ 190 w 436351"/>
              <a:gd name="connsiteY0" fmla="*/ 236457 h 236459"/>
              <a:gd name="connsiteX1" fmla="*/ 200215 w 436351"/>
              <a:gd name="connsiteY1" fmla="*/ 112632 h 236459"/>
              <a:gd name="connsiteX2" fmla="*/ 435165 w 436351"/>
              <a:gd name="connsiteY2" fmla="*/ 1507 h 236459"/>
              <a:gd name="connsiteX3" fmla="*/ 285940 w 436351"/>
              <a:gd name="connsiteY3" fmla="*/ 52307 h 236459"/>
              <a:gd name="connsiteX4" fmla="*/ 165290 w 436351"/>
              <a:gd name="connsiteY4" fmla="*/ 109457 h 236459"/>
              <a:gd name="connsiteX5" fmla="*/ 190 w 436351"/>
              <a:gd name="connsiteY5" fmla="*/ 236457 h 23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351" h="236459">
                <a:moveTo>
                  <a:pt x="190" y="236457"/>
                </a:moveTo>
                <a:cubicBezTo>
                  <a:pt x="6011" y="236986"/>
                  <a:pt x="127719" y="151790"/>
                  <a:pt x="200215" y="112632"/>
                </a:cubicBezTo>
                <a:cubicBezTo>
                  <a:pt x="272711" y="73474"/>
                  <a:pt x="420878" y="11561"/>
                  <a:pt x="435165" y="1507"/>
                </a:cubicBezTo>
                <a:cubicBezTo>
                  <a:pt x="449452" y="-8547"/>
                  <a:pt x="330919" y="34315"/>
                  <a:pt x="285940" y="52307"/>
                </a:cubicBezTo>
                <a:cubicBezTo>
                  <a:pt x="240961" y="70299"/>
                  <a:pt x="207094" y="82469"/>
                  <a:pt x="165290" y="109457"/>
                </a:cubicBezTo>
                <a:cubicBezTo>
                  <a:pt x="123486" y="136444"/>
                  <a:pt x="-5631" y="235928"/>
                  <a:pt x="190" y="23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8FE33B5-387D-5D74-CAE6-615CE9950154}"/>
              </a:ext>
            </a:extLst>
          </p:cNvPr>
          <p:cNvSpPr/>
          <p:nvPr/>
        </p:nvSpPr>
        <p:spPr>
          <a:xfrm>
            <a:off x="9813432" y="5607014"/>
            <a:ext cx="137019" cy="539801"/>
          </a:xfrm>
          <a:custGeom>
            <a:avLst/>
            <a:gdLst>
              <a:gd name="connsiteX0" fmla="*/ 127493 w 137019"/>
              <a:gd name="connsiteY0" fmla="*/ 36 h 539801"/>
              <a:gd name="connsiteX1" fmla="*/ 130668 w 137019"/>
              <a:gd name="connsiteY1" fmla="*/ 184186 h 539801"/>
              <a:gd name="connsiteX2" fmla="*/ 41768 w 137019"/>
              <a:gd name="connsiteY2" fmla="*/ 273086 h 539801"/>
              <a:gd name="connsiteX3" fmla="*/ 493 w 137019"/>
              <a:gd name="connsiteY3" fmla="*/ 539786 h 539801"/>
              <a:gd name="connsiteX4" fmla="*/ 67168 w 137019"/>
              <a:gd name="connsiteY4" fmla="*/ 260386 h 539801"/>
              <a:gd name="connsiteX5" fmla="*/ 108443 w 137019"/>
              <a:gd name="connsiteY5" fmla="*/ 200061 h 539801"/>
              <a:gd name="connsiteX6" fmla="*/ 127493 w 137019"/>
              <a:gd name="connsiteY6" fmla="*/ 36 h 53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019" h="539801">
                <a:moveTo>
                  <a:pt x="127493" y="36"/>
                </a:moveTo>
                <a:cubicBezTo>
                  <a:pt x="131197" y="-2610"/>
                  <a:pt x="144956" y="138678"/>
                  <a:pt x="130668" y="184186"/>
                </a:cubicBezTo>
                <a:cubicBezTo>
                  <a:pt x="116380" y="229694"/>
                  <a:pt x="63464" y="213819"/>
                  <a:pt x="41768" y="273086"/>
                </a:cubicBezTo>
                <a:cubicBezTo>
                  <a:pt x="20072" y="332353"/>
                  <a:pt x="-3740" y="541903"/>
                  <a:pt x="493" y="539786"/>
                </a:cubicBezTo>
                <a:cubicBezTo>
                  <a:pt x="4726" y="537669"/>
                  <a:pt x="49176" y="317007"/>
                  <a:pt x="67168" y="260386"/>
                </a:cubicBezTo>
                <a:cubicBezTo>
                  <a:pt x="85160" y="203765"/>
                  <a:pt x="98389" y="239748"/>
                  <a:pt x="108443" y="200061"/>
                </a:cubicBezTo>
                <a:cubicBezTo>
                  <a:pt x="118497" y="160374"/>
                  <a:pt x="123789" y="2682"/>
                  <a:pt x="12749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C044AB65-B74E-BBAE-4FBA-5F305218E3DE}"/>
              </a:ext>
            </a:extLst>
          </p:cNvPr>
          <p:cNvSpPr/>
          <p:nvPr/>
        </p:nvSpPr>
        <p:spPr>
          <a:xfrm>
            <a:off x="9810750" y="6013304"/>
            <a:ext cx="269875" cy="498889"/>
          </a:xfrm>
          <a:custGeom>
            <a:avLst/>
            <a:gdLst>
              <a:gd name="connsiteX0" fmla="*/ 269875 w 269875"/>
              <a:gd name="connsiteY0" fmla="*/ 146 h 498889"/>
              <a:gd name="connsiteX1" fmla="*/ 171450 w 269875"/>
              <a:gd name="connsiteY1" fmla="*/ 314471 h 498889"/>
              <a:gd name="connsiteX2" fmla="*/ 0 w 269875"/>
              <a:gd name="connsiteY2" fmla="*/ 498621 h 498889"/>
              <a:gd name="connsiteX3" fmla="*/ 171450 w 269875"/>
              <a:gd name="connsiteY3" fmla="*/ 276371 h 498889"/>
              <a:gd name="connsiteX4" fmla="*/ 269875 w 269875"/>
              <a:gd name="connsiteY4" fmla="*/ 146 h 49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75" h="498889">
                <a:moveTo>
                  <a:pt x="269875" y="146"/>
                </a:moveTo>
                <a:cubicBezTo>
                  <a:pt x="269875" y="6496"/>
                  <a:pt x="216429" y="231392"/>
                  <a:pt x="171450" y="314471"/>
                </a:cubicBezTo>
                <a:cubicBezTo>
                  <a:pt x="126471" y="397550"/>
                  <a:pt x="0" y="504971"/>
                  <a:pt x="0" y="498621"/>
                </a:cubicBezTo>
                <a:cubicBezTo>
                  <a:pt x="0" y="492271"/>
                  <a:pt x="125942" y="356804"/>
                  <a:pt x="171450" y="276371"/>
                </a:cubicBezTo>
                <a:cubicBezTo>
                  <a:pt x="216958" y="195938"/>
                  <a:pt x="269875" y="-6204"/>
                  <a:pt x="269875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248D5A4-79CD-6A71-8BA7-2D40CAF4C2D3}"/>
              </a:ext>
            </a:extLst>
          </p:cNvPr>
          <p:cNvSpPr/>
          <p:nvPr/>
        </p:nvSpPr>
        <p:spPr>
          <a:xfrm>
            <a:off x="8886623" y="6476784"/>
            <a:ext cx="902605" cy="286938"/>
          </a:xfrm>
          <a:custGeom>
            <a:avLst/>
            <a:gdLst>
              <a:gd name="connsiteX0" fmla="*/ 202 w 902605"/>
              <a:gd name="connsiteY0" fmla="*/ 216 h 286938"/>
              <a:gd name="connsiteX1" fmla="*/ 400252 w 902605"/>
              <a:gd name="connsiteY1" fmla="*/ 38316 h 286938"/>
              <a:gd name="connsiteX2" fmla="*/ 898727 w 902605"/>
              <a:gd name="connsiteY2" fmla="*/ 285966 h 286938"/>
              <a:gd name="connsiteX3" fmla="*/ 622502 w 902605"/>
              <a:gd name="connsiteY3" fmla="*/ 120866 h 286938"/>
              <a:gd name="connsiteX4" fmla="*/ 451052 w 902605"/>
              <a:gd name="connsiteY4" fmla="*/ 28791 h 286938"/>
              <a:gd name="connsiteX5" fmla="*/ 202 w 902605"/>
              <a:gd name="connsiteY5" fmla="*/ 216 h 28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605" h="286938">
                <a:moveTo>
                  <a:pt x="202" y="216"/>
                </a:moveTo>
                <a:cubicBezTo>
                  <a:pt x="-8265" y="1803"/>
                  <a:pt x="250498" y="-9309"/>
                  <a:pt x="400252" y="38316"/>
                </a:cubicBezTo>
                <a:cubicBezTo>
                  <a:pt x="550006" y="85941"/>
                  <a:pt x="861685" y="272208"/>
                  <a:pt x="898727" y="285966"/>
                </a:cubicBezTo>
                <a:cubicBezTo>
                  <a:pt x="935769" y="299724"/>
                  <a:pt x="697114" y="163728"/>
                  <a:pt x="622502" y="120866"/>
                </a:cubicBezTo>
                <a:cubicBezTo>
                  <a:pt x="547890" y="78004"/>
                  <a:pt x="548419" y="52074"/>
                  <a:pt x="451052" y="28791"/>
                </a:cubicBezTo>
                <a:cubicBezTo>
                  <a:pt x="353685" y="5508"/>
                  <a:pt x="8669" y="-1371"/>
                  <a:pt x="202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35CD832-C9FF-E3C0-616E-4EC9F9EC62D6}"/>
              </a:ext>
            </a:extLst>
          </p:cNvPr>
          <p:cNvSpPr/>
          <p:nvPr/>
        </p:nvSpPr>
        <p:spPr>
          <a:xfrm>
            <a:off x="8890000" y="6691624"/>
            <a:ext cx="636869" cy="162234"/>
          </a:xfrm>
          <a:custGeom>
            <a:avLst/>
            <a:gdLst>
              <a:gd name="connsiteX0" fmla="*/ 0 w 636869"/>
              <a:gd name="connsiteY0" fmla="*/ 39376 h 162234"/>
              <a:gd name="connsiteX1" fmla="*/ 266700 w 636869"/>
              <a:gd name="connsiteY1" fmla="*/ 4451 h 162234"/>
              <a:gd name="connsiteX2" fmla="*/ 631825 w 636869"/>
              <a:gd name="connsiteY2" fmla="*/ 160026 h 162234"/>
              <a:gd name="connsiteX3" fmla="*/ 463550 w 636869"/>
              <a:gd name="connsiteY3" fmla="*/ 90176 h 162234"/>
              <a:gd name="connsiteX4" fmla="*/ 238125 w 636869"/>
              <a:gd name="connsiteY4" fmla="*/ 7626 h 162234"/>
              <a:gd name="connsiteX5" fmla="*/ 0 w 636869"/>
              <a:gd name="connsiteY5" fmla="*/ 39376 h 16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69" h="162234">
                <a:moveTo>
                  <a:pt x="0" y="39376"/>
                </a:moveTo>
                <a:cubicBezTo>
                  <a:pt x="4763" y="38847"/>
                  <a:pt x="161396" y="-15657"/>
                  <a:pt x="266700" y="4451"/>
                </a:cubicBezTo>
                <a:cubicBezTo>
                  <a:pt x="372004" y="24559"/>
                  <a:pt x="599017" y="145739"/>
                  <a:pt x="631825" y="160026"/>
                </a:cubicBezTo>
                <a:cubicBezTo>
                  <a:pt x="664633" y="174314"/>
                  <a:pt x="529167" y="115576"/>
                  <a:pt x="463550" y="90176"/>
                </a:cubicBezTo>
                <a:cubicBezTo>
                  <a:pt x="397933" y="64776"/>
                  <a:pt x="308504" y="16622"/>
                  <a:pt x="238125" y="7626"/>
                </a:cubicBezTo>
                <a:lnTo>
                  <a:pt x="0" y="393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D20120D-AB38-6B1C-6F37-B92617129A0C}"/>
              </a:ext>
            </a:extLst>
          </p:cNvPr>
          <p:cNvSpPr/>
          <p:nvPr/>
        </p:nvSpPr>
        <p:spPr>
          <a:xfrm>
            <a:off x="8874012" y="6636214"/>
            <a:ext cx="733754" cy="224966"/>
          </a:xfrm>
          <a:custGeom>
            <a:avLst/>
            <a:gdLst>
              <a:gd name="connsiteX0" fmla="*/ 113 w 733754"/>
              <a:gd name="connsiteY0" fmla="*/ 75736 h 224966"/>
              <a:gd name="connsiteX1" fmla="*/ 285863 w 733754"/>
              <a:gd name="connsiteY1" fmla="*/ 21761 h 224966"/>
              <a:gd name="connsiteX2" fmla="*/ 425563 w 733754"/>
              <a:gd name="connsiteY2" fmla="*/ 37636 h 224966"/>
              <a:gd name="connsiteX3" fmla="*/ 733538 w 733754"/>
              <a:gd name="connsiteY3" fmla="*/ 224961 h 224966"/>
              <a:gd name="connsiteX4" fmla="*/ 374763 w 733754"/>
              <a:gd name="connsiteY4" fmla="*/ 31286 h 224966"/>
              <a:gd name="connsiteX5" fmla="*/ 320788 w 733754"/>
              <a:gd name="connsiteY5" fmla="*/ 2711 h 224966"/>
              <a:gd name="connsiteX6" fmla="*/ 113 w 733754"/>
              <a:gd name="connsiteY6" fmla="*/ 75736 h 22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754" h="224966">
                <a:moveTo>
                  <a:pt x="113" y="75736"/>
                </a:moveTo>
                <a:cubicBezTo>
                  <a:pt x="-5708" y="78911"/>
                  <a:pt x="214955" y="28111"/>
                  <a:pt x="285863" y="21761"/>
                </a:cubicBezTo>
                <a:cubicBezTo>
                  <a:pt x="356771" y="15411"/>
                  <a:pt x="350951" y="3769"/>
                  <a:pt x="425563" y="37636"/>
                </a:cubicBezTo>
                <a:cubicBezTo>
                  <a:pt x="500175" y="71503"/>
                  <a:pt x="742005" y="226019"/>
                  <a:pt x="733538" y="224961"/>
                </a:cubicBezTo>
                <a:cubicBezTo>
                  <a:pt x="725071" y="223903"/>
                  <a:pt x="374763" y="31286"/>
                  <a:pt x="374763" y="31286"/>
                </a:cubicBezTo>
                <a:cubicBezTo>
                  <a:pt x="305971" y="-5756"/>
                  <a:pt x="380055" y="-1522"/>
                  <a:pt x="320788" y="2711"/>
                </a:cubicBezTo>
                <a:cubicBezTo>
                  <a:pt x="261521" y="6944"/>
                  <a:pt x="5934" y="72561"/>
                  <a:pt x="113" y="75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0228AD6B-F50A-9E5A-84B1-FA54F1E224F7}"/>
              </a:ext>
            </a:extLst>
          </p:cNvPr>
          <p:cNvSpPr/>
          <p:nvPr/>
        </p:nvSpPr>
        <p:spPr>
          <a:xfrm>
            <a:off x="9026303" y="6729846"/>
            <a:ext cx="156467" cy="142748"/>
          </a:xfrm>
          <a:custGeom>
            <a:avLst/>
            <a:gdLst>
              <a:gd name="connsiteX0" fmla="*/ 3397 w 156467"/>
              <a:gd name="connsiteY0" fmla="*/ 1154 h 142748"/>
              <a:gd name="connsiteX1" fmla="*/ 155797 w 156467"/>
              <a:gd name="connsiteY1" fmla="*/ 140854 h 142748"/>
              <a:gd name="connsiteX2" fmla="*/ 57372 w 156467"/>
              <a:gd name="connsiteY2" fmla="*/ 77354 h 142748"/>
              <a:gd name="connsiteX3" fmla="*/ 3397 w 156467"/>
              <a:gd name="connsiteY3" fmla="*/ 1154 h 14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67" h="142748">
                <a:moveTo>
                  <a:pt x="3397" y="1154"/>
                </a:moveTo>
                <a:cubicBezTo>
                  <a:pt x="19801" y="11737"/>
                  <a:pt x="146801" y="128154"/>
                  <a:pt x="155797" y="140854"/>
                </a:cubicBezTo>
                <a:cubicBezTo>
                  <a:pt x="164793" y="153554"/>
                  <a:pt x="80655" y="99050"/>
                  <a:pt x="57372" y="77354"/>
                </a:cubicBezTo>
                <a:cubicBezTo>
                  <a:pt x="34089" y="55658"/>
                  <a:pt x="-13007" y="-9429"/>
                  <a:pt x="3397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E1C11349-F334-81F8-75FE-C7387E3D1039}"/>
              </a:ext>
            </a:extLst>
          </p:cNvPr>
          <p:cNvSpPr/>
          <p:nvPr/>
        </p:nvSpPr>
        <p:spPr>
          <a:xfrm>
            <a:off x="9077231" y="6714802"/>
            <a:ext cx="154465" cy="148077"/>
          </a:xfrm>
          <a:custGeom>
            <a:avLst/>
            <a:gdLst>
              <a:gd name="connsiteX0" fmla="*/ 94 w 154465"/>
              <a:gd name="connsiteY0" fmla="*/ 323 h 148077"/>
              <a:gd name="connsiteX1" fmla="*/ 146144 w 154465"/>
              <a:gd name="connsiteY1" fmla="*/ 143198 h 148077"/>
              <a:gd name="connsiteX2" fmla="*/ 123919 w 154465"/>
              <a:gd name="connsiteY2" fmla="*/ 105098 h 148077"/>
              <a:gd name="connsiteX3" fmla="*/ 94 w 154465"/>
              <a:gd name="connsiteY3" fmla="*/ 323 h 14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65" h="148077">
                <a:moveTo>
                  <a:pt x="94" y="323"/>
                </a:moveTo>
                <a:cubicBezTo>
                  <a:pt x="3798" y="6673"/>
                  <a:pt x="125507" y="125736"/>
                  <a:pt x="146144" y="143198"/>
                </a:cubicBezTo>
                <a:cubicBezTo>
                  <a:pt x="166781" y="160660"/>
                  <a:pt x="145086" y="127323"/>
                  <a:pt x="123919" y="105098"/>
                </a:cubicBezTo>
                <a:cubicBezTo>
                  <a:pt x="102752" y="82873"/>
                  <a:pt x="-3610" y="-6027"/>
                  <a:pt x="94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1F2F1DA-DFDD-A01D-439C-FFAF6B2FACDE}"/>
              </a:ext>
            </a:extLst>
          </p:cNvPr>
          <p:cNvSpPr/>
          <p:nvPr/>
        </p:nvSpPr>
        <p:spPr>
          <a:xfrm>
            <a:off x="9864454" y="6597650"/>
            <a:ext cx="339326" cy="95250"/>
          </a:xfrm>
          <a:custGeom>
            <a:avLst/>
            <a:gdLst>
              <a:gd name="connsiteX0" fmla="*/ 311421 w 339326"/>
              <a:gd name="connsiteY0" fmla="*/ 0 h 95250"/>
              <a:gd name="connsiteX1" fmla="*/ 260621 w 339326"/>
              <a:gd name="connsiteY1" fmla="*/ 63500 h 95250"/>
              <a:gd name="connsiteX2" fmla="*/ 271 w 339326"/>
              <a:gd name="connsiteY2" fmla="*/ 95250 h 95250"/>
              <a:gd name="connsiteX3" fmla="*/ 314596 w 339326"/>
              <a:gd name="connsiteY3" fmla="*/ 63500 h 95250"/>
              <a:gd name="connsiteX4" fmla="*/ 311421 w 339326"/>
              <a:gd name="connsiteY4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26" h="95250">
                <a:moveTo>
                  <a:pt x="311421" y="0"/>
                </a:moveTo>
                <a:cubicBezTo>
                  <a:pt x="302425" y="0"/>
                  <a:pt x="312479" y="47625"/>
                  <a:pt x="260621" y="63500"/>
                </a:cubicBezTo>
                <a:cubicBezTo>
                  <a:pt x="208763" y="79375"/>
                  <a:pt x="-8725" y="95250"/>
                  <a:pt x="271" y="95250"/>
                </a:cubicBezTo>
                <a:cubicBezTo>
                  <a:pt x="9267" y="95250"/>
                  <a:pt x="261679" y="76200"/>
                  <a:pt x="314596" y="63500"/>
                </a:cubicBezTo>
                <a:cubicBezTo>
                  <a:pt x="367513" y="50800"/>
                  <a:pt x="320417" y="0"/>
                  <a:pt x="3114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AEF3B90-FFBB-5F7E-5CF7-7638F45B9A46}"/>
              </a:ext>
            </a:extLst>
          </p:cNvPr>
          <p:cNvSpPr/>
          <p:nvPr/>
        </p:nvSpPr>
        <p:spPr>
          <a:xfrm>
            <a:off x="6346195" y="5649675"/>
            <a:ext cx="334355" cy="204276"/>
          </a:xfrm>
          <a:custGeom>
            <a:avLst/>
            <a:gdLst>
              <a:gd name="connsiteX0" fmla="*/ 334005 w 334355"/>
              <a:gd name="connsiteY0" fmla="*/ 11 h 204276"/>
              <a:gd name="connsiteX1" fmla="*/ 225148 w 334355"/>
              <a:gd name="connsiteY1" fmla="*/ 50811 h 204276"/>
              <a:gd name="connsiteX2" fmla="*/ 87262 w 334355"/>
              <a:gd name="connsiteY2" fmla="*/ 163296 h 204276"/>
              <a:gd name="connsiteX3" fmla="*/ 176 w 334355"/>
              <a:gd name="connsiteY3" fmla="*/ 203211 h 204276"/>
              <a:gd name="connsiteX4" fmla="*/ 109034 w 334355"/>
              <a:gd name="connsiteY4" fmla="*/ 127011 h 204276"/>
              <a:gd name="connsiteX5" fmla="*/ 188862 w 334355"/>
              <a:gd name="connsiteY5" fmla="*/ 54439 h 204276"/>
              <a:gd name="connsiteX6" fmla="*/ 334005 w 334355"/>
              <a:gd name="connsiteY6" fmla="*/ 11 h 20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355" h="204276">
                <a:moveTo>
                  <a:pt x="334005" y="11"/>
                </a:moveTo>
                <a:cubicBezTo>
                  <a:pt x="340053" y="-594"/>
                  <a:pt x="266272" y="23597"/>
                  <a:pt x="225148" y="50811"/>
                </a:cubicBezTo>
                <a:cubicBezTo>
                  <a:pt x="184024" y="78025"/>
                  <a:pt x="124757" y="137896"/>
                  <a:pt x="87262" y="163296"/>
                </a:cubicBezTo>
                <a:cubicBezTo>
                  <a:pt x="49767" y="188696"/>
                  <a:pt x="-3453" y="209258"/>
                  <a:pt x="176" y="203211"/>
                </a:cubicBezTo>
                <a:cubicBezTo>
                  <a:pt x="3805" y="197164"/>
                  <a:pt x="77586" y="151806"/>
                  <a:pt x="109034" y="127011"/>
                </a:cubicBezTo>
                <a:cubicBezTo>
                  <a:pt x="140482" y="102216"/>
                  <a:pt x="155600" y="77420"/>
                  <a:pt x="188862" y="54439"/>
                </a:cubicBezTo>
                <a:cubicBezTo>
                  <a:pt x="222124" y="31458"/>
                  <a:pt x="327957" y="616"/>
                  <a:pt x="334005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ED3FCA82-F4E4-DFF5-009A-D6F8352EF73F}"/>
              </a:ext>
            </a:extLst>
          </p:cNvPr>
          <p:cNvSpPr/>
          <p:nvPr/>
        </p:nvSpPr>
        <p:spPr>
          <a:xfrm>
            <a:off x="6621987" y="5696854"/>
            <a:ext cx="84439" cy="195951"/>
          </a:xfrm>
          <a:custGeom>
            <a:avLst/>
            <a:gdLst>
              <a:gd name="connsiteX0" fmla="*/ 29184 w 84439"/>
              <a:gd name="connsiteY0" fmla="*/ 3 h 195951"/>
              <a:gd name="connsiteX1" fmla="*/ 61842 w 84439"/>
              <a:gd name="connsiteY1" fmla="*/ 112489 h 195951"/>
              <a:gd name="connsiteX2" fmla="*/ 156 w 84439"/>
              <a:gd name="connsiteY2" fmla="*/ 195946 h 195951"/>
              <a:gd name="connsiteX3" fmla="*/ 83613 w 84439"/>
              <a:gd name="connsiteY3" fmla="*/ 116117 h 195951"/>
              <a:gd name="connsiteX4" fmla="*/ 29184 w 84439"/>
              <a:gd name="connsiteY4" fmla="*/ 3 h 19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39" h="195951">
                <a:moveTo>
                  <a:pt x="29184" y="3"/>
                </a:moveTo>
                <a:cubicBezTo>
                  <a:pt x="25555" y="-602"/>
                  <a:pt x="66680" y="79832"/>
                  <a:pt x="61842" y="112489"/>
                </a:cubicBezTo>
                <a:cubicBezTo>
                  <a:pt x="57004" y="145146"/>
                  <a:pt x="-3473" y="195341"/>
                  <a:pt x="156" y="195946"/>
                </a:cubicBezTo>
                <a:cubicBezTo>
                  <a:pt x="3784" y="196551"/>
                  <a:pt x="75146" y="142122"/>
                  <a:pt x="83613" y="116117"/>
                </a:cubicBezTo>
                <a:cubicBezTo>
                  <a:pt x="92080" y="90112"/>
                  <a:pt x="32813" y="608"/>
                  <a:pt x="29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F13FFD-FA24-6E97-DBEB-1DEBAB57BA5E}"/>
              </a:ext>
            </a:extLst>
          </p:cNvPr>
          <p:cNvSpPr/>
          <p:nvPr/>
        </p:nvSpPr>
        <p:spPr>
          <a:xfrm>
            <a:off x="6165646" y="5787535"/>
            <a:ext cx="474712" cy="161765"/>
          </a:xfrm>
          <a:custGeom>
            <a:avLst/>
            <a:gdLst>
              <a:gd name="connsiteX0" fmla="*/ 474640 w 474712"/>
              <a:gd name="connsiteY0" fmla="*/ 36 h 161765"/>
              <a:gd name="connsiteX1" fmla="*/ 293211 w 474712"/>
              <a:gd name="connsiteY1" fmla="*/ 83494 h 161765"/>
              <a:gd name="connsiteX2" fmla="*/ 278697 w 474712"/>
              <a:gd name="connsiteY2" fmla="*/ 112522 h 161765"/>
              <a:gd name="connsiteX3" fmla="*/ 144440 w 474712"/>
              <a:gd name="connsiteY3" fmla="*/ 156065 h 161765"/>
              <a:gd name="connsiteX4" fmla="*/ 2925 w 474712"/>
              <a:gd name="connsiteY4" fmla="*/ 159694 h 161765"/>
              <a:gd name="connsiteX5" fmla="*/ 282325 w 474712"/>
              <a:gd name="connsiteY5" fmla="*/ 141551 h 161765"/>
              <a:gd name="connsiteX6" fmla="*/ 314983 w 474712"/>
              <a:gd name="connsiteY6" fmla="*/ 94379 h 161765"/>
              <a:gd name="connsiteX7" fmla="*/ 474640 w 474712"/>
              <a:gd name="connsiteY7" fmla="*/ 36 h 16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712" h="161765">
                <a:moveTo>
                  <a:pt x="474640" y="36"/>
                </a:moveTo>
                <a:cubicBezTo>
                  <a:pt x="471012" y="-1778"/>
                  <a:pt x="325868" y="64746"/>
                  <a:pt x="293211" y="83494"/>
                </a:cubicBezTo>
                <a:cubicBezTo>
                  <a:pt x="260554" y="102242"/>
                  <a:pt x="303492" y="100427"/>
                  <a:pt x="278697" y="112522"/>
                </a:cubicBezTo>
                <a:cubicBezTo>
                  <a:pt x="253902" y="124617"/>
                  <a:pt x="190402" y="148203"/>
                  <a:pt x="144440" y="156065"/>
                </a:cubicBezTo>
                <a:cubicBezTo>
                  <a:pt x="98478" y="163927"/>
                  <a:pt x="-20056" y="162113"/>
                  <a:pt x="2925" y="159694"/>
                </a:cubicBezTo>
                <a:cubicBezTo>
                  <a:pt x="25906" y="157275"/>
                  <a:pt x="230315" y="152437"/>
                  <a:pt x="282325" y="141551"/>
                </a:cubicBezTo>
                <a:cubicBezTo>
                  <a:pt x="334335" y="130665"/>
                  <a:pt x="285350" y="117360"/>
                  <a:pt x="314983" y="94379"/>
                </a:cubicBezTo>
                <a:cubicBezTo>
                  <a:pt x="344616" y="71398"/>
                  <a:pt x="478268" y="1850"/>
                  <a:pt x="474640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F1C089A-526C-BEE4-D546-9AF33ED787FF}"/>
              </a:ext>
            </a:extLst>
          </p:cNvPr>
          <p:cNvSpPr/>
          <p:nvPr/>
        </p:nvSpPr>
        <p:spPr>
          <a:xfrm>
            <a:off x="6117360" y="5964946"/>
            <a:ext cx="363255" cy="130936"/>
          </a:xfrm>
          <a:custGeom>
            <a:avLst/>
            <a:gdLst>
              <a:gd name="connsiteX0" fmla="*/ 359640 w 363255"/>
              <a:gd name="connsiteY0" fmla="*/ 425 h 130936"/>
              <a:gd name="connsiteX1" fmla="*/ 4040 w 363255"/>
              <a:gd name="connsiteY1" fmla="*/ 127425 h 130936"/>
              <a:gd name="connsiteX2" fmla="*/ 178211 w 363255"/>
              <a:gd name="connsiteY2" fmla="*/ 87511 h 130936"/>
              <a:gd name="connsiteX3" fmla="*/ 359640 w 363255"/>
              <a:gd name="connsiteY3" fmla="*/ 425 h 13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255" h="130936">
                <a:moveTo>
                  <a:pt x="359640" y="425"/>
                </a:moveTo>
                <a:cubicBezTo>
                  <a:pt x="330612" y="7077"/>
                  <a:pt x="34278" y="112911"/>
                  <a:pt x="4040" y="127425"/>
                </a:cubicBezTo>
                <a:cubicBezTo>
                  <a:pt x="-26198" y="141939"/>
                  <a:pt x="121363" y="108073"/>
                  <a:pt x="178211" y="87511"/>
                </a:cubicBezTo>
                <a:cubicBezTo>
                  <a:pt x="235059" y="66949"/>
                  <a:pt x="388668" y="-6227"/>
                  <a:pt x="359640" y="4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B98952D-96A8-3BE1-D251-0F91AD2B60C3}"/>
              </a:ext>
            </a:extLst>
          </p:cNvPr>
          <p:cNvSpPr/>
          <p:nvPr/>
        </p:nvSpPr>
        <p:spPr>
          <a:xfrm>
            <a:off x="6031920" y="5783912"/>
            <a:ext cx="477827" cy="109965"/>
          </a:xfrm>
          <a:custGeom>
            <a:avLst/>
            <a:gdLst>
              <a:gd name="connsiteX0" fmla="*/ 2394 w 477827"/>
              <a:gd name="connsiteY0" fmla="*/ 3659 h 109965"/>
              <a:gd name="connsiteX1" fmla="*/ 162051 w 477827"/>
              <a:gd name="connsiteY1" fmla="*/ 43574 h 109965"/>
              <a:gd name="connsiteX2" fmla="*/ 325337 w 477827"/>
              <a:gd name="connsiteY2" fmla="*/ 83488 h 109965"/>
              <a:gd name="connsiteX3" fmla="*/ 477737 w 477827"/>
              <a:gd name="connsiteY3" fmla="*/ 31 h 109965"/>
              <a:gd name="connsiteX4" fmla="*/ 347109 w 477827"/>
              <a:gd name="connsiteY4" fmla="*/ 94374 h 109965"/>
              <a:gd name="connsiteX5" fmla="*/ 314451 w 477827"/>
              <a:gd name="connsiteY5" fmla="*/ 101631 h 109965"/>
              <a:gd name="connsiteX6" fmla="*/ 2394 w 477827"/>
              <a:gd name="connsiteY6" fmla="*/ 3659 h 10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827" h="109965">
                <a:moveTo>
                  <a:pt x="2394" y="3659"/>
                </a:moveTo>
                <a:cubicBezTo>
                  <a:pt x="-23006" y="-6017"/>
                  <a:pt x="162051" y="43574"/>
                  <a:pt x="162051" y="43574"/>
                </a:cubicBezTo>
                <a:cubicBezTo>
                  <a:pt x="215875" y="56879"/>
                  <a:pt x="272723" y="90745"/>
                  <a:pt x="325337" y="83488"/>
                </a:cubicBezTo>
                <a:cubicBezTo>
                  <a:pt x="377951" y="76231"/>
                  <a:pt x="474108" y="-1783"/>
                  <a:pt x="477737" y="31"/>
                </a:cubicBezTo>
                <a:cubicBezTo>
                  <a:pt x="481366" y="1845"/>
                  <a:pt x="374323" y="77441"/>
                  <a:pt x="347109" y="94374"/>
                </a:cubicBezTo>
                <a:cubicBezTo>
                  <a:pt x="319895" y="111307"/>
                  <a:pt x="368880" y="115540"/>
                  <a:pt x="314451" y="101631"/>
                </a:cubicBezTo>
                <a:cubicBezTo>
                  <a:pt x="260022" y="87722"/>
                  <a:pt x="27794" y="13335"/>
                  <a:pt x="2394" y="3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650DA32D-4AC8-9146-4E06-8EA40235E798}"/>
              </a:ext>
            </a:extLst>
          </p:cNvPr>
          <p:cNvSpPr/>
          <p:nvPr/>
        </p:nvSpPr>
        <p:spPr>
          <a:xfrm>
            <a:off x="5845602" y="5624160"/>
            <a:ext cx="570634" cy="112215"/>
          </a:xfrm>
          <a:custGeom>
            <a:avLst/>
            <a:gdLst>
              <a:gd name="connsiteX0" fmla="*/ 27 w 570634"/>
              <a:gd name="connsiteY0" fmla="*/ 126 h 112215"/>
              <a:gd name="connsiteX1" fmla="*/ 181455 w 570634"/>
              <a:gd name="connsiteY1" fmla="*/ 83583 h 112215"/>
              <a:gd name="connsiteX2" fmla="*/ 569712 w 570634"/>
              <a:gd name="connsiteY2" fmla="*/ 69069 h 112215"/>
              <a:gd name="connsiteX3" fmla="*/ 286684 w 570634"/>
              <a:gd name="connsiteY3" fmla="*/ 101726 h 112215"/>
              <a:gd name="connsiteX4" fmla="*/ 192341 w 570634"/>
              <a:gd name="connsiteY4" fmla="*/ 105354 h 112215"/>
              <a:gd name="connsiteX5" fmla="*/ 27 w 570634"/>
              <a:gd name="connsiteY5" fmla="*/ 126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634" h="112215">
                <a:moveTo>
                  <a:pt x="27" y="126"/>
                </a:moveTo>
                <a:cubicBezTo>
                  <a:pt x="-1787" y="-3502"/>
                  <a:pt x="86508" y="72093"/>
                  <a:pt x="181455" y="83583"/>
                </a:cubicBezTo>
                <a:cubicBezTo>
                  <a:pt x="276402" y="95073"/>
                  <a:pt x="552174" y="66045"/>
                  <a:pt x="569712" y="69069"/>
                </a:cubicBezTo>
                <a:cubicBezTo>
                  <a:pt x="587250" y="72093"/>
                  <a:pt x="349579" y="95679"/>
                  <a:pt x="286684" y="101726"/>
                </a:cubicBezTo>
                <a:cubicBezTo>
                  <a:pt x="223789" y="107774"/>
                  <a:pt x="234070" y="119868"/>
                  <a:pt x="192341" y="105354"/>
                </a:cubicBezTo>
                <a:cubicBezTo>
                  <a:pt x="150612" y="90840"/>
                  <a:pt x="1841" y="3754"/>
                  <a:pt x="27" y="1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2448C9F-CB40-7255-24A1-72AD2B87E776}"/>
              </a:ext>
            </a:extLst>
          </p:cNvPr>
          <p:cNvSpPr/>
          <p:nvPr/>
        </p:nvSpPr>
        <p:spPr>
          <a:xfrm>
            <a:off x="5968511" y="6037938"/>
            <a:ext cx="498365" cy="118194"/>
          </a:xfrm>
          <a:custGeom>
            <a:avLst/>
            <a:gdLst>
              <a:gd name="connsiteX0" fmla="*/ 4118 w 498365"/>
              <a:gd name="connsiteY0" fmla="*/ 105233 h 118194"/>
              <a:gd name="connsiteX1" fmla="*/ 272632 w 498365"/>
              <a:gd name="connsiteY1" fmla="*/ 76205 h 118194"/>
              <a:gd name="connsiteX2" fmla="*/ 497603 w 498365"/>
              <a:gd name="connsiteY2" fmla="*/ 5 h 118194"/>
              <a:gd name="connsiteX3" fmla="*/ 337946 w 498365"/>
              <a:gd name="connsiteY3" fmla="*/ 72576 h 118194"/>
              <a:gd name="connsiteX4" fmla="*/ 123860 w 498365"/>
              <a:gd name="connsiteY4" fmla="*/ 116119 h 118194"/>
              <a:gd name="connsiteX5" fmla="*/ 4118 w 498365"/>
              <a:gd name="connsiteY5" fmla="*/ 105233 h 11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365" h="118194">
                <a:moveTo>
                  <a:pt x="4118" y="105233"/>
                </a:moveTo>
                <a:cubicBezTo>
                  <a:pt x="28913" y="98581"/>
                  <a:pt x="190385" y="93743"/>
                  <a:pt x="272632" y="76205"/>
                </a:cubicBezTo>
                <a:cubicBezTo>
                  <a:pt x="354880" y="58667"/>
                  <a:pt x="486717" y="610"/>
                  <a:pt x="497603" y="5"/>
                </a:cubicBezTo>
                <a:cubicBezTo>
                  <a:pt x="508489" y="-600"/>
                  <a:pt x="400236" y="53224"/>
                  <a:pt x="337946" y="72576"/>
                </a:cubicBezTo>
                <a:cubicBezTo>
                  <a:pt x="275656" y="91928"/>
                  <a:pt x="175265" y="109467"/>
                  <a:pt x="123860" y="116119"/>
                </a:cubicBezTo>
                <a:cubicBezTo>
                  <a:pt x="72455" y="122771"/>
                  <a:pt x="-20677" y="111885"/>
                  <a:pt x="4118" y="105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CDEE8C2C-CD2E-2CC0-862A-DE332C803363}"/>
              </a:ext>
            </a:extLst>
          </p:cNvPr>
          <p:cNvSpPr/>
          <p:nvPr/>
        </p:nvSpPr>
        <p:spPr>
          <a:xfrm>
            <a:off x="6781345" y="5197277"/>
            <a:ext cx="98976" cy="140003"/>
          </a:xfrm>
          <a:custGeom>
            <a:avLst/>
            <a:gdLst>
              <a:gd name="connsiteX0" fmla="*/ 89355 w 98976"/>
              <a:gd name="connsiteY0" fmla="*/ 198 h 140003"/>
              <a:gd name="connsiteX1" fmla="*/ 98880 w 98976"/>
              <a:gd name="connsiteY1" fmla="*/ 66873 h 140003"/>
              <a:gd name="connsiteX2" fmla="*/ 83005 w 98976"/>
              <a:gd name="connsiteY2" fmla="*/ 127198 h 140003"/>
              <a:gd name="connsiteX3" fmla="*/ 455 w 98976"/>
              <a:gd name="connsiteY3" fmla="*/ 139898 h 140003"/>
              <a:gd name="connsiteX4" fmla="*/ 51255 w 98976"/>
              <a:gd name="connsiteY4" fmla="*/ 124023 h 140003"/>
              <a:gd name="connsiteX5" fmla="*/ 83005 w 98976"/>
              <a:gd name="connsiteY5" fmla="*/ 89098 h 140003"/>
              <a:gd name="connsiteX6" fmla="*/ 89355 w 98976"/>
              <a:gd name="connsiteY6" fmla="*/ 198 h 1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76" h="140003">
                <a:moveTo>
                  <a:pt x="89355" y="198"/>
                </a:moveTo>
                <a:cubicBezTo>
                  <a:pt x="92001" y="-3506"/>
                  <a:pt x="99938" y="45706"/>
                  <a:pt x="98880" y="66873"/>
                </a:cubicBezTo>
                <a:cubicBezTo>
                  <a:pt x="97822" y="88040"/>
                  <a:pt x="99409" y="115027"/>
                  <a:pt x="83005" y="127198"/>
                </a:cubicBezTo>
                <a:cubicBezTo>
                  <a:pt x="66601" y="139369"/>
                  <a:pt x="5747" y="140427"/>
                  <a:pt x="455" y="139898"/>
                </a:cubicBezTo>
                <a:cubicBezTo>
                  <a:pt x="-4837" y="139369"/>
                  <a:pt x="37497" y="132490"/>
                  <a:pt x="51255" y="124023"/>
                </a:cubicBezTo>
                <a:cubicBezTo>
                  <a:pt x="65013" y="115556"/>
                  <a:pt x="75067" y="105502"/>
                  <a:pt x="83005" y="89098"/>
                </a:cubicBezTo>
                <a:cubicBezTo>
                  <a:pt x="90943" y="72694"/>
                  <a:pt x="86709" y="3902"/>
                  <a:pt x="89355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DB6C3A6-C147-F5AB-C770-A2D96E6ED875}"/>
              </a:ext>
            </a:extLst>
          </p:cNvPr>
          <p:cNvSpPr/>
          <p:nvPr/>
        </p:nvSpPr>
        <p:spPr>
          <a:xfrm>
            <a:off x="6749970" y="5186374"/>
            <a:ext cx="120735" cy="131758"/>
          </a:xfrm>
          <a:custGeom>
            <a:avLst/>
            <a:gdLst>
              <a:gd name="connsiteX0" fmla="*/ 120730 w 120735"/>
              <a:gd name="connsiteY0" fmla="*/ 11101 h 131758"/>
              <a:gd name="connsiteX1" fmla="*/ 63580 w 120735"/>
              <a:gd name="connsiteY1" fmla="*/ 1576 h 131758"/>
              <a:gd name="connsiteX2" fmla="*/ 19130 w 120735"/>
              <a:gd name="connsiteY2" fmla="*/ 49201 h 131758"/>
              <a:gd name="connsiteX3" fmla="*/ 80 w 120735"/>
              <a:gd name="connsiteY3" fmla="*/ 80951 h 131758"/>
              <a:gd name="connsiteX4" fmla="*/ 25480 w 120735"/>
              <a:gd name="connsiteY4" fmla="*/ 131751 h 131758"/>
              <a:gd name="connsiteX5" fmla="*/ 9605 w 120735"/>
              <a:gd name="connsiteY5" fmla="*/ 84126 h 131758"/>
              <a:gd name="connsiteX6" fmla="*/ 66755 w 120735"/>
              <a:gd name="connsiteY6" fmla="*/ 7926 h 131758"/>
              <a:gd name="connsiteX7" fmla="*/ 120730 w 120735"/>
              <a:gd name="connsiteY7" fmla="*/ 11101 h 1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35" h="131758">
                <a:moveTo>
                  <a:pt x="120730" y="11101"/>
                </a:moveTo>
                <a:cubicBezTo>
                  <a:pt x="120201" y="10043"/>
                  <a:pt x="80513" y="-4774"/>
                  <a:pt x="63580" y="1576"/>
                </a:cubicBezTo>
                <a:cubicBezTo>
                  <a:pt x="46647" y="7926"/>
                  <a:pt x="29713" y="35972"/>
                  <a:pt x="19130" y="49201"/>
                </a:cubicBezTo>
                <a:cubicBezTo>
                  <a:pt x="8547" y="62430"/>
                  <a:pt x="-978" y="67193"/>
                  <a:pt x="80" y="80951"/>
                </a:cubicBezTo>
                <a:cubicBezTo>
                  <a:pt x="1138" y="94709"/>
                  <a:pt x="23893" y="131222"/>
                  <a:pt x="25480" y="131751"/>
                </a:cubicBezTo>
                <a:cubicBezTo>
                  <a:pt x="27067" y="132280"/>
                  <a:pt x="2726" y="104763"/>
                  <a:pt x="9605" y="84126"/>
                </a:cubicBezTo>
                <a:cubicBezTo>
                  <a:pt x="16484" y="63489"/>
                  <a:pt x="52997" y="19568"/>
                  <a:pt x="66755" y="7926"/>
                </a:cubicBezTo>
                <a:cubicBezTo>
                  <a:pt x="80513" y="-3716"/>
                  <a:pt x="121259" y="12159"/>
                  <a:pt x="120730" y="1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5C6D84B-20FD-95EA-9332-87DEA92FA256}"/>
              </a:ext>
            </a:extLst>
          </p:cNvPr>
          <p:cNvSpPr/>
          <p:nvPr/>
        </p:nvSpPr>
        <p:spPr>
          <a:xfrm>
            <a:off x="6732880" y="5174726"/>
            <a:ext cx="128365" cy="175547"/>
          </a:xfrm>
          <a:custGeom>
            <a:avLst/>
            <a:gdLst>
              <a:gd name="connsiteX0" fmla="*/ 128295 w 128365"/>
              <a:gd name="connsiteY0" fmla="*/ 10049 h 175547"/>
              <a:gd name="connsiteX1" fmla="*/ 64795 w 128365"/>
              <a:gd name="connsiteY1" fmla="*/ 3699 h 175547"/>
              <a:gd name="connsiteX2" fmla="*/ 4470 w 128365"/>
              <a:gd name="connsiteY2" fmla="*/ 76724 h 175547"/>
              <a:gd name="connsiteX3" fmla="*/ 7645 w 128365"/>
              <a:gd name="connsiteY3" fmla="*/ 124349 h 175547"/>
              <a:gd name="connsiteX4" fmla="*/ 33045 w 128365"/>
              <a:gd name="connsiteY4" fmla="*/ 175149 h 175547"/>
              <a:gd name="connsiteX5" fmla="*/ 10820 w 128365"/>
              <a:gd name="connsiteY5" fmla="*/ 95774 h 175547"/>
              <a:gd name="connsiteX6" fmla="*/ 58445 w 128365"/>
              <a:gd name="connsiteY6" fmla="*/ 16399 h 175547"/>
              <a:gd name="connsiteX7" fmla="*/ 77495 w 128365"/>
              <a:gd name="connsiteY7" fmla="*/ 3699 h 175547"/>
              <a:gd name="connsiteX8" fmla="*/ 128295 w 128365"/>
              <a:gd name="connsiteY8" fmla="*/ 10049 h 17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65" h="175547">
                <a:moveTo>
                  <a:pt x="128295" y="10049"/>
                </a:moveTo>
                <a:cubicBezTo>
                  <a:pt x="126178" y="10049"/>
                  <a:pt x="85432" y="-7413"/>
                  <a:pt x="64795" y="3699"/>
                </a:cubicBezTo>
                <a:cubicBezTo>
                  <a:pt x="44158" y="14811"/>
                  <a:pt x="13995" y="56616"/>
                  <a:pt x="4470" y="76724"/>
                </a:cubicBezTo>
                <a:cubicBezTo>
                  <a:pt x="-5055" y="96832"/>
                  <a:pt x="2882" y="107945"/>
                  <a:pt x="7645" y="124349"/>
                </a:cubicBezTo>
                <a:cubicBezTo>
                  <a:pt x="12408" y="140753"/>
                  <a:pt x="32516" y="179912"/>
                  <a:pt x="33045" y="175149"/>
                </a:cubicBezTo>
                <a:cubicBezTo>
                  <a:pt x="33574" y="170387"/>
                  <a:pt x="6587" y="122232"/>
                  <a:pt x="10820" y="95774"/>
                </a:cubicBezTo>
                <a:cubicBezTo>
                  <a:pt x="15053" y="69316"/>
                  <a:pt x="58445" y="16399"/>
                  <a:pt x="58445" y="16399"/>
                </a:cubicBezTo>
                <a:cubicBezTo>
                  <a:pt x="69557" y="1053"/>
                  <a:pt x="70616" y="5816"/>
                  <a:pt x="77495" y="3699"/>
                </a:cubicBezTo>
                <a:cubicBezTo>
                  <a:pt x="84374" y="1582"/>
                  <a:pt x="130412" y="10049"/>
                  <a:pt x="128295" y="10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FBE7B4F1-F27F-1AF3-342C-878D66A7537C}"/>
              </a:ext>
            </a:extLst>
          </p:cNvPr>
          <p:cNvSpPr/>
          <p:nvPr/>
        </p:nvSpPr>
        <p:spPr>
          <a:xfrm>
            <a:off x="6758842" y="5203747"/>
            <a:ext cx="164031" cy="178254"/>
          </a:xfrm>
          <a:custGeom>
            <a:avLst/>
            <a:gdLst>
              <a:gd name="connsiteX0" fmla="*/ 143608 w 164031"/>
              <a:gd name="connsiteY0" fmla="*/ 78 h 178254"/>
              <a:gd name="connsiteX1" fmla="*/ 153133 w 164031"/>
              <a:gd name="connsiteY1" fmla="*/ 101678 h 178254"/>
              <a:gd name="connsiteX2" fmla="*/ 140433 w 164031"/>
              <a:gd name="connsiteY2" fmla="*/ 120728 h 178254"/>
              <a:gd name="connsiteX3" fmla="*/ 54708 w 164031"/>
              <a:gd name="connsiteY3" fmla="*/ 177878 h 178254"/>
              <a:gd name="connsiteX4" fmla="*/ 733 w 164031"/>
              <a:gd name="connsiteY4" fmla="*/ 146128 h 178254"/>
              <a:gd name="connsiteX5" fmla="*/ 26133 w 164031"/>
              <a:gd name="connsiteY5" fmla="*/ 158828 h 178254"/>
              <a:gd name="connsiteX6" fmla="*/ 64233 w 164031"/>
              <a:gd name="connsiteY6" fmla="*/ 165178 h 178254"/>
              <a:gd name="connsiteX7" fmla="*/ 159483 w 164031"/>
              <a:gd name="connsiteY7" fmla="*/ 85803 h 178254"/>
              <a:gd name="connsiteX8" fmla="*/ 143608 w 164031"/>
              <a:gd name="connsiteY8" fmla="*/ 78 h 17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031" h="178254">
                <a:moveTo>
                  <a:pt x="143608" y="78"/>
                </a:moveTo>
                <a:cubicBezTo>
                  <a:pt x="142550" y="2724"/>
                  <a:pt x="153133" y="101678"/>
                  <a:pt x="153133" y="101678"/>
                </a:cubicBezTo>
                <a:cubicBezTo>
                  <a:pt x="152604" y="121786"/>
                  <a:pt x="156837" y="108028"/>
                  <a:pt x="140433" y="120728"/>
                </a:cubicBezTo>
                <a:cubicBezTo>
                  <a:pt x="124029" y="133428"/>
                  <a:pt x="77991" y="173645"/>
                  <a:pt x="54708" y="177878"/>
                </a:cubicBezTo>
                <a:cubicBezTo>
                  <a:pt x="31425" y="182111"/>
                  <a:pt x="5495" y="149303"/>
                  <a:pt x="733" y="146128"/>
                </a:cubicBezTo>
                <a:cubicBezTo>
                  <a:pt x="-4029" y="142953"/>
                  <a:pt x="15550" y="155653"/>
                  <a:pt x="26133" y="158828"/>
                </a:cubicBezTo>
                <a:cubicBezTo>
                  <a:pt x="36716" y="162003"/>
                  <a:pt x="42008" y="177349"/>
                  <a:pt x="64233" y="165178"/>
                </a:cubicBezTo>
                <a:cubicBezTo>
                  <a:pt x="86458" y="153007"/>
                  <a:pt x="143608" y="109616"/>
                  <a:pt x="159483" y="85803"/>
                </a:cubicBezTo>
                <a:cubicBezTo>
                  <a:pt x="175358" y="61991"/>
                  <a:pt x="144666" y="-2568"/>
                  <a:pt x="14360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974C2D2-164C-A063-D1AE-1C2B4EDFA502}"/>
              </a:ext>
            </a:extLst>
          </p:cNvPr>
          <p:cNvSpPr/>
          <p:nvPr/>
        </p:nvSpPr>
        <p:spPr>
          <a:xfrm>
            <a:off x="6879924" y="5470510"/>
            <a:ext cx="130871" cy="143327"/>
          </a:xfrm>
          <a:custGeom>
            <a:avLst/>
            <a:gdLst>
              <a:gd name="connsiteX0" fmla="*/ 130476 w 130871"/>
              <a:gd name="connsiteY0" fmla="*/ 15 h 143327"/>
              <a:gd name="connsiteX1" fmla="*/ 111426 w 130871"/>
              <a:gd name="connsiteY1" fmla="*/ 79390 h 143327"/>
              <a:gd name="connsiteX2" fmla="*/ 66976 w 130871"/>
              <a:gd name="connsiteY2" fmla="*/ 101615 h 143327"/>
              <a:gd name="connsiteX3" fmla="*/ 301 w 130871"/>
              <a:gd name="connsiteY3" fmla="*/ 142890 h 143327"/>
              <a:gd name="connsiteX4" fmla="*/ 95551 w 130871"/>
              <a:gd name="connsiteY4" fmla="*/ 73040 h 143327"/>
              <a:gd name="connsiteX5" fmla="*/ 130476 w 130871"/>
              <a:gd name="connsiteY5" fmla="*/ 15 h 14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71" h="143327">
                <a:moveTo>
                  <a:pt x="130476" y="15"/>
                </a:moveTo>
                <a:cubicBezTo>
                  <a:pt x="133122" y="1073"/>
                  <a:pt x="122009" y="62457"/>
                  <a:pt x="111426" y="79390"/>
                </a:cubicBezTo>
                <a:cubicBezTo>
                  <a:pt x="100843" y="96323"/>
                  <a:pt x="85497" y="91032"/>
                  <a:pt x="66976" y="101615"/>
                </a:cubicBezTo>
                <a:cubicBezTo>
                  <a:pt x="48455" y="112198"/>
                  <a:pt x="-4461" y="147652"/>
                  <a:pt x="301" y="142890"/>
                </a:cubicBezTo>
                <a:cubicBezTo>
                  <a:pt x="5063" y="138128"/>
                  <a:pt x="75972" y="94207"/>
                  <a:pt x="95551" y="73040"/>
                </a:cubicBezTo>
                <a:cubicBezTo>
                  <a:pt x="115130" y="51873"/>
                  <a:pt x="127830" y="-1043"/>
                  <a:pt x="1304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361CBE5-89B0-985B-31D1-72E9FB1DF58B}"/>
              </a:ext>
            </a:extLst>
          </p:cNvPr>
          <p:cNvSpPr/>
          <p:nvPr/>
        </p:nvSpPr>
        <p:spPr>
          <a:xfrm>
            <a:off x="6859107" y="5453606"/>
            <a:ext cx="135522" cy="156622"/>
          </a:xfrm>
          <a:custGeom>
            <a:avLst/>
            <a:gdLst>
              <a:gd name="connsiteX0" fmla="*/ 135418 w 135522"/>
              <a:gd name="connsiteY0" fmla="*/ 1044 h 156622"/>
              <a:gd name="connsiteX1" fmla="*/ 46518 w 135522"/>
              <a:gd name="connsiteY1" fmla="*/ 16919 h 156622"/>
              <a:gd name="connsiteX2" fmla="*/ 2068 w 135522"/>
              <a:gd name="connsiteY2" fmla="*/ 80419 h 156622"/>
              <a:gd name="connsiteX3" fmla="*/ 8418 w 135522"/>
              <a:gd name="connsiteY3" fmla="*/ 156619 h 156622"/>
              <a:gd name="connsiteX4" fmla="*/ 17943 w 135522"/>
              <a:gd name="connsiteY4" fmla="*/ 77244 h 156622"/>
              <a:gd name="connsiteX5" fmla="*/ 27468 w 135522"/>
              <a:gd name="connsiteY5" fmla="*/ 39144 h 156622"/>
              <a:gd name="connsiteX6" fmla="*/ 135418 w 135522"/>
              <a:gd name="connsiteY6" fmla="*/ 1044 h 15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22" h="156622">
                <a:moveTo>
                  <a:pt x="135418" y="1044"/>
                </a:moveTo>
                <a:cubicBezTo>
                  <a:pt x="138593" y="-2660"/>
                  <a:pt x="68743" y="3690"/>
                  <a:pt x="46518" y="16919"/>
                </a:cubicBezTo>
                <a:cubicBezTo>
                  <a:pt x="24293" y="30148"/>
                  <a:pt x="8418" y="57136"/>
                  <a:pt x="2068" y="80419"/>
                </a:cubicBezTo>
                <a:cubicBezTo>
                  <a:pt x="-4282" y="103702"/>
                  <a:pt x="5772" y="157148"/>
                  <a:pt x="8418" y="156619"/>
                </a:cubicBezTo>
                <a:cubicBezTo>
                  <a:pt x="11064" y="156090"/>
                  <a:pt x="14768" y="96823"/>
                  <a:pt x="17943" y="77244"/>
                </a:cubicBezTo>
                <a:cubicBezTo>
                  <a:pt x="21118" y="57665"/>
                  <a:pt x="13710" y="50786"/>
                  <a:pt x="27468" y="39144"/>
                </a:cubicBezTo>
                <a:cubicBezTo>
                  <a:pt x="41226" y="27502"/>
                  <a:pt x="132243" y="4748"/>
                  <a:pt x="13541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7F15D977-4562-1220-A798-5447C4603A59}"/>
              </a:ext>
            </a:extLst>
          </p:cNvPr>
          <p:cNvSpPr/>
          <p:nvPr/>
        </p:nvSpPr>
        <p:spPr>
          <a:xfrm>
            <a:off x="6903768" y="5454605"/>
            <a:ext cx="146445" cy="172369"/>
          </a:xfrm>
          <a:custGeom>
            <a:avLst/>
            <a:gdLst>
              <a:gd name="connsiteX0" fmla="*/ 90757 w 146445"/>
              <a:gd name="connsiteY0" fmla="*/ 45 h 172369"/>
              <a:gd name="connsiteX1" fmla="*/ 141557 w 146445"/>
              <a:gd name="connsiteY1" fmla="*/ 47670 h 172369"/>
              <a:gd name="connsiteX2" fmla="*/ 141557 w 146445"/>
              <a:gd name="connsiteY2" fmla="*/ 50845 h 172369"/>
              <a:gd name="connsiteX3" fmla="*/ 116157 w 146445"/>
              <a:gd name="connsiteY3" fmla="*/ 114345 h 172369"/>
              <a:gd name="connsiteX4" fmla="*/ 84407 w 146445"/>
              <a:gd name="connsiteY4" fmla="*/ 146095 h 172369"/>
              <a:gd name="connsiteX5" fmla="*/ 46307 w 146445"/>
              <a:gd name="connsiteY5" fmla="*/ 161970 h 172369"/>
              <a:gd name="connsiteX6" fmla="*/ 1857 w 146445"/>
              <a:gd name="connsiteY6" fmla="*/ 171495 h 172369"/>
              <a:gd name="connsiteX7" fmla="*/ 112982 w 146445"/>
              <a:gd name="connsiteY7" fmla="*/ 139745 h 172369"/>
              <a:gd name="connsiteX8" fmla="*/ 141557 w 146445"/>
              <a:gd name="connsiteY8" fmla="*/ 107995 h 172369"/>
              <a:gd name="connsiteX9" fmla="*/ 138382 w 146445"/>
              <a:gd name="connsiteY9" fmla="*/ 57195 h 172369"/>
              <a:gd name="connsiteX10" fmla="*/ 90757 w 146445"/>
              <a:gd name="connsiteY10" fmla="*/ 45 h 17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45" h="172369">
                <a:moveTo>
                  <a:pt x="90757" y="45"/>
                </a:moveTo>
                <a:cubicBezTo>
                  <a:pt x="91286" y="-1542"/>
                  <a:pt x="133090" y="39203"/>
                  <a:pt x="141557" y="47670"/>
                </a:cubicBezTo>
                <a:cubicBezTo>
                  <a:pt x="150024" y="56137"/>
                  <a:pt x="145790" y="39733"/>
                  <a:pt x="141557" y="50845"/>
                </a:cubicBezTo>
                <a:cubicBezTo>
                  <a:pt x="137324" y="61958"/>
                  <a:pt x="125682" y="98470"/>
                  <a:pt x="116157" y="114345"/>
                </a:cubicBezTo>
                <a:cubicBezTo>
                  <a:pt x="106632" y="130220"/>
                  <a:pt x="96049" y="138158"/>
                  <a:pt x="84407" y="146095"/>
                </a:cubicBezTo>
                <a:cubicBezTo>
                  <a:pt x="72765" y="154033"/>
                  <a:pt x="60065" y="157737"/>
                  <a:pt x="46307" y="161970"/>
                </a:cubicBezTo>
                <a:cubicBezTo>
                  <a:pt x="32549" y="166203"/>
                  <a:pt x="-9255" y="175199"/>
                  <a:pt x="1857" y="171495"/>
                </a:cubicBezTo>
                <a:cubicBezTo>
                  <a:pt x="12969" y="167791"/>
                  <a:pt x="89699" y="150328"/>
                  <a:pt x="112982" y="139745"/>
                </a:cubicBezTo>
                <a:cubicBezTo>
                  <a:pt x="136265" y="129162"/>
                  <a:pt x="137324" y="121753"/>
                  <a:pt x="141557" y="107995"/>
                </a:cubicBezTo>
                <a:cubicBezTo>
                  <a:pt x="145790" y="94237"/>
                  <a:pt x="141028" y="70953"/>
                  <a:pt x="138382" y="57195"/>
                </a:cubicBezTo>
                <a:cubicBezTo>
                  <a:pt x="135736" y="43437"/>
                  <a:pt x="90228" y="1632"/>
                  <a:pt x="9075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0461863E-5B42-46E4-EBA1-FF9D66B593F3}"/>
              </a:ext>
            </a:extLst>
          </p:cNvPr>
          <p:cNvSpPr/>
          <p:nvPr/>
        </p:nvSpPr>
        <p:spPr>
          <a:xfrm>
            <a:off x="6905573" y="5752671"/>
            <a:ext cx="155699" cy="172323"/>
          </a:xfrm>
          <a:custGeom>
            <a:avLst/>
            <a:gdLst>
              <a:gd name="connsiteX0" fmla="*/ 127052 w 155699"/>
              <a:gd name="connsiteY0" fmla="*/ 429 h 172323"/>
              <a:gd name="connsiteX1" fmla="*/ 155627 w 155699"/>
              <a:gd name="connsiteY1" fmla="*/ 54404 h 172323"/>
              <a:gd name="connsiteX2" fmla="*/ 117527 w 155699"/>
              <a:gd name="connsiteY2" fmla="*/ 136954 h 172323"/>
              <a:gd name="connsiteX3" fmla="*/ 79427 w 155699"/>
              <a:gd name="connsiteY3" fmla="*/ 162354 h 172323"/>
              <a:gd name="connsiteX4" fmla="*/ 52 w 155699"/>
              <a:gd name="connsiteY4" fmla="*/ 171879 h 172323"/>
              <a:gd name="connsiteX5" fmla="*/ 92127 w 155699"/>
              <a:gd name="connsiteY5" fmla="*/ 149654 h 172323"/>
              <a:gd name="connsiteX6" fmla="*/ 123877 w 155699"/>
              <a:gd name="connsiteY6" fmla="*/ 82979 h 172323"/>
              <a:gd name="connsiteX7" fmla="*/ 127052 w 155699"/>
              <a:gd name="connsiteY7" fmla="*/ 429 h 17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699" h="172323">
                <a:moveTo>
                  <a:pt x="127052" y="429"/>
                </a:moveTo>
                <a:cubicBezTo>
                  <a:pt x="132344" y="-4334"/>
                  <a:pt x="157214" y="31650"/>
                  <a:pt x="155627" y="54404"/>
                </a:cubicBezTo>
                <a:cubicBezTo>
                  <a:pt x="154040" y="77158"/>
                  <a:pt x="130227" y="118962"/>
                  <a:pt x="117527" y="136954"/>
                </a:cubicBezTo>
                <a:cubicBezTo>
                  <a:pt x="104827" y="154946"/>
                  <a:pt x="99006" y="156533"/>
                  <a:pt x="79427" y="162354"/>
                </a:cubicBezTo>
                <a:cubicBezTo>
                  <a:pt x="59848" y="168175"/>
                  <a:pt x="-2065" y="173996"/>
                  <a:pt x="52" y="171879"/>
                </a:cubicBezTo>
                <a:cubicBezTo>
                  <a:pt x="2169" y="169762"/>
                  <a:pt x="71490" y="164471"/>
                  <a:pt x="92127" y="149654"/>
                </a:cubicBezTo>
                <a:cubicBezTo>
                  <a:pt x="112764" y="134837"/>
                  <a:pt x="117527" y="104146"/>
                  <a:pt x="123877" y="82979"/>
                </a:cubicBezTo>
                <a:cubicBezTo>
                  <a:pt x="130227" y="61812"/>
                  <a:pt x="121760" y="5192"/>
                  <a:pt x="127052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13385D22-DCF4-9D7B-BC5D-5AF12046670F}"/>
              </a:ext>
            </a:extLst>
          </p:cNvPr>
          <p:cNvSpPr/>
          <p:nvPr/>
        </p:nvSpPr>
        <p:spPr>
          <a:xfrm>
            <a:off x="6897053" y="5747872"/>
            <a:ext cx="142359" cy="172179"/>
          </a:xfrm>
          <a:custGeom>
            <a:avLst/>
            <a:gdLst>
              <a:gd name="connsiteX0" fmla="*/ 141922 w 142359"/>
              <a:gd name="connsiteY0" fmla="*/ 2053 h 172179"/>
              <a:gd name="connsiteX1" fmla="*/ 62547 w 142359"/>
              <a:gd name="connsiteY1" fmla="*/ 21103 h 172179"/>
              <a:gd name="connsiteX2" fmla="*/ 14922 w 142359"/>
              <a:gd name="connsiteY2" fmla="*/ 62378 h 172179"/>
              <a:gd name="connsiteX3" fmla="*/ 2222 w 142359"/>
              <a:gd name="connsiteY3" fmla="*/ 129053 h 172179"/>
              <a:gd name="connsiteX4" fmla="*/ 2222 w 142359"/>
              <a:gd name="connsiteY4" fmla="*/ 170328 h 172179"/>
              <a:gd name="connsiteX5" fmla="*/ 24447 w 142359"/>
              <a:gd name="connsiteY5" fmla="*/ 68728 h 172179"/>
              <a:gd name="connsiteX6" fmla="*/ 141922 w 142359"/>
              <a:gd name="connsiteY6" fmla="*/ 2053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59" h="172179">
                <a:moveTo>
                  <a:pt x="141922" y="2053"/>
                </a:moveTo>
                <a:cubicBezTo>
                  <a:pt x="148272" y="-5884"/>
                  <a:pt x="83714" y="11049"/>
                  <a:pt x="62547" y="21103"/>
                </a:cubicBezTo>
                <a:cubicBezTo>
                  <a:pt x="41380" y="31157"/>
                  <a:pt x="24976" y="44386"/>
                  <a:pt x="14922" y="62378"/>
                </a:cubicBezTo>
                <a:cubicBezTo>
                  <a:pt x="4868" y="80370"/>
                  <a:pt x="4339" y="111061"/>
                  <a:pt x="2222" y="129053"/>
                </a:cubicBezTo>
                <a:cubicBezTo>
                  <a:pt x="105" y="147045"/>
                  <a:pt x="-1482" y="180382"/>
                  <a:pt x="2222" y="170328"/>
                </a:cubicBezTo>
                <a:cubicBezTo>
                  <a:pt x="5926" y="160274"/>
                  <a:pt x="8043" y="94657"/>
                  <a:pt x="24447" y="68728"/>
                </a:cubicBezTo>
                <a:cubicBezTo>
                  <a:pt x="40851" y="42799"/>
                  <a:pt x="135572" y="9990"/>
                  <a:pt x="141922" y="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EE9B1298-5E8F-4ED9-FACD-E707A6F2FF6D}"/>
              </a:ext>
            </a:extLst>
          </p:cNvPr>
          <p:cNvSpPr/>
          <p:nvPr/>
        </p:nvSpPr>
        <p:spPr>
          <a:xfrm>
            <a:off x="6908793" y="5762491"/>
            <a:ext cx="189008" cy="198921"/>
          </a:xfrm>
          <a:custGeom>
            <a:avLst/>
            <a:gdLst>
              <a:gd name="connsiteX0" fmla="*/ 120657 w 189008"/>
              <a:gd name="connsiteY0" fmla="*/ 134 h 198921"/>
              <a:gd name="connsiteX1" fmla="*/ 177807 w 189008"/>
              <a:gd name="connsiteY1" fmla="*/ 50934 h 198921"/>
              <a:gd name="connsiteX2" fmla="*/ 187332 w 189008"/>
              <a:gd name="connsiteY2" fmla="*/ 60459 h 198921"/>
              <a:gd name="connsiteX3" fmla="*/ 155582 w 189008"/>
              <a:gd name="connsiteY3" fmla="*/ 146184 h 198921"/>
              <a:gd name="connsiteX4" fmla="*/ 85732 w 189008"/>
              <a:gd name="connsiteY4" fmla="*/ 184284 h 198921"/>
              <a:gd name="connsiteX5" fmla="*/ 41282 w 189008"/>
              <a:gd name="connsiteY5" fmla="*/ 196984 h 198921"/>
              <a:gd name="connsiteX6" fmla="*/ 7 w 189008"/>
              <a:gd name="connsiteY6" fmla="*/ 146184 h 198921"/>
              <a:gd name="connsiteX7" fmla="*/ 44457 w 189008"/>
              <a:gd name="connsiteY7" fmla="*/ 171584 h 198921"/>
              <a:gd name="connsiteX8" fmla="*/ 149232 w 189008"/>
              <a:gd name="connsiteY8" fmla="*/ 146184 h 198921"/>
              <a:gd name="connsiteX9" fmla="*/ 184157 w 189008"/>
              <a:gd name="connsiteY9" fmla="*/ 69984 h 198921"/>
              <a:gd name="connsiteX10" fmla="*/ 120657 w 189008"/>
              <a:gd name="connsiteY10" fmla="*/ 134 h 19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008" h="198921">
                <a:moveTo>
                  <a:pt x="120657" y="134"/>
                </a:moveTo>
                <a:cubicBezTo>
                  <a:pt x="119599" y="-3041"/>
                  <a:pt x="177807" y="50934"/>
                  <a:pt x="177807" y="50934"/>
                </a:cubicBezTo>
                <a:cubicBezTo>
                  <a:pt x="188919" y="60988"/>
                  <a:pt x="191036" y="44584"/>
                  <a:pt x="187332" y="60459"/>
                </a:cubicBezTo>
                <a:cubicBezTo>
                  <a:pt x="183628" y="76334"/>
                  <a:pt x="172515" y="125547"/>
                  <a:pt x="155582" y="146184"/>
                </a:cubicBezTo>
                <a:cubicBezTo>
                  <a:pt x="138649" y="166822"/>
                  <a:pt x="104782" y="175817"/>
                  <a:pt x="85732" y="184284"/>
                </a:cubicBezTo>
                <a:cubicBezTo>
                  <a:pt x="66682" y="192751"/>
                  <a:pt x="55570" y="203334"/>
                  <a:pt x="41282" y="196984"/>
                </a:cubicBezTo>
                <a:cubicBezTo>
                  <a:pt x="26994" y="190634"/>
                  <a:pt x="-522" y="150417"/>
                  <a:pt x="7" y="146184"/>
                </a:cubicBezTo>
                <a:cubicBezTo>
                  <a:pt x="536" y="141951"/>
                  <a:pt x="19586" y="171584"/>
                  <a:pt x="44457" y="171584"/>
                </a:cubicBezTo>
                <a:cubicBezTo>
                  <a:pt x="69328" y="171584"/>
                  <a:pt x="125949" y="163117"/>
                  <a:pt x="149232" y="146184"/>
                </a:cubicBezTo>
                <a:cubicBezTo>
                  <a:pt x="172515" y="129251"/>
                  <a:pt x="184686" y="91151"/>
                  <a:pt x="184157" y="69984"/>
                </a:cubicBezTo>
                <a:cubicBezTo>
                  <a:pt x="183628" y="48817"/>
                  <a:pt x="121715" y="3309"/>
                  <a:pt x="12065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55820DD8-A455-068E-EC99-73E32C057807}"/>
              </a:ext>
            </a:extLst>
          </p:cNvPr>
          <p:cNvSpPr/>
          <p:nvPr/>
        </p:nvSpPr>
        <p:spPr>
          <a:xfrm>
            <a:off x="7029397" y="5762571"/>
            <a:ext cx="76277" cy="152482"/>
          </a:xfrm>
          <a:custGeom>
            <a:avLst/>
            <a:gdLst>
              <a:gd name="connsiteX0" fmla="*/ 53 w 76277"/>
              <a:gd name="connsiteY0" fmla="*/ 54 h 152482"/>
              <a:gd name="connsiteX1" fmla="*/ 63553 w 76277"/>
              <a:gd name="connsiteY1" fmla="*/ 57204 h 152482"/>
              <a:gd name="connsiteX2" fmla="*/ 28628 w 76277"/>
              <a:gd name="connsiteY2" fmla="*/ 152454 h 152482"/>
              <a:gd name="connsiteX3" fmla="*/ 76253 w 76277"/>
              <a:gd name="connsiteY3" fmla="*/ 66729 h 152482"/>
              <a:gd name="connsiteX4" fmla="*/ 53 w 76277"/>
              <a:gd name="connsiteY4" fmla="*/ 54 h 1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77" h="152482">
                <a:moveTo>
                  <a:pt x="53" y="54"/>
                </a:moveTo>
                <a:cubicBezTo>
                  <a:pt x="-2064" y="-1534"/>
                  <a:pt x="58791" y="31804"/>
                  <a:pt x="63553" y="57204"/>
                </a:cubicBezTo>
                <a:cubicBezTo>
                  <a:pt x="68315" y="82604"/>
                  <a:pt x="26511" y="150866"/>
                  <a:pt x="28628" y="152454"/>
                </a:cubicBezTo>
                <a:cubicBezTo>
                  <a:pt x="30745" y="154042"/>
                  <a:pt x="74666" y="88954"/>
                  <a:pt x="76253" y="66729"/>
                </a:cubicBezTo>
                <a:cubicBezTo>
                  <a:pt x="77840" y="44504"/>
                  <a:pt x="2170" y="1642"/>
                  <a:pt x="5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EF242BCA-66C6-C7B3-5F1B-7A67286B614A}"/>
              </a:ext>
            </a:extLst>
          </p:cNvPr>
          <p:cNvSpPr/>
          <p:nvPr/>
        </p:nvSpPr>
        <p:spPr>
          <a:xfrm>
            <a:off x="6937373" y="5996362"/>
            <a:ext cx="187208" cy="117240"/>
          </a:xfrm>
          <a:custGeom>
            <a:avLst/>
            <a:gdLst>
              <a:gd name="connsiteX0" fmla="*/ 2 w 187208"/>
              <a:gd name="connsiteY0" fmla="*/ 96463 h 117240"/>
              <a:gd name="connsiteX1" fmla="*/ 104777 w 187208"/>
              <a:gd name="connsiteY1" fmla="*/ 115513 h 117240"/>
              <a:gd name="connsiteX2" fmla="*/ 184152 w 187208"/>
              <a:gd name="connsiteY2" fmla="*/ 48838 h 117240"/>
              <a:gd name="connsiteX3" fmla="*/ 155577 w 187208"/>
              <a:gd name="connsiteY3" fmla="*/ 1213 h 117240"/>
              <a:gd name="connsiteX4" fmla="*/ 15877 w 187208"/>
              <a:gd name="connsiteY4" fmla="*/ 13913 h 117240"/>
              <a:gd name="connsiteX5" fmla="*/ 114302 w 187208"/>
              <a:gd name="connsiteY5" fmla="*/ 10738 h 117240"/>
              <a:gd name="connsiteX6" fmla="*/ 158752 w 187208"/>
              <a:gd name="connsiteY6" fmla="*/ 20263 h 117240"/>
              <a:gd name="connsiteX7" fmla="*/ 136527 w 187208"/>
              <a:gd name="connsiteY7" fmla="*/ 64713 h 117240"/>
              <a:gd name="connsiteX8" fmla="*/ 101602 w 187208"/>
              <a:gd name="connsiteY8" fmla="*/ 83763 h 117240"/>
              <a:gd name="connsiteX9" fmla="*/ 2 w 187208"/>
              <a:gd name="connsiteY9" fmla="*/ 96463 h 11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08" h="117240">
                <a:moveTo>
                  <a:pt x="2" y="96463"/>
                </a:moveTo>
                <a:cubicBezTo>
                  <a:pt x="531" y="101755"/>
                  <a:pt x="74085" y="123450"/>
                  <a:pt x="104777" y="115513"/>
                </a:cubicBezTo>
                <a:cubicBezTo>
                  <a:pt x="135469" y="107576"/>
                  <a:pt x="175685" y="67888"/>
                  <a:pt x="184152" y="48838"/>
                </a:cubicBezTo>
                <a:cubicBezTo>
                  <a:pt x="192619" y="29788"/>
                  <a:pt x="183623" y="7034"/>
                  <a:pt x="155577" y="1213"/>
                </a:cubicBezTo>
                <a:cubicBezTo>
                  <a:pt x="127531" y="-4608"/>
                  <a:pt x="22756" y="12326"/>
                  <a:pt x="15877" y="13913"/>
                </a:cubicBezTo>
                <a:cubicBezTo>
                  <a:pt x="8998" y="15500"/>
                  <a:pt x="90490" y="9680"/>
                  <a:pt x="114302" y="10738"/>
                </a:cubicBezTo>
                <a:cubicBezTo>
                  <a:pt x="138114" y="11796"/>
                  <a:pt x="155048" y="11267"/>
                  <a:pt x="158752" y="20263"/>
                </a:cubicBezTo>
                <a:cubicBezTo>
                  <a:pt x="162456" y="29259"/>
                  <a:pt x="146052" y="54130"/>
                  <a:pt x="136527" y="64713"/>
                </a:cubicBezTo>
                <a:cubicBezTo>
                  <a:pt x="127002" y="75296"/>
                  <a:pt x="118535" y="80059"/>
                  <a:pt x="101602" y="83763"/>
                </a:cubicBezTo>
                <a:cubicBezTo>
                  <a:pt x="84669" y="87467"/>
                  <a:pt x="-527" y="91171"/>
                  <a:pt x="2" y="96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73063BD4-CA33-7559-4A88-48730AAAEF51}"/>
              </a:ext>
            </a:extLst>
          </p:cNvPr>
          <p:cNvSpPr/>
          <p:nvPr/>
        </p:nvSpPr>
        <p:spPr>
          <a:xfrm>
            <a:off x="6914979" y="6015986"/>
            <a:ext cx="230418" cy="137440"/>
          </a:xfrm>
          <a:custGeom>
            <a:avLst/>
            <a:gdLst>
              <a:gd name="connsiteX0" fmla="*/ 76371 w 230418"/>
              <a:gd name="connsiteY0" fmla="*/ 639 h 137440"/>
              <a:gd name="connsiteX1" fmla="*/ 28746 w 230418"/>
              <a:gd name="connsiteY1" fmla="*/ 45089 h 137440"/>
              <a:gd name="connsiteX2" fmla="*/ 12871 w 230418"/>
              <a:gd name="connsiteY2" fmla="*/ 89539 h 137440"/>
              <a:gd name="connsiteX3" fmla="*/ 35096 w 230418"/>
              <a:gd name="connsiteY3" fmla="*/ 127639 h 137440"/>
              <a:gd name="connsiteX4" fmla="*/ 120821 w 230418"/>
              <a:gd name="connsiteY4" fmla="*/ 130814 h 137440"/>
              <a:gd name="connsiteX5" fmla="*/ 222421 w 230418"/>
              <a:gd name="connsiteY5" fmla="*/ 48264 h 137440"/>
              <a:gd name="connsiteX6" fmla="*/ 219246 w 230418"/>
              <a:gd name="connsiteY6" fmla="*/ 13339 h 137440"/>
              <a:gd name="connsiteX7" fmla="*/ 219246 w 230418"/>
              <a:gd name="connsiteY7" fmla="*/ 64139 h 137440"/>
              <a:gd name="connsiteX8" fmla="*/ 66846 w 230418"/>
              <a:gd name="connsiteY8" fmla="*/ 127639 h 137440"/>
              <a:gd name="connsiteX9" fmla="*/ 171 w 230418"/>
              <a:gd name="connsiteY9" fmla="*/ 80014 h 137440"/>
              <a:gd name="connsiteX10" fmla="*/ 76371 w 230418"/>
              <a:gd name="connsiteY10" fmla="*/ 639 h 1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418" h="137440">
                <a:moveTo>
                  <a:pt x="76371" y="639"/>
                </a:moveTo>
                <a:cubicBezTo>
                  <a:pt x="81133" y="-5182"/>
                  <a:pt x="39329" y="30272"/>
                  <a:pt x="28746" y="45089"/>
                </a:cubicBezTo>
                <a:cubicBezTo>
                  <a:pt x="18163" y="59906"/>
                  <a:pt x="11813" y="75781"/>
                  <a:pt x="12871" y="89539"/>
                </a:cubicBezTo>
                <a:cubicBezTo>
                  <a:pt x="13929" y="103297"/>
                  <a:pt x="17104" y="120760"/>
                  <a:pt x="35096" y="127639"/>
                </a:cubicBezTo>
                <a:cubicBezTo>
                  <a:pt x="53088" y="134518"/>
                  <a:pt x="89600" y="144043"/>
                  <a:pt x="120821" y="130814"/>
                </a:cubicBezTo>
                <a:cubicBezTo>
                  <a:pt x="152042" y="117585"/>
                  <a:pt x="206017" y="67843"/>
                  <a:pt x="222421" y="48264"/>
                </a:cubicBezTo>
                <a:cubicBezTo>
                  <a:pt x="238825" y="28685"/>
                  <a:pt x="219775" y="10693"/>
                  <a:pt x="219246" y="13339"/>
                </a:cubicBezTo>
                <a:cubicBezTo>
                  <a:pt x="218717" y="15985"/>
                  <a:pt x="244646" y="45089"/>
                  <a:pt x="219246" y="64139"/>
                </a:cubicBezTo>
                <a:cubicBezTo>
                  <a:pt x="193846" y="83189"/>
                  <a:pt x="103358" y="124993"/>
                  <a:pt x="66846" y="127639"/>
                </a:cubicBezTo>
                <a:cubicBezTo>
                  <a:pt x="30334" y="130285"/>
                  <a:pt x="4404" y="98535"/>
                  <a:pt x="171" y="80014"/>
                </a:cubicBezTo>
                <a:cubicBezTo>
                  <a:pt x="-4062" y="61493"/>
                  <a:pt x="71609" y="6460"/>
                  <a:pt x="76371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AF6633B3-7161-2F67-9A18-ECBDED8EF860}"/>
              </a:ext>
            </a:extLst>
          </p:cNvPr>
          <p:cNvSpPr/>
          <p:nvPr/>
        </p:nvSpPr>
        <p:spPr>
          <a:xfrm>
            <a:off x="5724415" y="1707445"/>
            <a:ext cx="653831" cy="1107112"/>
          </a:xfrm>
          <a:custGeom>
            <a:avLst/>
            <a:gdLst>
              <a:gd name="connsiteX0" fmla="*/ 15985 w 653831"/>
              <a:gd name="connsiteY0" fmla="*/ 15522 h 1107112"/>
              <a:gd name="connsiteX1" fmla="*/ 452018 w 653831"/>
              <a:gd name="connsiteY1" fmla="*/ 743655 h 1107112"/>
              <a:gd name="connsiteX2" fmla="*/ 646752 w 653831"/>
              <a:gd name="connsiteY2" fmla="*/ 1095022 h 1107112"/>
              <a:gd name="connsiteX3" fmla="*/ 587485 w 653831"/>
              <a:gd name="connsiteY3" fmla="*/ 997655 h 1107112"/>
              <a:gd name="connsiteX4" fmla="*/ 363118 w 653831"/>
              <a:gd name="connsiteY4" fmla="*/ 722488 h 1107112"/>
              <a:gd name="connsiteX5" fmla="*/ 117585 w 653831"/>
              <a:gd name="connsiteY5" fmla="*/ 282222 h 1107112"/>
              <a:gd name="connsiteX6" fmla="*/ 15985 w 653831"/>
              <a:gd name="connsiteY6" fmla="*/ 15522 h 110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831" h="1107112">
                <a:moveTo>
                  <a:pt x="15985" y="15522"/>
                </a:moveTo>
                <a:cubicBezTo>
                  <a:pt x="71724" y="92428"/>
                  <a:pt x="346890" y="563738"/>
                  <a:pt x="452018" y="743655"/>
                </a:cubicBezTo>
                <a:cubicBezTo>
                  <a:pt x="557146" y="923572"/>
                  <a:pt x="624174" y="1052689"/>
                  <a:pt x="646752" y="1095022"/>
                </a:cubicBezTo>
                <a:cubicBezTo>
                  <a:pt x="669330" y="1137355"/>
                  <a:pt x="634757" y="1059744"/>
                  <a:pt x="587485" y="997655"/>
                </a:cubicBezTo>
                <a:cubicBezTo>
                  <a:pt x="540213" y="935566"/>
                  <a:pt x="441435" y="841727"/>
                  <a:pt x="363118" y="722488"/>
                </a:cubicBezTo>
                <a:cubicBezTo>
                  <a:pt x="284801" y="603249"/>
                  <a:pt x="171207" y="397933"/>
                  <a:pt x="117585" y="282222"/>
                </a:cubicBezTo>
                <a:cubicBezTo>
                  <a:pt x="63963" y="166511"/>
                  <a:pt x="-39754" y="-61384"/>
                  <a:pt x="15985" y="15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2AD44D4E-9450-E6D9-2F83-10E784BB5A7F}"/>
              </a:ext>
            </a:extLst>
          </p:cNvPr>
          <p:cNvSpPr/>
          <p:nvPr/>
        </p:nvSpPr>
        <p:spPr>
          <a:xfrm>
            <a:off x="5492001" y="1665868"/>
            <a:ext cx="682751" cy="1057868"/>
          </a:xfrm>
          <a:custGeom>
            <a:avLst/>
            <a:gdLst>
              <a:gd name="connsiteX0" fmla="*/ 2866 w 682751"/>
              <a:gd name="connsiteY0" fmla="*/ 6299 h 1057868"/>
              <a:gd name="connsiteX1" fmla="*/ 667499 w 682751"/>
              <a:gd name="connsiteY1" fmla="*/ 1039232 h 1057868"/>
              <a:gd name="connsiteX2" fmla="*/ 434666 w 682751"/>
              <a:gd name="connsiteY2" fmla="*/ 624365 h 1057868"/>
              <a:gd name="connsiteX3" fmla="*/ 2866 w 682751"/>
              <a:gd name="connsiteY3" fmla="*/ 6299 h 105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751" h="1057868">
                <a:moveTo>
                  <a:pt x="2866" y="6299"/>
                </a:moveTo>
                <a:cubicBezTo>
                  <a:pt x="41671" y="75443"/>
                  <a:pt x="595532" y="936221"/>
                  <a:pt x="667499" y="1039232"/>
                </a:cubicBezTo>
                <a:cubicBezTo>
                  <a:pt x="739466" y="1142243"/>
                  <a:pt x="539088" y="792287"/>
                  <a:pt x="434666" y="624365"/>
                </a:cubicBezTo>
                <a:cubicBezTo>
                  <a:pt x="330244" y="456443"/>
                  <a:pt x="-35939" y="-62845"/>
                  <a:pt x="2866" y="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0AE7B910-260D-111B-C3B3-C5C83DE38419}"/>
              </a:ext>
            </a:extLst>
          </p:cNvPr>
          <p:cNvSpPr/>
          <p:nvPr/>
        </p:nvSpPr>
        <p:spPr>
          <a:xfrm>
            <a:off x="5116753" y="1495647"/>
            <a:ext cx="343679" cy="315679"/>
          </a:xfrm>
          <a:custGeom>
            <a:avLst/>
            <a:gdLst>
              <a:gd name="connsiteX0" fmla="*/ 1347 w 343679"/>
              <a:gd name="connsiteY0" fmla="*/ 2953 h 315679"/>
              <a:gd name="connsiteX1" fmla="*/ 335780 w 343679"/>
              <a:gd name="connsiteY1" fmla="*/ 311986 h 315679"/>
              <a:gd name="connsiteX2" fmla="*/ 221480 w 343679"/>
              <a:gd name="connsiteY2" fmla="*/ 163820 h 315679"/>
              <a:gd name="connsiteX3" fmla="*/ 1347 w 343679"/>
              <a:gd name="connsiteY3" fmla="*/ 2953 h 31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679" h="315679">
                <a:moveTo>
                  <a:pt x="1347" y="2953"/>
                </a:moveTo>
                <a:cubicBezTo>
                  <a:pt x="20397" y="27647"/>
                  <a:pt x="299091" y="285175"/>
                  <a:pt x="335780" y="311986"/>
                </a:cubicBezTo>
                <a:cubicBezTo>
                  <a:pt x="372469" y="338797"/>
                  <a:pt x="272280" y="212503"/>
                  <a:pt x="221480" y="163820"/>
                </a:cubicBezTo>
                <a:cubicBezTo>
                  <a:pt x="170680" y="115137"/>
                  <a:pt x="-17703" y="-21741"/>
                  <a:pt x="1347" y="2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C8A378C3-873B-6A24-E833-A9CFC5DFA866}"/>
              </a:ext>
            </a:extLst>
          </p:cNvPr>
          <p:cNvSpPr/>
          <p:nvPr/>
        </p:nvSpPr>
        <p:spPr>
          <a:xfrm>
            <a:off x="5442035" y="1883500"/>
            <a:ext cx="592869" cy="874042"/>
          </a:xfrm>
          <a:custGeom>
            <a:avLst/>
            <a:gdLst>
              <a:gd name="connsiteX0" fmla="*/ 2032 w 592869"/>
              <a:gd name="connsiteY0" fmla="*/ 4567 h 874042"/>
              <a:gd name="connsiteX1" fmla="*/ 531198 w 592869"/>
              <a:gd name="connsiteY1" fmla="*/ 775033 h 874042"/>
              <a:gd name="connsiteX2" fmla="*/ 581998 w 592869"/>
              <a:gd name="connsiteY2" fmla="*/ 863933 h 874042"/>
              <a:gd name="connsiteX3" fmla="*/ 357632 w 592869"/>
              <a:gd name="connsiteY3" fmla="*/ 474467 h 874042"/>
              <a:gd name="connsiteX4" fmla="*/ 2032 w 592869"/>
              <a:gd name="connsiteY4" fmla="*/ 4567 h 8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869" h="874042">
                <a:moveTo>
                  <a:pt x="2032" y="4567"/>
                </a:moveTo>
                <a:cubicBezTo>
                  <a:pt x="30960" y="54661"/>
                  <a:pt x="434537" y="631805"/>
                  <a:pt x="531198" y="775033"/>
                </a:cubicBezTo>
                <a:cubicBezTo>
                  <a:pt x="627859" y="918261"/>
                  <a:pt x="581998" y="863933"/>
                  <a:pt x="581998" y="863933"/>
                </a:cubicBezTo>
                <a:cubicBezTo>
                  <a:pt x="553070" y="813839"/>
                  <a:pt x="454293" y="619106"/>
                  <a:pt x="357632" y="474467"/>
                </a:cubicBezTo>
                <a:cubicBezTo>
                  <a:pt x="260971" y="329828"/>
                  <a:pt x="-26896" y="-45527"/>
                  <a:pt x="2032" y="4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FAEEB020-D9CC-BCDD-7E53-EE34F36B7EDD}"/>
              </a:ext>
            </a:extLst>
          </p:cNvPr>
          <p:cNvSpPr/>
          <p:nvPr/>
        </p:nvSpPr>
        <p:spPr>
          <a:xfrm>
            <a:off x="2221587" y="5830917"/>
            <a:ext cx="770418" cy="734436"/>
          </a:xfrm>
          <a:custGeom>
            <a:avLst/>
            <a:gdLst>
              <a:gd name="connsiteX0" fmla="*/ 763153 w 770418"/>
              <a:gd name="connsiteY0" fmla="*/ 35045 h 734436"/>
              <a:gd name="connsiteX1" fmla="*/ 561870 w 770418"/>
              <a:gd name="connsiteY1" fmla="*/ 6291 h 734436"/>
              <a:gd name="connsiteX2" fmla="*/ 343334 w 770418"/>
              <a:gd name="connsiteY2" fmla="*/ 138562 h 734436"/>
              <a:gd name="connsiteX3" fmla="*/ 4028 w 770418"/>
              <a:gd name="connsiteY3" fmla="*/ 730909 h 734436"/>
              <a:gd name="connsiteX4" fmla="*/ 165055 w 770418"/>
              <a:gd name="connsiteY4" fmla="*/ 374351 h 734436"/>
              <a:gd name="connsiteX5" fmla="*/ 291575 w 770418"/>
              <a:gd name="connsiteY5" fmla="*/ 155815 h 734436"/>
              <a:gd name="connsiteX6" fmla="*/ 763153 w 770418"/>
              <a:gd name="connsiteY6" fmla="*/ 35045 h 7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18" h="734436">
                <a:moveTo>
                  <a:pt x="763153" y="35045"/>
                </a:moveTo>
                <a:cubicBezTo>
                  <a:pt x="808202" y="10124"/>
                  <a:pt x="631840" y="-10962"/>
                  <a:pt x="561870" y="6291"/>
                </a:cubicBezTo>
                <a:cubicBezTo>
                  <a:pt x="491900" y="23544"/>
                  <a:pt x="436308" y="17792"/>
                  <a:pt x="343334" y="138562"/>
                </a:cubicBezTo>
                <a:cubicBezTo>
                  <a:pt x="250360" y="259332"/>
                  <a:pt x="33741" y="691611"/>
                  <a:pt x="4028" y="730909"/>
                </a:cubicBezTo>
                <a:cubicBezTo>
                  <a:pt x="-25685" y="770207"/>
                  <a:pt x="117131" y="470200"/>
                  <a:pt x="165055" y="374351"/>
                </a:cubicBezTo>
                <a:cubicBezTo>
                  <a:pt x="212979" y="278502"/>
                  <a:pt x="195726" y="214283"/>
                  <a:pt x="291575" y="155815"/>
                </a:cubicBezTo>
                <a:cubicBezTo>
                  <a:pt x="387424" y="97347"/>
                  <a:pt x="718104" y="59966"/>
                  <a:pt x="763153" y="3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0B43141A-88B0-9AD6-63F1-4F0644B58C08}"/>
              </a:ext>
            </a:extLst>
          </p:cNvPr>
          <p:cNvSpPr/>
          <p:nvPr/>
        </p:nvSpPr>
        <p:spPr>
          <a:xfrm>
            <a:off x="2538077" y="5890695"/>
            <a:ext cx="431354" cy="215621"/>
          </a:xfrm>
          <a:custGeom>
            <a:avLst/>
            <a:gdLst>
              <a:gd name="connsiteX0" fmla="*/ 417848 w 431354"/>
              <a:gd name="connsiteY0" fmla="*/ 2105 h 215621"/>
              <a:gd name="connsiteX1" fmla="*/ 233698 w 431354"/>
              <a:gd name="connsiteY1" fmla="*/ 110055 h 215621"/>
              <a:gd name="connsiteX2" fmla="*/ 1923 w 431354"/>
              <a:gd name="connsiteY2" fmla="*/ 214830 h 215621"/>
              <a:gd name="connsiteX3" fmla="*/ 370223 w 431354"/>
              <a:gd name="connsiteY3" fmla="*/ 52905 h 215621"/>
              <a:gd name="connsiteX4" fmla="*/ 417848 w 431354"/>
              <a:gd name="connsiteY4" fmla="*/ 2105 h 21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54" h="215621">
                <a:moveTo>
                  <a:pt x="417848" y="2105"/>
                </a:moveTo>
                <a:cubicBezTo>
                  <a:pt x="395094" y="11630"/>
                  <a:pt x="303019" y="74601"/>
                  <a:pt x="233698" y="110055"/>
                </a:cubicBezTo>
                <a:cubicBezTo>
                  <a:pt x="164377" y="145509"/>
                  <a:pt x="-20831" y="224355"/>
                  <a:pt x="1923" y="214830"/>
                </a:cubicBezTo>
                <a:cubicBezTo>
                  <a:pt x="24677" y="205305"/>
                  <a:pt x="299844" y="89417"/>
                  <a:pt x="370223" y="52905"/>
                </a:cubicBezTo>
                <a:cubicBezTo>
                  <a:pt x="440602" y="16393"/>
                  <a:pt x="440602" y="-7420"/>
                  <a:pt x="417848" y="2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4AE50CAC-28B2-896C-E35D-A28BA7D70F32}"/>
              </a:ext>
            </a:extLst>
          </p:cNvPr>
          <p:cNvSpPr/>
          <p:nvPr/>
        </p:nvSpPr>
        <p:spPr>
          <a:xfrm>
            <a:off x="2612926" y="6061066"/>
            <a:ext cx="501804" cy="193605"/>
          </a:xfrm>
          <a:custGeom>
            <a:avLst/>
            <a:gdLst>
              <a:gd name="connsiteX0" fmla="*/ 501749 w 501804"/>
              <a:gd name="connsiteY0" fmla="*/ 9 h 193605"/>
              <a:gd name="connsiteX1" fmla="*/ 358874 w 501804"/>
              <a:gd name="connsiteY1" fmla="*/ 120659 h 193605"/>
              <a:gd name="connsiteX2" fmla="*/ 187424 w 501804"/>
              <a:gd name="connsiteY2" fmla="*/ 190509 h 193605"/>
              <a:gd name="connsiteX3" fmla="*/ 99 w 501804"/>
              <a:gd name="connsiteY3" fmla="*/ 180984 h 193605"/>
              <a:gd name="connsiteX4" fmla="*/ 212824 w 501804"/>
              <a:gd name="connsiteY4" fmla="*/ 177809 h 193605"/>
              <a:gd name="connsiteX5" fmla="*/ 342999 w 501804"/>
              <a:gd name="connsiteY5" fmla="*/ 114309 h 193605"/>
              <a:gd name="connsiteX6" fmla="*/ 501749 w 501804"/>
              <a:gd name="connsiteY6" fmla="*/ 9 h 19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804" h="193605">
                <a:moveTo>
                  <a:pt x="501749" y="9"/>
                </a:moveTo>
                <a:cubicBezTo>
                  <a:pt x="504395" y="1067"/>
                  <a:pt x="411261" y="88909"/>
                  <a:pt x="358874" y="120659"/>
                </a:cubicBezTo>
                <a:cubicBezTo>
                  <a:pt x="306487" y="152409"/>
                  <a:pt x="247220" y="180455"/>
                  <a:pt x="187424" y="190509"/>
                </a:cubicBezTo>
                <a:cubicBezTo>
                  <a:pt x="127628" y="200563"/>
                  <a:pt x="-4134" y="183101"/>
                  <a:pt x="99" y="180984"/>
                </a:cubicBezTo>
                <a:cubicBezTo>
                  <a:pt x="4332" y="178867"/>
                  <a:pt x="155674" y="188922"/>
                  <a:pt x="212824" y="177809"/>
                </a:cubicBezTo>
                <a:cubicBezTo>
                  <a:pt x="269974" y="166697"/>
                  <a:pt x="299078" y="142355"/>
                  <a:pt x="342999" y="114309"/>
                </a:cubicBezTo>
                <a:cubicBezTo>
                  <a:pt x="386920" y="86263"/>
                  <a:pt x="499103" y="-1049"/>
                  <a:pt x="5017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51FDFB3-F289-5108-2C6A-6E22813EE8C6}"/>
              </a:ext>
            </a:extLst>
          </p:cNvPr>
          <p:cNvSpPr/>
          <p:nvPr/>
        </p:nvSpPr>
        <p:spPr>
          <a:xfrm>
            <a:off x="2571729" y="6122789"/>
            <a:ext cx="431846" cy="122714"/>
          </a:xfrm>
          <a:custGeom>
            <a:avLst/>
            <a:gdLst>
              <a:gd name="connsiteX0" fmla="*/ 21 w 431846"/>
              <a:gd name="connsiteY0" fmla="*/ 122436 h 122714"/>
              <a:gd name="connsiteX1" fmla="*/ 222271 w 431846"/>
              <a:gd name="connsiteY1" fmla="*/ 49411 h 122714"/>
              <a:gd name="connsiteX2" fmla="*/ 431821 w 431846"/>
              <a:gd name="connsiteY2" fmla="*/ 1786 h 122714"/>
              <a:gd name="connsiteX3" fmla="*/ 234971 w 431846"/>
              <a:gd name="connsiteY3" fmla="*/ 20836 h 122714"/>
              <a:gd name="connsiteX4" fmla="*/ 21 w 431846"/>
              <a:gd name="connsiteY4" fmla="*/ 122436 h 1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6" h="122714">
                <a:moveTo>
                  <a:pt x="21" y="122436"/>
                </a:moveTo>
                <a:cubicBezTo>
                  <a:pt x="-2096" y="127198"/>
                  <a:pt x="150304" y="69519"/>
                  <a:pt x="222271" y="49411"/>
                </a:cubicBezTo>
                <a:cubicBezTo>
                  <a:pt x="294238" y="29303"/>
                  <a:pt x="429704" y="6548"/>
                  <a:pt x="431821" y="1786"/>
                </a:cubicBezTo>
                <a:cubicBezTo>
                  <a:pt x="433938" y="-2976"/>
                  <a:pt x="301646" y="1257"/>
                  <a:pt x="234971" y="20836"/>
                </a:cubicBezTo>
                <a:cubicBezTo>
                  <a:pt x="168296" y="40415"/>
                  <a:pt x="2138" y="117674"/>
                  <a:pt x="21" y="12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58EB32B0-C6C3-B68A-3E04-3CB65683477B}"/>
              </a:ext>
            </a:extLst>
          </p:cNvPr>
          <p:cNvSpPr/>
          <p:nvPr/>
        </p:nvSpPr>
        <p:spPr>
          <a:xfrm>
            <a:off x="2326623" y="6327768"/>
            <a:ext cx="229572" cy="455785"/>
          </a:xfrm>
          <a:custGeom>
            <a:avLst/>
            <a:gdLst>
              <a:gd name="connsiteX0" fmla="*/ 229252 w 229572"/>
              <a:gd name="connsiteY0" fmla="*/ 7 h 455785"/>
              <a:gd name="connsiteX1" fmla="*/ 207027 w 229572"/>
              <a:gd name="connsiteY1" fmla="*/ 190507 h 455785"/>
              <a:gd name="connsiteX2" fmla="*/ 134002 w 229572"/>
              <a:gd name="connsiteY2" fmla="*/ 295282 h 455785"/>
              <a:gd name="connsiteX3" fmla="*/ 652 w 229572"/>
              <a:gd name="connsiteY3" fmla="*/ 454032 h 455785"/>
              <a:gd name="connsiteX4" fmla="*/ 194327 w 229572"/>
              <a:gd name="connsiteY4" fmla="*/ 184157 h 455785"/>
              <a:gd name="connsiteX5" fmla="*/ 229252 w 229572"/>
              <a:gd name="connsiteY5" fmla="*/ 7 h 45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72" h="455785">
                <a:moveTo>
                  <a:pt x="229252" y="7"/>
                </a:moveTo>
                <a:cubicBezTo>
                  <a:pt x="231369" y="1065"/>
                  <a:pt x="222902" y="141295"/>
                  <a:pt x="207027" y="190507"/>
                </a:cubicBezTo>
                <a:cubicBezTo>
                  <a:pt x="191152" y="239719"/>
                  <a:pt x="168398" y="251361"/>
                  <a:pt x="134002" y="295282"/>
                </a:cubicBezTo>
                <a:cubicBezTo>
                  <a:pt x="99606" y="339203"/>
                  <a:pt x="-9402" y="472553"/>
                  <a:pt x="652" y="454032"/>
                </a:cubicBezTo>
                <a:cubicBezTo>
                  <a:pt x="10706" y="435511"/>
                  <a:pt x="155698" y="257182"/>
                  <a:pt x="194327" y="184157"/>
                </a:cubicBezTo>
                <a:cubicBezTo>
                  <a:pt x="232956" y="111132"/>
                  <a:pt x="227135" y="-1051"/>
                  <a:pt x="2292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73135A5-D6E1-5674-42D0-801E3EBF8AB9}"/>
              </a:ext>
            </a:extLst>
          </p:cNvPr>
          <p:cNvSpPr/>
          <p:nvPr/>
        </p:nvSpPr>
        <p:spPr>
          <a:xfrm>
            <a:off x="2200099" y="6271096"/>
            <a:ext cx="521019" cy="336475"/>
          </a:xfrm>
          <a:custGeom>
            <a:avLst/>
            <a:gdLst>
              <a:gd name="connsiteX0" fmla="*/ 520876 w 521019"/>
              <a:gd name="connsiteY0" fmla="*/ 12229 h 336475"/>
              <a:gd name="connsiteX1" fmla="*/ 412926 w 521019"/>
              <a:gd name="connsiteY1" fmla="*/ 9054 h 336475"/>
              <a:gd name="connsiteX2" fmla="*/ 263701 w 521019"/>
              <a:gd name="connsiteY2" fmla="*/ 132879 h 336475"/>
              <a:gd name="connsiteX3" fmla="*/ 176 w 521019"/>
              <a:gd name="connsiteY3" fmla="*/ 336079 h 336475"/>
              <a:gd name="connsiteX4" fmla="*/ 225601 w 521019"/>
              <a:gd name="connsiteY4" fmla="*/ 180504 h 336475"/>
              <a:gd name="connsiteX5" fmla="*/ 390701 w 521019"/>
              <a:gd name="connsiteY5" fmla="*/ 34454 h 336475"/>
              <a:gd name="connsiteX6" fmla="*/ 520876 w 521019"/>
              <a:gd name="connsiteY6" fmla="*/ 12229 h 33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9" h="336475">
                <a:moveTo>
                  <a:pt x="520876" y="12229"/>
                </a:moveTo>
                <a:cubicBezTo>
                  <a:pt x="524580" y="7996"/>
                  <a:pt x="455788" y="-11054"/>
                  <a:pt x="412926" y="9054"/>
                </a:cubicBezTo>
                <a:cubicBezTo>
                  <a:pt x="370064" y="29162"/>
                  <a:pt x="332493" y="78375"/>
                  <a:pt x="263701" y="132879"/>
                </a:cubicBezTo>
                <a:cubicBezTo>
                  <a:pt x="194909" y="187383"/>
                  <a:pt x="6526" y="328142"/>
                  <a:pt x="176" y="336079"/>
                </a:cubicBezTo>
                <a:cubicBezTo>
                  <a:pt x="-6174" y="344016"/>
                  <a:pt x="160514" y="230775"/>
                  <a:pt x="225601" y="180504"/>
                </a:cubicBezTo>
                <a:cubicBezTo>
                  <a:pt x="290688" y="130233"/>
                  <a:pt x="344134" y="63029"/>
                  <a:pt x="390701" y="34454"/>
                </a:cubicBezTo>
                <a:cubicBezTo>
                  <a:pt x="437268" y="5879"/>
                  <a:pt x="517172" y="16462"/>
                  <a:pt x="520876" y="1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73DFFFEC-BB0C-062B-8365-765B56268774}"/>
              </a:ext>
            </a:extLst>
          </p:cNvPr>
          <p:cNvSpPr/>
          <p:nvPr/>
        </p:nvSpPr>
        <p:spPr>
          <a:xfrm>
            <a:off x="2123448" y="6537646"/>
            <a:ext cx="117054" cy="239933"/>
          </a:xfrm>
          <a:custGeom>
            <a:avLst/>
            <a:gdLst>
              <a:gd name="connsiteX0" fmla="*/ 114927 w 117054"/>
              <a:gd name="connsiteY0" fmla="*/ 2854 h 239933"/>
              <a:gd name="connsiteX1" fmla="*/ 627 w 117054"/>
              <a:gd name="connsiteY1" fmla="*/ 237804 h 239933"/>
              <a:gd name="connsiteX2" fmla="*/ 70477 w 117054"/>
              <a:gd name="connsiteY2" fmla="*/ 113979 h 239933"/>
              <a:gd name="connsiteX3" fmla="*/ 114927 w 117054"/>
              <a:gd name="connsiteY3" fmla="*/ 2854 h 23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54" h="239933">
                <a:moveTo>
                  <a:pt x="114927" y="2854"/>
                </a:moveTo>
                <a:cubicBezTo>
                  <a:pt x="103285" y="23491"/>
                  <a:pt x="8035" y="219283"/>
                  <a:pt x="627" y="237804"/>
                </a:cubicBezTo>
                <a:cubicBezTo>
                  <a:pt x="-6781" y="256325"/>
                  <a:pt x="53544" y="148904"/>
                  <a:pt x="70477" y="113979"/>
                </a:cubicBezTo>
                <a:cubicBezTo>
                  <a:pt x="87410" y="79054"/>
                  <a:pt x="126569" y="-17783"/>
                  <a:pt x="114927" y="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27084D8F-A60D-4EC9-BBE6-D1EFED75E486}"/>
              </a:ext>
            </a:extLst>
          </p:cNvPr>
          <p:cNvSpPr/>
          <p:nvPr/>
        </p:nvSpPr>
        <p:spPr>
          <a:xfrm>
            <a:off x="2303562" y="6515051"/>
            <a:ext cx="195244" cy="289038"/>
          </a:xfrm>
          <a:custGeom>
            <a:avLst/>
            <a:gdLst>
              <a:gd name="connsiteX0" fmla="*/ 195163 w 195244"/>
              <a:gd name="connsiteY0" fmla="*/ 49 h 289038"/>
              <a:gd name="connsiteX1" fmla="*/ 42763 w 195244"/>
              <a:gd name="connsiteY1" fmla="*/ 149274 h 289038"/>
              <a:gd name="connsiteX2" fmla="*/ 4663 w 195244"/>
              <a:gd name="connsiteY2" fmla="*/ 288974 h 289038"/>
              <a:gd name="connsiteX3" fmla="*/ 20538 w 195244"/>
              <a:gd name="connsiteY3" fmla="*/ 165149 h 289038"/>
              <a:gd name="connsiteX4" fmla="*/ 195163 w 195244"/>
              <a:gd name="connsiteY4" fmla="*/ 49 h 28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44" h="289038">
                <a:moveTo>
                  <a:pt x="195163" y="49"/>
                </a:moveTo>
                <a:cubicBezTo>
                  <a:pt x="198867" y="-2597"/>
                  <a:pt x="74513" y="101120"/>
                  <a:pt x="42763" y="149274"/>
                </a:cubicBezTo>
                <a:cubicBezTo>
                  <a:pt x="11013" y="197428"/>
                  <a:pt x="8367" y="286328"/>
                  <a:pt x="4663" y="288974"/>
                </a:cubicBezTo>
                <a:cubicBezTo>
                  <a:pt x="959" y="291620"/>
                  <a:pt x="-9095" y="211716"/>
                  <a:pt x="20538" y="165149"/>
                </a:cubicBezTo>
                <a:cubicBezTo>
                  <a:pt x="50171" y="118582"/>
                  <a:pt x="191459" y="2695"/>
                  <a:pt x="1951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AD75CE4-CDC0-2815-161F-3191464AE291}"/>
              </a:ext>
            </a:extLst>
          </p:cNvPr>
          <p:cNvSpPr/>
          <p:nvPr/>
        </p:nvSpPr>
        <p:spPr>
          <a:xfrm>
            <a:off x="2235181" y="6629366"/>
            <a:ext cx="54176" cy="133444"/>
          </a:xfrm>
          <a:custGeom>
            <a:avLst/>
            <a:gdLst>
              <a:gd name="connsiteX0" fmla="*/ 19 w 54176"/>
              <a:gd name="connsiteY0" fmla="*/ 34 h 133444"/>
              <a:gd name="connsiteX1" fmla="*/ 47644 w 54176"/>
              <a:gd name="connsiteY1" fmla="*/ 82584 h 133444"/>
              <a:gd name="connsiteX2" fmla="*/ 38119 w 54176"/>
              <a:gd name="connsiteY2" fmla="*/ 133384 h 133444"/>
              <a:gd name="connsiteX3" fmla="*/ 53994 w 54176"/>
              <a:gd name="connsiteY3" fmla="*/ 73059 h 133444"/>
              <a:gd name="connsiteX4" fmla="*/ 19 w 54176"/>
              <a:gd name="connsiteY4" fmla="*/ 34 h 13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76" h="133444">
                <a:moveTo>
                  <a:pt x="19" y="34"/>
                </a:moveTo>
                <a:cubicBezTo>
                  <a:pt x="-1039" y="1622"/>
                  <a:pt x="41294" y="60359"/>
                  <a:pt x="47644" y="82584"/>
                </a:cubicBezTo>
                <a:cubicBezTo>
                  <a:pt x="53994" y="104809"/>
                  <a:pt x="37061" y="134972"/>
                  <a:pt x="38119" y="133384"/>
                </a:cubicBezTo>
                <a:cubicBezTo>
                  <a:pt x="39177" y="131796"/>
                  <a:pt x="56111" y="93696"/>
                  <a:pt x="53994" y="73059"/>
                </a:cubicBezTo>
                <a:cubicBezTo>
                  <a:pt x="51877" y="52422"/>
                  <a:pt x="1077" y="-1554"/>
                  <a:pt x="1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18E47CEA-75E5-2420-C5FE-0CD735617479}"/>
              </a:ext>
            </a:extLst>
          </p:cNvPr>
          <p:cNvSpPr/>
          <p:nvPr/>
        </p:nvSpPr>
        <p:spPr>
          <a:xfrm>
            <a:off x="4092950" y="5523132"/>
            <a:ext cx="578888" cy="140614"/>
          </a:xfrm>
          <a:custGeom>
            <a:avLst/>
            <a:gdLst>
              <a:gd name="connsiteX0" fmla="*/ 6084 w 578888"/>
              <a:gd name="connsiteY0" fmla="*/ 15820 h 140614"/>
              <a:gd name="connsiteX1" fmla="*/ 263588 w 578888"/>
              <a:gd name="connsiteY1" fmla="*/ 42096 h 140614"/>
              <a:gd name="connsiteX2" fmla="*/ 563133 w 578888"/>
              <a:gd name="connsiteY2" fmla="*/ 54 h 140614"/>
              <a:gd name="connsiteX3" fmla="*/ 510581 w 578888"/>
              <a:gd name="connsiteY3" fmla="*/ 52606 h 140614"/>
              <a:gd name="connsiteX4" fmla="*/ 284609 w 578888"/>
              <a:gd name="connsiteY4" fmla="*/ 136689 h 140614"/>
              <a:gd name="connsiteX5" fmla="*/ 58636 w 578888"/>
              <a:gd name="connsiteY5" fmla="*/ 126178 h 140614"/>
              <a:gd name="connsiteX6" fmla="*/ 326650 w 578888"/>
              <a:gd name="connsiteY6" fmla="*/ 120923 h 140614"/>
              <a:gd name="connsiteX7" fmla="*/ 484305 w 578888"/>
              <a:gd name="connsiteY7" fmla="*/ 31585 h 140614"/>
              <a:gd name="connsiteX8" fmla="*/ 111188 w 578888"/>
              <a:gd name="connsiteY8" fmla="*/ 84137 h 140614"/>
              <a:gd name="connsiteX9" fmla="*/ 6084 w 578888"/>
              <a:gd name="connsiteY9" fmla="*/ 15820 h 14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8888" h="140614">
                <a:moveTo>
                  <a:pt x="6084" y="15820"/>
                </a:moveTo>
                <a:cubicBezTo>
                  <a:pt x="31484" y="8813"/>
                  <a:pt x="170747" y="44724"/>
                  <a:pt x="263588" y="42096"/>
                </a:cubicBezTo>
                <a:cubicBezTo>
                  <a:pt x="356429" y="39468"/>
                  <a:pt x="521968" y="-1698"/>
                  <a:pt x="563133" y="54"/>
                </a:cubicBezTo>
                <a:cubicBezTo>
                  <a:pt x="604298" y="1806"/>
                  <a:pt x="557002" y="29833"/>
                  <a:pt x="510581" y="52606"/>
                </a:cubicBezTo>
                <a:cubicBezTo>
                  <a:pt x="464160" y="75379"/>
                  <a:pt x="359933" y="124427"/>
                  <a:pt x="284609" y="136689"/>
                </a:cubicBezTo>
                <a:cubicBezTo>
                  <a:pt x="209285" y="148951"/>
                  <a:pt x="51629" y="128806"/>
                  <a:pt x="58636" y="126178"/>
                </a:cubicBezTo>
                <a:cubicBezTo>
                  <a:pt x="65643" y="123550"/>
                  <a:pt x="255705" y="136688"/>
                  <a:pt x="326650" y="120923"/>
                </a:cubicBezTo>
                <a:cubicBezTo>
                  <a:pt x="397595" y="105158"/>
                  <a:pt x="520215" y="37716"/>
                  <a:pt x="484305" y="31585"/>
                </a:cubicBezTo>
                <a:cubicBezTo>
                  <a:pt x="448395" y="25454"/>
                  <a:pt x="183884" y="82385"/>
                  <a:pt x="111188" y="84137"/>
                </a:cubicBezTo>
                <a:cubicBezTo>
                  <a:pt x="38492" y="85889"/>
                  <a:pt x="-19316" y="22827"/>
                  <a:pt x="6084" y="15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1A09F275-16AE-4D37-FAEE-2CD6C9676D0A}"/>
              </a:ext>
            </a:extLst>
          </p:cNvPr>
          <p:cNvSpPr/>
          <p:nvPr/>
        </p:nvSpPr>
        <p:spPr>
          <a:xfrm>
            <a:off x="4030682" y="5533141"/>
            <a:ext cx="385783" cy="416512"/>
          </a:xfrm>
          <a:custGeom>
            <a:avLst/>
            <a:gdLst>
              <a:gd name="connsiteX0" fmla="*/ 35 w 385783"/>
              <a:gd name="connsiteY0" fmla="*/ 556 h 416512"/>
              <a:gd name="connsiteX1" fmla="*/ 315346 w 385783"/>
              <a:gd name="connsiteY1" fmla="*/ 200252 h 416512"/>
              <a:gd name="connsiteX2" fmla="*/ 383663 w 385783"/>
              <a:gd name="connsiteY2" fmla="*/ 415714 h 416512"/>
              <a:gd name="connsiteX3" fmla="*/ 336366 w 385783"/>
              <a:gd name="connsiteY3" fmla="*/ 263314 h 416512"/>
              <a:gd name="connsiteX4" fmla="*/ 35 w 385783"/>
              <a:gd name="connsiteY4" fmla="*/ 556 h 4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83" h="416512">
                <a:moveTo>
                  <a:pt x="35" y="556"/>
                </a:moveTo>
                <a:cubicBezTo>
                  <a:pt x="-3468" y="-9954"/>
                  <a:pt x="251408" y="131059"/>
                  <a:pt x="315346" y="200252"/>
                </a:cubicBezTo>
                <a:cubicBezTo>
                  <a:pt x="379284" y="269445"/>
                  <a:pt x="380160" y="405204"/>
                  <a:pt x="383663" y="415714"/>
                </a:cubicBezTo>
                <a:cubicBezTo>
                  <a:pt x="387166" y="426224"/>
                  <a:pt x="393297" y="330755"/>
                  <a:pt x="336366" y="263314"/>
                </a:cubicBezTo>
                <a:cubicBezTo>
                  <a:pt x="279435" y="195873"/>
                  <a:pt x="3538" y="11066"/>
                  <a:pt x="35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9138EE21-A32F-3DD3-DC97-29AD804A153E}"/>
              </a:ext>
            </a:extLst>
          </p:cNvPr>
          <p:cNvSpPr/>
          <p:nvPr/>
        </p:nvSpPr>
        <p:spPr>
          <a:xfrm>
            <a:off x="4943222" y="5670331"/>
            <a:ext cx="128025" cy="279023"/>
          </a:xfrm>
          <a:custGeom>
            <a:avLst/>
            <a:gdLst>
              <a:gd name="connsiteX0" fmla="*/ 70212 w 128025"/>
              <a:gd name="connsiteY0" fmla="*/ 0 h 279023"/>
              <a:gd name="connsiteX1" fmla="*/ 28171 w 128025"/>
              <a:gd name="connsiteY1" fmla="*/ 126124 h 279023"/>
              <a:gd name="connsiteX2" fmla="*/ 128019 w 128025"/>
              <a:gd name="connsiteY2" fmla="*/ 278524 h 279023"/>
              <a:gd name="connsiteX3" fmla="*/ 22916 w 128025"/>
              <a:gd name="connsiteY3" fmla="*/ 173421 h 279023"/>
              <a:gd name="connsiteX4" fmla="*/ 1895 w 128025"/>
              <a:gd name="connsiteY4" fmla="*/ 126124 h 279023"/>
              <a:gd name="connsiteX5" fmla="*/ 70212 w 128025"/>
              <a:gd name="connsiteY5" fmla="*/ 0 h 2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025" h="279023">
                <a:moveTo>
                  <a:pt x="70212" y="0"/>
                </a:moveTo>
                <a:cubicBezTo>
                  <a:pt x="74591" y="0"/>
                  <a:pt x="18537" y="79704"/>
                  <a:pt x="28171" y="126124"/>
                </a:cubicBezTo>
                <a:cubicBezTo>
                  <a:pt x="37805" y="172544"/>
                  <a:pt x="128895" y="270641"/>
                  <a:pt x="128019" y="278524"/>
                </a:cubicBezTo>
                <a:cubicBezTo>
                  <a:pt x="127143" y="286407"/>
                  <a:pt x="43937" y="198821"/>
                  <a:pt x="22916" y="173421"/>
                </a:cubicBezTo>
                <a:cubicBezTo>
                  <a:pt x="1895" y="148021"/>
                  <a:pt x="-3360" y="150648"/>
                  <a:pt x="1895" y="126124"/>
                </a:cubicBezTo>
                <a:cubicBezTo>
                  <a:pt x="7150" y="101600"/>
                  <a:pt x="65833" y="0"/>
                  <a:pt x="702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04DC83A7-6884-8D27-E267-A656667F9A36}"/>
              </a:ext>
            </a:extLst>
          </p:cNvPr>
          <p:cNvSpPr/>
          <p:nvPr/>
        </p:nvSpPr>
        <p:spPr>
          <a:xfrm>
            <a:off x="4445475" y="6150326"/>
            <a:ext cx="222545" cy="723982"/>
          </a:xfrm>
          <a:custGeom>
            <a:avLst/>
            <a:gdLst>
              <a:gd name="connsiteX0" fmla="*/ 401 w 222545"/>
              <a:gd name="connsiteY0" fmla="*/ 3481 h 723982"/>
              <a:gd name="connsiteX1" fmla="*/ 184332 w 222545"/>
              <a:gd name="connsiteY1" fmla="*/ 376598 h 723982"/>
              <a:gd name="connsiteX2" fmla="*/ 189587 w 222545"/>
              <a:gd name="connsiteY2" fmla="*/ 723440 h 723982"/>
              <a:gd name="connsiteX3" fmla="*/ 221118 w 222545"/>
              <a:gd name="connsiteY3" fmla="*/ 450171 h 723982"/>
              <a:gd name="connsiteX4" fmla="*/ 137035 w 222545"/>
              <a:gd name="connsiteY4" fmla="*/ 203177 h 723982"/>
              <a:gd name="connsiteX5" fmla="*/ 401 w 222545"/>
              <a:gd name="connsiteY5" fmla="*/ 3481 h 72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45" h="723982">
                <a:moveTo>
                  <a:pt x="401" y="3481"/>
                </a:moveTo>
                <a:cubicBezTo>
                  <a:pt x="8284" y="32384"/>
                  <a:pt x="152801" y="256605"/>
                  <a:pt x="184332" y="376598"/>
                </a:cubicBezTo>
                <a:cubicBezTo>
                  <a:pt x="215863" y="496591"/>
                  <a:pt x="183456" y="711178"/>
                  <a:pt x="189587" y="723440"/>
                </a:cubicBezTo>
                <a:cubicBezTo>
                  <a:pt x="195718" y="735702"/>
                  <a:pt x="229877" y="536881"/>
                  <a:pt x="221118" y="450171"/>
                </a:cubicBezTo>
                <a:cubicBezTo>
                  <a:pt x="212359" y="363461"/>
                  <a:pt x="171194" y="273246"/>
                  <a:pt x="137035" y="203177"/>
                </a:cubicBezTo>
                <a:cubicBezTo>
                  <a:pt x="102876" y="133108"/>
                  <a:pt x="-7482" y="-25422"/>
                  <a:pt x="401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AE1EA9B4-DB9B-60C7-6A42-77F21ECFA763}"/>
              </a:ext>
            </a:extLst>
          </p:cNvPr>
          <p:cNvSpPr/>
          <p:nvPr/>
        </p:nvSpPr>
        <p:spPr>
          <a:xfrm>
            <a:off x="4461515" y="6101148"/>
            <a:ext cx="320957" cy="735959"/>
          </a:xfrm>
          <a:custGeom>
            <a:avLst/>
            <a:gdLst>
              <a:gd name="connsiteX0" fmla="*/ 126 w 320957"/>
              <a:gd name="connsiteY0" fmla="*/ 107 h 735959"/>
              <a:gd name="connsiteX1" fmla="*/ 262885 w 320957"/>
              <a:gd name="connsiteY1" fmla="*/ 404755 h 735959"/>
              <a:gd name="connsiteX2" fmla="*/ 299671 w 320957"/>
              <a:gd name="connsiteY2" fmla="*/ 735831 h 735959"/>
              <a:gd name="connsiteX3" fmla="*/ 299671 w 320957"/>
              <a:gd name="connsiteY3" fmla="*/ 367969 h 735959"/>
              <a:gd name="connsiteX4" fmla="*/ 126 w 320957"/>
              <a:gd name="connsiteY4" fmla="*/ 107 h 73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957" h="735959">
                <a:moveTo>
                  <a:pt x="126" y="107"/>
                </a:moveTo>
                <a:cubicBezTo>
                  <a:pt x="-6005" y="6238"/>
                  <a:pt x="212961" y="282134"/>
                  <a:pt x="262885" y="404755"/>
                </a:cubicBezTo>
                <a:cubicBezTo>
                  <a:pt x="312809" y="527376"/>
                  <a:pt x="293540" y="741962"/>
                  <a:pt x="299671" y="735831"/>
                </a:cubicBezTo>
                <a:cubicBezTo>
                  <a:pt x="305802" y="729700"/>
                  <a:pt x="344340" y="484459"/>
                  <a:pt x="299671" y="367969"/>
                </a:cubicBezTo>
                <a:cubicBezTo>
                  <a:pt x="255002" y="251479"/>
                  <a:pt x="6257" y="-6024"/>
                  <a:pt x="12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57647123-3586-8079-043F-923CF0287B4F}"/>
              </a:ext>
            </a:extLst>
          </p:cNvPr>
          <p:cNvSpPr/>
          <p:nvPr/>
        </p:nvSpPr>
        <p:spPr>
          <a:xfrm>
            <a:off x="4749802" y="5917237"/>
            <a:ext cx="395221" cy="888411"/>
          </a:xfrm>
          <a:custGeom>
            <a:avLst/>
            <a:gdLst>
              <a:gd name="connsiteX0" fmla="*/ 190060 w 395221"/>
              <a:gd name="connsiteY0" fmla="*/ 87 h 888411"/>
              <a:gd name="connsiteX1" fmla="*/ 874 w 395221"/>
              <a:gd name="connsiteY1" fmla="*/ 399480 h 888411"/>
              <a:gd name="connsiteX2" fmla="*/ 126998 w 395221"/>
              <a:gd name="connsiteY2" fmla="*/ 530860 h 888411"/>
              <a:gd name="connsiteX3" fmla="*/ 300419 w 395221"/>
              <a:gd name="connsiteY3" fmla="*/ 656984 h 888411"/>
              <a:gd name="connsiteX4" fmla="*/ 395012 w 395221"/>
              <a:gd name="connsiteY4" fmla="*/ 888211 h 888411"/>
              <a:gd name="connsiteX5" fmla="*/ 316184 w 395221"/>
              <a:gd name="connsiteY5" fmla="*/ 614942 h 888411"/>
              <a:gd name="connsiteX6" fmla="*/ 37660 w 395221"/>
              <a:gd name="connsiteY6" fmla="*/ 436266 h 888411"/>
              <a:gd name="connsiteX7" fmla="*/ 190060 w 395221"/>
              <a:gd name="connsiteY7" fmla="*/ 87 h 8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1" h="888411">
                <a:moveTo>
                  <a:pt x="190060" y="87"/>
                </a:moveTo>
                <a:cubicBezTo>
                  <a:pt x="183929" y="-6044"/>
                  <a:pt x="11384" y="311018"/>
                  <a:pt x="874" y="399480"/>
                </a:cubicBezTo>
                <a:cubicBezTo>
                  <a:pt x="-9636" y="487942"/>
                  <a:pt x="77074" y="487943"/>
                  <a:pt x="126998" y="530860"/>
                </a:cubicBezTo>
                <a:cubicBezTo>
                  <a:pt x="176922" y="573777"/>
                  <a:pt x="255750" y="597426"/>
                  <a:pt x="300419" y="656984"/>
                </a:cubicBezTo>
                <a:cubicBezTo>
                  <a:pt x="345088" y="716542"/>
                  <a:pt x="392385" y="895218"/>
                  <a:pt x="395012" y="888211"/>
                </a:cubicBezTo>
                <a:cubicBezTo>
                  <a:pt x="397640" y="881204"/>
                  <a:pt x="375743" y="690266"/>
                  <a:pt x="316184" y="614942"/>
                </a:cubicBezTo>
                <a:cubicBezTo>
                  <a:pt x="256625" y="539618"/>
                  <a:pt x="61308" y="536114"/>
                  <a:pt x="37660" y="436266"/>
                </a:cubicBezTo>
                <a:cubicBezTo>
                  <a:pt x="14012" y="336418"/>
                  <a:pt x="196191" y="6218"/>
                  <a:pt x="190060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E02BA59-CE48-AEEF-E779-6E2405F3F6E3}"/>
              </a:ext>
            </a:extLst>
          </p:cNvPr>
          <p:cNvSpPr/>
          <p:nvPr/>
        </p:nvSpPr>
        <p:spPr>
          <a:xfrm>
            <a:off x="5186715" y="6300928"/>
            <a:ext cx="63394" cy="462489"/>
          </a:xfrm>
          <a:custGeom>
            <a:avLst/>
            <a:gdLst>
              <a:gd name="connsiteX0" fmla="*/ 63202 w 63394"/>
              <a:gd name="connsiteY0" fmla="*/ 24 h 462489"/>
              <a:gd name="connsiteX1" fmla="*/ 21161 w 63394"/>
              <a:gd name="connsiteY1" fmla="*/ 168189 h 462489"/>
              <a:gd name="connsiteX2" fmla="*/ 63202 w 63394"/>
              <a:gd name="connsiteY2" fmla="*/ 462479 h 462489"/>
              <a:gd name="connsiteX3" fmla="*/ 140 w 63394"/>
              <a:gd name="connsiteY3" fmla="*/ 178700 h 462489"/>
              <a:gd name="connsiteX4" fmla="*/ 63202 w 63394"/>
              <a:gd name="connsiteY4" fmla="*/ 24 h 4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94" h="462489">
                <a:moveTo>
                  <a:pt x="63202" y="24"/>
                </a:moveTo>
                <a:cubicBezTo>
                  <a:pt x="66706" y="-1728"/>
                  <a:pt x="21161" y="91113"/>
                  <a:pt x="21161" y="168189"/>
                </a:cubicBezTo>
                <a:cubicBezTo>
                  <a:pt x="21161" y="245265"/>
                  <a:pt x="66706" y="460727"/>
                  <a:pt x="63202" y="462479"/>
                </a:cubicBezTo>
                <a:cubicBezTo>
                  <a:pt x="59698" y="464231"/>
                  <a:pt x="3643" y="253148"/>
                  <a:pt x="140" y="178700"/>
                </a:cubicBezTo>
                <a:cubicBezTo>
                  <a:pt x="-3363" y="104252"/>
                  <a:pt x="59698" y="1776"/>
                  <a:pt x="6320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25163A29-5BEF-3052-C27B-38A542CB3E85}"/>
              </a:ext>
            </a:extLst>
          </p:cNvPr>
          <p:cNvSpPr/>
          <p:nvPr/>
        </p:nvSpPr>
        <p:spPr>
          <a:xfrm>
            <a:off x="5191405" y="5012705"/>
            <a:ext cx="21955" cy="216082"/>
          </a:xfrm>
          <a:custGeom>
            <a:avLst/>
            <a:gdLst>
              <a:gd name="connsiteX0" fmla="*/ 11216 w 21955"/>
              <a:gd name="connsiteY0" fmla="*/ 729 h 216082"/>
              <a:gd name="connsiteX1" fmla="*/ 21726 w 21955"/>
              <a:gd name="connsiteY1" fmla="*/ 210936 h 216082"/>
              <a:gd name="connsiteX2" fmla="*/ 705 w 21955"/>
              <a:gd name="connsiteY2" fmla="*/ 142619 h 216082"/>
              <a:gd name="connsiteX3" fmla="*/ 11216 w 21955"/>
              <a:gd name="connsiteY3" fmla="*/ 729 h 21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55" h="216082">
                <a:moveTo>
                  <a:pt x="11216" y="729"/>
                </a:moveTo>
                <a:cubicBezTo>
                  <a:pt x="14720" y="12115"/>
                  <a:pt x="23478" y="187288"/>
                  <a:pt x="21726" y="210936"/>
                </a:cubicBezTo>
                <a:cubicBezTo>
                  <a:pt x="19974" y="234584"/>
                  <a:pt x="4208" y="170647"/>
                  <a:pt x="705" y="142619"/>
                </a:cubicBezTo>
                <a:cubicBezTo>
                  <a:pt x="-2799" y="114592"/>
                  <a:pt x="7712" y="-10657"/>
                  <a:pt x="1121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362A33C0-54A5-43CC-BD84-64B47F05FC1C}"/>
              </a:ext>
            </a:extLst>
          </p:cNvPr>
          <p:cNvSpPr/>
          <p:nvPr/>
        </p:nvSpPr>
        <p:spPr>
          <a:xfrm>
            <a:off x="4955620" y="5569894"/>
            <a:ext cx="79761" cy="237361"/>
          </a:xfrm>
          <a:custGeom>
            <a:avLst/>
            <a:gdLst>
              <a:gd name="connsiteX0" fmla="*/ 8 w 79761"/>
              <a:gd name="connsiteY0" fmla="*/ 589 h 237361"/>
              <a:gd name="connsiteX1" fmla="*/ 73580 w 79761"/>
              <a:gd name="connsiteY1" fmla="*/ 110947 h 237361"/>
              <a:gd name="connsiteX2" fmla="*/ 57814 w 79761"/>
              <a:gd name="connsiteY2" fmla="*/ 237072 h 237361"/>
              <a:gd name="connsiteX3" fmla="*/ 78835 w 79761"/>
              <a:gd name="connsiteY3" fmla="*/ 74161 h 237361"/>
              <a:gd name="connsiteX4" fmla="*/ 8 w 79761"/>
              <a:gd name="connsiteY4" fmla="*/ 589 h 2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61" h="237361">
                <a:moveTo>
                  <a:pt x="8" y="589"/>
                </a:moveTo>
                <a:cubicBezTo>
                  <a:pt x="-868" y="6720"/>
                  <a:pt x="63946" y="71533"/>
                  <a:pt x="73580" y="110947"/>
                </a:cubicBezTo>
                <a:cubicBezTo>
                  <a:pt x="83214" y="150361"/>
                  <a:pt x="56938" y="243203"/>
                  <a:pt x="57814" y="237072"/>
                </a:cubicBezTo>
                <a:cubicBezTo>
                  <a:pt x="58690" y="230941"/>
                  <a:pt x="84966" y="110947"/>
                  <a:pt x="78835" y="74161"/>
                </a:cubicBezTo>
                <a:cubicBezTo>
                  <a:pt x="72704" y="37375"/>
                  <a:pt x="884" y="-5542"/>
                  <a:pt x="8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8FE58A5-27AC-E15D-521B-9FA54B669C71}"/>
              </a:ext>
            </a:extLst>
          </p:cNvPr>
          <p:cNvSpPr/>
          <p:nvPr/>
        </p:nvSpPr>
        <p:spPr>
          <a:xfrm>
            <a:off x="4288418" y="2169458"/>
            <a:ext cx="221106" cy="791873"/>
          </a:xfrm>
          <a:custGeom>
            <a:avLst/>
            <a:gdLst>
              <a:gd name="connsiteX0" fmla="*/ 220829 w 221106"/>
              <a:gd name="connsiteY0" fmla="*/ 1 h 791873"/>
              <a:gd name="connsiteX1" fmla="*/ 54982 w 221106"/>
              <a:gd name="connsiteY1" fmla="*/ 336177 h 791873"/>
              <a:gd name="connsiteX2" fmla="*/ 54982 w 221106"/>
              <a:gd name="connsiteY2" fmla="*/ 779930 h 791873"/>
              <a:gd name="connsiteX3" fmla="*/ 32570 w 221106"/>
              <a:gd name="connsiteY3" fmla="*/ 636495 h 791873"/>
              <a:gd name="connsiteX4" fmla="*/ 10158 w 221106"/>
              <a:gd name="connsiteY4" fmla="*/ 331695 h 791873"/>
              <a:gd name="connsiteX5" fmla="*/ 220829 w 221106"/>
              <a:gd name="connsiteY5" fmla="*/ 1 h 79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06" h="791873">
                <a:moveTo>
                  <a:pt x="220829" y="1"/>
                </a:moveTo>
                <a:cubicBezTo>
                  <a:pt x="228300" y="748"/>
                  <a:pt x="82623" y="206189"/>
                  <a:pt x="54982" y="336177"/>
                </a:cubicBezTo>
                <a:cubicBezTo>
                  <a:pt x="27341" y="466165"/>
                  <a:pt x="58717" y="729877"/>
                  <a:pt x="54982" y="779930"/>
                </a:cubicBezTo>
                <a:cubicBezTo>
                  <a:pt x="51247" y="829983"/>
                  <a:pt x="40041" y="711201"/>
                  <a:pt x="32570" y="636495"/>
                </a:cubicBezTo>
                <a:cubicBezTo>
                  <a:pt x="25099" y="561789"/>
                  <a:pt x="-19724" y="431054"/>
                  <a:pt x="10158" y="331695"/>
                </a:cubicBezTo>
                <a:cubicBezTo>
                  <a:pt x="40040" y="232336"/>
                  <a:pt x="213358" y="-746"/>
                  <a:pt x="22082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D738599-CAF6-0E1D-BC20-4149A86A752C}"/>
              </a:ext>
            </a:extLst>
          </p:cNvPr>
          <p:cNvSpPr/>
          <p:nvPr/>
        </p:nvSpPr>
        <p:spPr>
          <a:xfrm>
            <a:off x="3939988" y="2757377"/>
            <a:ext cx="268264" cy="1538834"/>
          </a:xfrm>
          <a:custGeom>
            <a:avLst/>
            <a:gdLst>
              <a:gd name="connsiteX0" fmla="*/ 53788 w 268264"/>
              <a:gd name="connsiteY0" fmla="*/ 3752 h 1538834"/>
              <a:gd name="connsiteX1" fmla="*/ 219636 w 268264"/>
              <a:gd name="connsiteY1" fmla="*/ 595423 h 1538834"/>
              <a:gd name="connsiteX2" fmla="*/ 138953 w 268264"/>
              <a:gd name="connsiteY2" fmla="*/ 1375352 h 1538834"/>
              <a:gd name="connsiteX3" fmla="*/ 0 w 268264"/>
              <a:gd name="connsiteY3" fmla="*/ 1536717 h 1538834"/>
              <a:gd name="connsiteX4" fmla="*/ 138953 w 268264"/>
              <a:gd name="connsiteY4" fmla="*/ 1321564 h 1538834"/>
              <a:gd name="connsiteX5" fmla="*/ 264459 w 268264"/>
              <a:gd name="connsiteY5" fmla="*/ 792647 h 1538834"/>
              <a:gd name="connsiteX6" fmla="*/ 219636 w 268264"/>
              <a:gd name="connsiteY6" fmla="*/ 362341 h 1538834"/>
              <a:gd name="connsiteX7" fmla="*/ 53788 w 268264"/>
              <a:gd name="connsiteY7" fmla="*/ 3752 h 153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264" h="1538834">
                <a:moveTo>
                  <a:pt x="53788" y="3752"/>
                </a:moveTo>
                <a:cubicBezTo>
                  <a:pt x="53788" y="42599"/>
                  <a:pt x="205442" y="366823"/>
                  <a:pt x="219636" y="595423"/>
                </a:cubicBezTo>
                <a:cubicBezTo>
                  <a:pt x="233830" y="824023"/>
                  <a:pt x="175559" y="1218470"/>
                  <a:pt x="138953" y="1375352"/>
                </a:cubicBezTo>
                <a:cubicBezTo>
                  <a:pt x="102347" y="1532234"/>
                  <a:pt x="0" y="1545682"/>
                  <a:pt x="0" y="1536717"/>
                </a:cubicBezTo>
                <a:cubicBezTo>
                  <a:pt x="0" y="1527752"/>
                  <a:pt x="94877" y="1445576"/>
                  <a:pt x="138953" y="1321564"/>
                </a:cubicBezTo>
                <a:cubicBezTo>
                  <a:pt x="183029" y="1197552"/>
                  <a:pt x="251012" y="952517"/>
                  <a:pt x="264459" y="792647"/>
                </a:cubicBezTo>
                <a:cubicBezTo>
                  <a:pt x="277906" y="632777"/>
                  <a:pt x="254001" y="487100"/>
                  <a:pt x="219636" y="362341"/>
                </a:cubicBezTo>
                <a:cubicBezTo>
                  <a:pt x="185271" y="237582"/>
                  <a:pt x="53788" y="-35095"/>
                  <a:pt x="53788" y="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37C836BA-B382-8BC1-521D-92C3900E96DB}"/>
              </a:ext>
            </a:extLst>
          </p:cNvPr>
          <p:cNvSpPr/>
          <p:nvPr/>
        </p:nvSpPr>
        <p:spPr>
          <a:xfrm>
            <a:off x="4302826" y="739408"/>
            <a:ext cx="833994" cy="421651"/>
          </a:xfrm>
          <a:custGeom>
            <a:avLst/>
            <a:gdLst>
              <a:gd name="connsiteX0" fmla="*/ 833950 w 833994"/>
              <a:gd name="connsiteY0" fmla="*/ 180 h 421651"/>
              <a:gd name="connsiteX1" fmla="*/ 246762 w 833994"/>
              <a:gd name="connsiteY1" fmla="*/ 174992 h 421651"/>
              <a:gd name="connsiteX2" fmla="*/ 233 w 833994"/>
              <a:gd name="connsiteY2" fmla="*/ 421521 h 421651"/>
              <a:gd name="connsiteX3" fmla="*/ 215386 w 833994"/>
              <a:gd name="connsiteY3" fmla="*/ 206368 h 421651"/>
              <a:gd name="connsiteX4" fmla="*/ 833950 w 833994"/>
              <a:gd name="connsiteY4" fmla="*/ 180 h 4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994" h="421651">
                <a:moveTo>
                  <a:pt x="833950" y="180"/>
                </a:moveTo>
                <a:cubicBezTo>
                  <a:pt x="839179" y="-5049"/>
                  <a:pt x="385715" y="104769"/>
                  <a:pt x="246762" y="174992"/>
                </a:cubicBezTo>
                <a:cubicBezTo>
                  <a:pt x="107809" y="245216"/>
                  <a:pt x="233" y="421521"/>
                  <a:pt x="233" y="421521"/>
                </a:cubicBezTo>
                <a:cubicBezTo>
                  <a:pt x="-4996" y="426750"/>
                  <a:pt x="77927" y="273603"/>
                  <a:pt x="215386" y="206368"/>
                </a:cubicBezTo>
                <a:cubicBezTo>
                  <a:pt x="352845" y="139133"/>
                  <a:pt x="828721" y="5409"/>
                  <a:pt x="83395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C681732A-4605-5715-31A2-621B69F05F41}"/>
              </a:ext>
            </a:extLst>
          </p:cNvPr>
          <p:cNvSpPr/>
          <p:nvPr/>
        </p:nvSpPr>
        <p:spPr>
          <a:xfrm>
            <a:off x="4510277" y="896446"/>
            <a:ext cx="541809" cy="239996"/>
          </a:xfrm>
          <a:custGeom>
            <a:avLst/>
            <a:gdLst>
              <a:gd name="connsiteX0" fmla="*/ 541335 w 541809"/>
              <a:gd name="connsiteY0" fmla="*/ 25 h 239996"/>
              <a:gd name="connsiteX1" fmla="*/ 285841 w 541809"/>
              <a:gd name="connsiteY1" fmla="*/ 103119 h 239996"/>
              <a:gd name="connsiteX2" fmla="*/ 3452 w 541809"/>
              <a:gd name="connsiteY2" fmla="*/ 237589 h 239996"/>
              <a:gd name="connsiteX3" fmla="*/ 142405 w 541809"/>
              <a:gd name="connsiteY3" fmla="*/ 183801 h 239996"/>
              <a:gd name="connsiteX4" fmla="*/ 344111 w 541809"/>
              <a:gd name="connsiteY4" fmla="*/ 112083 h 239996"/>
              <a:gd name="connsiteX5" fmla="*/ 541335 w 541809"/>
              <a:gd name="connsiteY5" fmla="*/ 25 h 2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809" h="239996">
                <a:moveTo>
                  <a:pt x="541335" y="25"/>
                </a:moveTo>
                <a:cubicBezTo>
                  <a:pt x="531623" y="-1469"/>
                  <a:pt x="375488" y="63525"/>
                  <a:pt x="285841" y="103119"/>
                </a:cubicBezTo>
                <a:cubicBezTo>
                  <a:pt x="196194" y="142713"/>
                  <a:pt x="27358" y="224142"/>
                  <a:pt x="3452" y="237589"/>
                </a:cubicBezTo>
                <a:cubicBezTo>
                  <a:pt x="-20454" y="251036"/>
                  <a:pt x="85629" y="204719"/>
                  <a:pt x="142405" y="183801"/>
                </a:cubicBezTo>
                <a:cubicBezTo>
                  <a:pt x="199181" y="162883"/>
                  <a:pt x="279117" y="140471"/>
                  <a:pt x="344111" y="112083"/>
                </a:cubicBezTo>
                <a:cubicBezTo>
                  <a:pt x="409105" y="83695"/>
                  <a:pt x="551047" y="1519"/>
                  <a:pt x="54133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1D957EE3-18EF-151E-FCA1-ED7E0823041F}"/>
              </a:ext>
            </a:extLst>
          </p:cNvPr>
          <p:cNvSpPr/>
          <p:nvPr/>
        </p:nvSpPr>
        <p:spPr>
          <a:xfrm>
            <a:off x="5386752" y="408028"/>
            <a:ext cx="1034852" cy="141329"/>
          </a:xfrm>
          <a:custGeom>
            <a:avLst/>
            <a:gdLst>
              <a:gd name="connsiteX0" fmla="*/ 1036 w 1034852"/>
              <a:gd name="connsiteY0" fmla="*/ 13313 h 141329"/>
              <a:gd name="connsiteX1" fmla="*/ 547883 w 1034852"/>
              <a:gd name="connsiteY1" fmla="*/ 8831 h 141329"/>
              <a:gd name="connsiteX2" fmla="*/ 1018530 w 1034852"/>
              <a:gd name="connsiteY2" fmla="*/ 138819 h 141329"/>
              <a:gd name="connsiteX3" fmla="*/ 879577 w 1034852"/>
              <a:gd name="connsiteY3" fmla="*/ 89513 h 141329"/>
              <a:gd name="connsiteX4" fmla="*/ 422377 w 1034852"/>
              <a:gd name="connsiteY4" fmla="*/ 26760 h 141329"/>
              <a:gd name="connsiteX5" fmla="*/ 1036 w 1034852"/>
              <a:gd name="connsiteY5" fmla="*/ 13313 h 14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852" h="141329">
                <a:moveTo>
                  <a:pt x="1036" y="13313"/>
                </a:moveTo>
                <a:cubicBezTo>
                  <a:pt x="21954" y="10325"/>
                  <a:pt x="378301" y="-12087"/>
                  <a:pt x="547883" y="8831"/>
                </a:cubicBezTo>
                <a:cubicBezTo>
                  <a:pt x="717465" y="29749"/>
                  <a:pt x="963248" y="125372"/>
                  <a:pt x="1018530" y="138819"/>
                </a:cubicBezTo>
                <a:cubicBezTo>
                  <a:pt x="1073812" y="152266"/>
                  <a:pt x="978936" y="108189"/>
                  <a:pt x="879577" y="89513"/>
                </a:cubicBezTo>
                <a:cubicBezTo>
                  <a:pt x="780218" y="70837"/>
                  <a:pt x="563571" y="43195"/>
                  <a:pt x="422377" y="26760"/>
                </a:cubicBezTo>
                <a:cubicBezTo>
                  <a:pt x="281183" y="10325"/>
                  <a:pt x="-19882" y="16301"/>
                  <a:pt x="1036" y="13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37293301-F409-8821-ED81-691765B9E3B9}"/>
              </a:ext>
            </a:extLst>
          </p:cNvPr>
          <p:cNvSpPr/>
          <p:nvPr/>
        </p:nvSpPr>
        <p:spPr>
          <a:xfrm>
            <a:off x="5315694" y="268254"/>
            <a:ext cx="852871" cy="117967"/>
          </a:xfrm>
          <a:custGeom>
            <a:avLst/>
            <a:gdLst>
              <a:gd name="connsiteX0" fmla="*/ 377 w 852871"/>
              <a:gd name="connsiteY0" fmla="*/ 117228 h 117967"/>
              <a:gd name="connsiteX1" fmla="*/ 372412 w 852871"/>
              <a:gd name="connsiteY1" fmla="*/ 687 h 117967"/>
              <a:gd name="connsiteX2" fmla="*/ 838577 w 852871"/>
              <a:gd name="connsiteY2" fmla="*/ 67922 h 117967"/>
              <a:gd name="connsiteX3" fmla="*/ 695141 w 852871"/>
              <a:gd name="connsiteY3" fmla="*/ 45511 h 117967"/>
              <a:gd name="connsiteX4" fmla="*/ 309659 w 852871"/>
              <a:gd name="connsiteY4" fmla="*/ 49993 h 117967"/>
              <a:gd name="connsiteX5" fmla="*/ 377 w 852871"/>
              <a:gd name="connsiteY5" fmla="*/ 117228 h 11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871" h="117967">
                <a:moveTo>
                  <a:pt x="377" y="117228"/>
                </a:moveTo>
                <a:cubicBezTo>
                  <a:pt x="10836" y="109010"/>
                  <a:pt x="232712" y="8905"/>
                  <a:pt x="372412" y="687"/>
                </a:cubicBezTo>
                <a:cubicBezTo>
                  <a:pt x="512112" y="-7531"/>
                  <a:pt x="784789" y="60451"/>
                  <a:pt x="838577" y="67922"/>
                </a:cubicBezTo>
                <a:cubicBezTo>
                  <a:pt x="892365" y="75393"/>
                  <a:pt x="783294" y="48499"/>
                  <a:pt x="695141" y="45511"/>
                </a:cubicBezTo>
                <a:cubicBezTo>
                  <a:pt x="606988" y="42523"/>
                  <a:pt x="420224" y="37293"/>
                  <a:pt x="309659" y="49993"/>
                </a:cubicBezTo>
                <a:cubicBezTo>
                  <a:pt x="199094" y="62693"/>
                  <a:pt x="-10082" y="125446"/>
                  <a:pt x="377" y="11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7F18D493-D894-EE3D-C723-033FAF8396AE}"/>
              </a:ext>
            </a:extLst>
          </p:cNvPr>
          <p:cNvSpPr/>
          <p:nvPr/>
        </p:nvSpPr>
        <p:spPr>
          <a:xfrm>
            <a:off x="4994529" y="174502"/>
            <a:ext cx="486138" cy="246903"/>
          </a:xfrm>
          <a:custGeom>
            <a:avLst/>
            <a:gdLst>
              <a:gd name="connsiteX0" fmla="*/ 7777 w 486138"/>
              <a:gd name="connsiteY0" fmla="*/ 237874 h 246903"/>
              <a:gd name="connsiteX1" fmla="*/ 469459 w 486138"/>
              <a:gd name="connsiteY1" fmla="*/ 9274 h 246903"/>
              <a:gd name="connsiteX2" fmla="*/ 366365 w 486138"/>
              <a:gd name="connsiteY2" fmla="*/ 58580 h 246903"/>
              <a:gd name="connsiteX3" fmla="*/ 191553 w 486138"/>
              <a:gd name="connsiteY3" fmla="*/ 188569 h 246903"/>
              <a:gd name="connsiteX4" fmla="*/ 7777 w 486138"/>
              <a:gd name="connsiteY4" fmla="*/ 237874 h 24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138" h="246903">
                <a:moveTo>
                  <a:pt x="7777" y="237874"/>
                </a:moveTo>
                <a:cubicBezTo>
                  <a:pt x="54095" y="207992"/>
                  <a:pt x="409694" y="39156"/>
                  <a:pt x="469459" y="9274"/>
                </a:cubicBezTo>
                <a:cubicBezTo>
                  <a:pt x="529224" y="-20608"/>
                  <a:pt x="412683" y="28698"/>
                  <a:pt x="366365" y="58580"/>
                </a:cubicBezTo>
                <a:cubicBezTo>
                  <a:pt x="320047" y="88462"/>
                  <a:pt x="248329" y="160928"/>
                  <a:pt x="191553" y="188569"/>
                </a:cubicBezTo>
                <a:cubicBezTo>
                  <a:pt x="134777" y="216210"/>
                  <a:pt x="-38541" y="267756"/>
                  <a:pt x="7777" y="23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51C138B7-2B54-5198-7743-BB80FF262BFC}"/>
              </a:ext>
            </a:extLst>
          </p:cNvPr>
          <p:cNvSpPr/>
          <p:nvPr/>
        </p:nvSpPr>
        <p:spPr>
          <a:xfrm>
            <a:off x="5140640" y="474646"/>
            <a:ext cx="630710" cy="112603"/>
          </a:xfrm>
          <a:custGeom>
            <a:avLst/>
            <a:gdLst>
              <a:gd name="connsiteX0" fmla="*/ 5101 w 630710"/>
              <a:gd name="connsiteY0" fmla="*/ 112542 h 112603"/>
              <a:gd name="connsiteX1" fmla="*/ 233701 w 630710"/>
              <a:gd name="connsiteY1" fmla="*/ 36342 h 112603"/>
              <a:gd name="connsiteX2" fmla="*/ 623666 w 630710"/>
              <a:gd name="connsiteY2" fmla="*/ 483 h 112603"/>
              <a:gd name="connsiteX3" fmla="*/ 448854 w 630710"/>
              <a:gd name="connsiteY3" fmla="*/ 22895 h 112603"/>
              <a:gd name="connsiteX4" fmla="*/ 5101 w 630710"/>
              <a:gd name="connsiteY4" fmla="*/ 112542 h 1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710" h="112603">
                <a:moveTo>
                  <a:pt x="5101" y="112542"/>
                </a:moveTo>
                <a:cubicBezTo>
                  <a:pt x="-30758" y="114783"/>
                  <a:pt x="130607" y="55018"/>
                  <a:pt x="233701" y="36342"/>
                </a:cubicBezTo>
                <a:cubicBezTo>
                  <a:pt x="336795" y="17666"/>
                  <a:pt x="587807" y="2724"/>
                  <a:pt x="623666" y="483"/>
                </a:cubicBezTo>
                <a:cubicBezTo>
                  <a:pt x="659525" y="-1758"/>
                  <a:pt x="551948" y="3471"/>
                  <a:pt x="448854" y="22895"/>
                </a:cubicBezTo>
                <a:cubicBezTo>
                  <a:pt x="345760" y="42319"/>
                  <a:pt x="40960" y="110301"/>
                  <a:pt x="5101" y="1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5D5353C1-7103-4BE0-F27C-37E80EC2B3C8}"/>
              </a:ext>
            </a:extLst>
          </p:cNvPr>
          <p:cNvSpPr/>
          <p:nvPr/>
        </p:nvSpPr>
        <p:spPr>
          <a:xfrm>
            <a:off x="5087470" y="923361"/>
            <a:ext cx="1246367" cy="116997"/>
          </a:xfrm>
          <a:custGeom>
            <a:avLst/>
            <a:gdLst>
              <a:gd name="connsiteX0" fmla="*/ 1 w 1246367"/>
              <a:gd name="connsiteY0" fmla="*/ 107580 h 116997"/>
              <a:gd name="connsiteX1" fmla="*/ 434789 w 1246367"/>
              <a:gd name="connsiteY1" fmla="*/ 4 h 116997"/>
              <a:gd name="connsiteX2" fmla="*/ 1223683 w 1246367"/>
              <a:gd name="connsiteY2" fmla="*/ 112063 h 116997"/>
              <a:gd name="connsiteX3" fmla="*/ 1048871 w 1246367"/>
              <a:gd name="connsiteY3" fmla="*/ 98615 h 116997"/>
              <a:gd name="connsiteX4" fmla="*/ 439271 w 1246367"/>
              <a:gd name="connsiteY4" fmla="*/ 49310 h 116997"/>
              <a:gd name="connsiteX5" fmla="*/ 1 w 1246367"/>
              <a:gd name="connsiteY5" fmla="*/ 107580 h 11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367" h="116997">
                <a:moveTo>
                  <a:pt x="1" y="107580"/>
                </a:moveTo>
                <a:cubicBezTo>
                  <a:pt x="-746" y="99362"/>
                  <a:pt x="230842" y="-743"/>
                  <a:pt x="434789" y="4"/>
                </a:cubicBezTo>
                <a:cubicBezTo>
                  <a:pt x="638736" y="751"/>
                  <a:pt x="1121336" y="95628"/>
                  <a:pt x="1223683" y="112063"/>
                </a:cubicBezTo>
                <a:cubicBezTo>
                  <a:pt x="1326030" y="128498"/>
                  <a:pt x="1048871" y="98615"/>
                  <a:pt x="1048871" y="98615"/>
                </a:cubicBezTo>
                <a:cubicBezTo>
                  <a:pt x="918136" y="88156"/>
                  <a:pt x="609600" y="49310"/>
                  <a:pt x="439271" y="49310"/>
                </a:cubicBezTo>
                <a:cubicBezTo>
                  <a:pt x="268942" y="49310"/>
                  <a:pt x="748" y="115798"/>
                  <a:pt x="1" y="10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270BA1EA-A851-A1CC-9C65-05524B3DEC4B}"/>
              </a:ext>
            </a:extLst>
          </p:cNvPr>
          <p:cNvSpPr/>
          <p:nvPr/>
        </p:nvSpPr>
        <p:spPr>
          <a:xfrm>
            <a:off x="5107792" y="1232288"/>
            <a:ext cx="1734232" cy="712217"/>
          </a:xfrm>
          <a:custGeom>
            <a:avLst/>
            <a:gdLst>
              <a:gd name="connsiteX0" fmla="*/ 2090 w 1734232"/>
              <a:gd name="connsiteY0" fmla="*/ 359 h 712217"/>
              <a:gd name="connsiteX1" fmla="*/ 1180949 w 1734232"/>
              <a:gd name="connsiteY1" fmla="*/ 421700 h 712217"/>
              <a:gd name="connsiteX2" fmla="*/ 1714349 w 1734232"/>
              <a:gd name="connsiteY2" fmla="*/ 699606 h 712217"/>
              <a:gd name="connsiteX3" fmla="*/ 1629184 w 1734232"/>
              <a:gd name="connsiteY3" fmla="*/ 668230 h 712217"/>
              <a:gd name="connsiteX4" fmla="*/ 912008 w 1734232"/>
              <a:gd name="connsiteY4" fmla="*/ 354465 h 712217"/>
              <a:gd name="connsiteX5" fmla="*/ 2090 w 1734232"/>
              <a:gd name="connsiteY5" fmla="*/ 359 h 71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232" h="712217">
                <a:moveTo>
                  <a:pt x="2090" y="359"/>
                </a:moveTo>
                <a:cubicBezTo>
                  <a:pt x="46913" y="11565"/>
                  <a:pt x="895573" y="305159"/>
                  <a:pt x="1180949" y="421700"/>
                </a:cubicBezTo>
                <a:cubicBezTo>
                  <a:pt x="1466326" y="538241"/>
                  <a:pt x="1639643" y="658518"/>
                  <a:pt x="1714349" y="699606"/>
                </a:cubicBezTo>
                <a:cubicBezTo>
                  <a:pt x="1789055" y="740694"/>
                  <a:pt x="1629184" y="668230"/>
                  <a:pt x="1629184" y="668230"/>
                </a:cubicBezTo>
                <a:cubicBezTo>
                  <a:pt x="1495461" y="610707"/>
                  <a:pt x="1178708" y="465777"/>
                  <a:pt x="912008" y="354465"/>
                </a:cubicBezTo>
                <a:cubicBezTo>
                  <a:pt x="645308" y="243153"/>
                  <a:pt x="-42733" y="-10847"/>
                  <a:pt x="2090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B1CE7995-9DCF-3980-344F-474E06971152}"/>
              </a:ext>
            </a:extLst>
          </p:cNvPr>
          <p:cNvSpPr/>
          <p:nvPr/>
        </p:nvSpPr>
        <p:spPr>
          <a:xfrm>
            <a:off x="5373166" y="711673"/>
            <a:ext cx="1435766" cy="267205"/>
          </a:xfrm>
          <a:custGeom>
            <a:avLst/>
            <a:gdLst>
              <a:gd name="connsiteX0" fmla="*/ 1175 w 1435766"/>
              <a:gd name="connsiteY0" fmla="*/ 27915 h 267205"/>
              <a:gd name="connsiteX1" fmla="*/ 772140 w 1435766"/>
              <a:gd name="connsiteY1" fmla="*/ 36880 h 267205"/>
              <a:gd name="connsiteX2" fmla="*/ 1426563 w 1435766"/>
              <a:gd name="connsiteY2" fmla="*/ 265480 h 267205"/>
              <a:gd name="connsiteX3" fmla="*/ 1135210 w 1435766"/>
              <a:gd name="connsiteY3" fmla="*/ 135492 h 267205"/>
              <a:gd name="connsiteX4" fmla="*/ 839375 w 1435766"/>
              <a:gd name="connsiteY4" fmla="*/ 18951 h 267205"/>
              <a:gd name="connsiteX5" fmla="*/ 601810 w 1435766"/>
              <a:gd name="connsiteY5" fmla="*/ 1021 h 267205"/>
              <a:gd name="connsiteX6" fmla="*/ 1175 w 1435766"/>
              <a:gd name="connsiteY6" fmla="*/ 27915 h 26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5766" h="267205">
                <a:moveTo>
                  <a:pt x="1175" y="27915"/>
                </a:moveTo>
                <a:cubicBezTo>
                  <a:pt x="29563" y="33892"/>
                  <a:pt x="534575" y="-2714"/>
                  <a:pt x="772140" y="36880"/>
                </a:cubicBezTo>
                <a:cubicBezTo>
                  <a:pt x="1009705" y="76474"/>
                  <a:pt x="1366051" y="249045"/>
                  <a:pt x="1426563" y="265480"/>
                </a:cubicBezTo>
                <a:cubicBezTo>
                  <a:pt x="1487075" y="281915"/>
                  <a:pt x="1233075" y="176580"/>
                  <a:pt x="1135210" y="135492"/>
                </a:cubicBezTo>
                <a:cubicBezTo>
                  <a:pt x="1037345" y="94404"/>
                  <a:pt x="928275" y="41363"/>
                  <a:pt x="839375" y="18951"/>
                </a:cubicBezTo>
                <a:cubicBezTo>
                  <a:pt x="750475" y="-3461"/>
                  <a:pt x="737028" y="-473"/>
                  <a:pt x="601810" y="1021"/>
                </a:cubicBezTo>
                <a:cubicBezTo>
                  <a:pt x="466592" y="2515"/>
                  <a:pt x="-27213" y="21938"/>
                  <a:pt x="1175" y="27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19FF6BB-C280-5BFF-65FA-9953AC38962E}"/>
              </a:ext>
            </a:extLst>
          </p:cNvPr>
          <p:cNvSpPr/>
          <p:nvPr/>
        </p:nvSpPr>
        <p:spPr>
          <a:xfrm>
            <a:off x="6571002" y="1015335"/>
            <a:ext cx="664592" cy="257381"/>
          </a:xfrm>
          <a:custGeom>
            <a:avLst/>
            <a:gdLst>
              <a:gd name="connsiteX0" fmla="*/ 127 w 664592"/>
              <a:gd name="connsiteY0" fmla="*/ 15606 h 257381"/>
              <a:gd name="connsiteX1" fmla="*/ 394574 w 664592"/>
              <a:gd name="connsiteY1" fmla="*/ 20089 h 257381"/>
              <a:gd name="connsiteX2" fmla="*/ 645586 w 664592"/>
              <a:gd name="connsiteY2" fmla="*/ 248689 h 257381"/>
              <a:gd name="connsiteX3" fmla="*/ 614210 w 664592"/>
              <a:gd name="connsiteY3" fmla="*/ 194900 h 257381"/>
              <a:gd name="connsiteX4" fmla="*/ 354233 w 664592"/>
              <a:gd name="connsiteY4" fmla="*/ 55947 h 257381"/>
              <a:gd name="connsiteX5" fmla="*/ 127 w 664592"/>
              <a:gd name="connsiteY5" fmla="*/ 15606 h 25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592" h="257381">
                <a:moveTo>
                  <a:pt x="127" y="15606"/>
                </a:moveTo>
                <a:cubicBezTo>
                  <a:pt x="6851" y="9630"/>
                  <a:pt x="286998" y="-18758"/>
                  <a:pt x="394574" y="20089"/>
                </a:cubicBezTo>
                <a:cubicBezTo>
                  <a:pt x="502151" y="58936"/>
                  <a:pt x="608980" y="219554"/>
                  <a:pt x="645586" y="248689"/>
                </a:cubicBezTo>
                <a:cubicBezTo>
                  <a:pt x="682192" y="277824"/>
                  <a:pt x="662769" y="227024"/>
                  <a:pt x="614210" y="194900"/>
                </a:cubicBezTo>
                <a:cubicBezTo>
                  <a:pt x="565651" y="162776"/>
                  <a:pt x="454339" y="82841"/>
                  <a:pt x="354233" y="55947"/>
                </a:cubicBezTo>
                <a:cubicBezTo>
                  <a:pt x="254127" y="29053"/>
                  <a:pt x="-6597" y="21582"/>
                  <a:pt x="127" y="15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AEF288BC-0876-E830-86DE-7D62A36BD806}"/>
              </a:ext>
            </a:extLst>
          </p:cNvPr>
          <p:cNvSpPr/>
          <p:nvPr/>
        </p:nvSpPr>
        <p:spPr>
          <a:xfrm>
            <a:off x="5105378" y="1052999"/>
            <a:ext cx="1421473" cy="215792"/>
          </a:xfrm>
          <a:custGeom>
            <a:avLst/>
            <a:gdLst>
              <a:gd name="connsiteX0" fmla="*/ 22 w 1421473"/>
              <a:gd name="connsiteY0" fmla="*/ 354 h 215792"/>
              <a:gd name="connsiteX1" fmla="*/ 1160951 w 1421473"/>
              <a:gd name="connsiteY1" fmla="*/ 116895 h 215792"/>
              <a:gd name="connsiteX2" fmla="*/ 1420928 w 1421473"/>
              <a:gd name="connsiteY2" fmla="*/ 215507 h 215792"/>
              <a:gd name="connsiteX3" fmla="*/ 1129575 w 1421473"/>
              <a:gd name="connsiteY3" fmla="*/ 85519 h 215792"/>
              <a:gd name="connsiteX4" fmla="*/ 22 w 1421473"/>
              <a:gd name="connsiteY4" fmla="*/ 354 h 21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473" h="215792">
                <a:moveTo>
                  <a:pt x="22" y="354"/>
                </a:moveTo>
                <a:cubicBezTo>
                  <a:pt x="5251" y="5583"/>
                  <a:pt x="924133" y="81036"/>
                  <a:pt x="1160951" y="116895"/>
                </a:cubicBezTo>
                <a:cubicBezTo>
                  <a:pt x="1397769" y="152754"/>
                  <a:pt x="1426157" y="220736"/>
                  <a:pt x="1420928" y="215507"/>
                </a:cubicBezTo>
                <a:cubicBezTo>
                  <a:pt x="1415699" y="210278"/>
                  <a:pt x="1364899" y="122125"/>
                  <a:pt x="1129575" y="85519"/>
                </a:cubicBezTo>
                <a:cubicBezTo>
                  <a:pt x="894252" y="48913"/>
                  <a:pt x="-5207" y="-4875"/>
                  <a:pt x="22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9D457501-4BA9-E5AC-988E-1E1C1259498C}"/>
              </a:ext>
            </a:extLst>
          </p:cNvPr>
          <p:cNvSpPr/>
          <p:nvPr/>
        </p:nvSpPr>
        <p:spPr>
          <a:xfrm>
            <a:off x="6622690" y="1301725"/>
            <a:ext cx="899598" cy="706860"/>
          </a:xfrm>
          <a:custGeom>
            <a:avLst/>
            <a:gdLst>
              <a:gd name="connsiteX0" fmla="*/ 6710 w 899598"/>
              <a:gd name="connsiteY0" fmla="*/ 7122 h 706860"/>
              <a:gd name="connsiteX1" fmla="*/ 674581 w 899598"/>
              <a:gd name="connsiteY1" fmla="*/ 406051 h 706860"/>
              <a:gd name="connsiteX2" fmla="*/ 894216 w 899598"/>
              <a:gd name="connsiteY2" fmla="*/ 706369 h 706860"/>
              <a:gd name="connsiteX3" fmla="*/ 791122 w 899598"/>
              <a:gd name="connsiteY3" fmla="*/ 468804 h 706860"/>
              <a:gd name="connsiteX4" fmla="*/ 356334 w 899598"/>
              <a:gd name="connsiteY4" fmla="*/ 172969 h 706860"/>
              <a:gd name="connsiteX5" fmla="*/ 6710 w 899598"/>
              <a:gd name="connsiteY5" fmla="*/ 7122 h 70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598" h="706860">
                <a:moveTo>
                  <a:pt x="6710" y="7122"/>
                </a:moveTo>
                <a:cubicBezTo>
                  <a:pt x="59751" y="45969"/>
                  <a:pt x="526663" y="289510"/>
                  <a:pt x="674581" y="406051"/>
                </a:cubicBezTo>
                <a:cubicBezTo>
                  <a:pt x="822499" y="522592"/>
                  <a:pt x="874793" y="695910"/>
                  <a:pt x="894216" y="706369"/>
                </a:cubicBezTo>
                <a:cubicBezTo>
                  <a:pt x="913639" y="716828"/>
                  <a:pt x="880769" y="557704"/>
                  <a:pt x="791122" y="468804"/>
                </a:cubicBezTo>
                <a:cubicBezTo>
                  <a:pt x="701475" y="379904"/>
                  <a:pt x="484081" y="248422"/>
                  <a:pt x="356334" y="172969"/>
                </a:cubicBezTo>
                <a:cubicBezTo>
                  <a:pt x="228587" y="97516"/>
                  <a:pt x="-46331" y="-31725"/>
                  <a:pt x="6710" y="7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2F2E424C-D26D-D723-11B4-AE56595F2E03}"/>
              </a:ext>
            </a:extLst>
          </p:cNvPr>
          <p:cNvSpPr/>
          <p:nvPr/>
        </p:nvSpPr>
        <p:spPr>
          <a:xfrm>
            <a:off x="6369424" y="1447631"/>
            <a:ext cx="891988" cy="650178"/>
          </a:xfrm>
          <a:custGeom>
            <a:avLst/>
            <a:gdLst>
              <a:gd name="connsiteX0" fmla="*/ 0 w 891988"/>
              <a:gd name="connsiteY0" fmla="*/ 169 h 650178"/>
              <a:gd name="connsiteX1" fmla="*/ 484094 w 891988"/>
              <a:gd name="connsiteY1" fmla="*/ 219804 h 650178"/>
              <a:gd name="connsiteX2" fmla="*/ 891988 w 891988"/>
              <a:gd name="connsiteY2" fmla="*/ 650110 h 650178"/>
              <a:gd name="connsiteX3" fmla="*/ 484094 w 891988"/>
              <a:gd name="connsiteY3" fmla="*/ 251181 h 650178"/>
              <a:gd name="connsiteX4" fmla="*/ 0 w 891988"/>
              <a:gd name="connsiteY4" fmla="*/ 169 h 65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988" h="650178">
                <a:moveTo>
                  <a:pt x="0" y="169"/>
                </a:moveTo>
                <a:cubicBezTo>
                  <a:pt x="0" y="-5060"/>
                  <a:pt x="335429" y="111481"/>
                  <a:pt x="484094" y="219804"/>
                </a:cubicBezTo>
                <a:cubicBezTo>
                  <a:pt x="632759" y="328128"/>
                  <a:pt x="891988" y="644881"/>
                  <a:pt x="891988" y="650110"/>
                </a:cubicBezTo>
                <a:cubicBezTo>
                  <a:pt x="891988" y="655339"/>
                  <a:pt x="628276" y="358010"/>
                  <a:pt x="484094" y="251181"/>
                </a:cubicBezTo>
                <a:cubicBezTo>
                  <a:pt x="339912" y="144352"/>
                  <a:pt x="0" y="5398"/>
                  <a:pt x="0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5CF51758-210B-3F0B-62BC-7D107C7A644B}"/>
              </a:ext>
            </a:extLst>
          </p:cNvPr>
          <p:cNvSpPr/>
          <p:nvPr/>
        </p:nvSpPr>
        <p:spPr>
          <a:xfrm>
            <a:off x="6880365" y="1994088"/>
            <a:ext cx="489006" cy="785983"/>
          </a:xfrm>
          <a:custGeom>
            <a:avLst/>
            <a:gdLst>
              <a:gd name="connsiteX0" fmla="*/ 47 w 489006"/>
              <a:gd name="connsiteY0" fmla="*/ 559 h 785983"/>
              <a:gd name="connsiteX1" fmla="*/ 390011 w 489006"/>
              <a:gd name="connsiteY1" fmla="*/ 363630 h 785983"/>
              <a:gd name="connsiteX2" fmla="*/ 488623 w 489006"/>
              <a:gd name="connsiteY2" fmla="*/ 538441 h 785983"/>
              <a:gd name="connsiteX3" fmla="*/ 425870 w 489006"/>
              <a:gd name="connsiteY3" fmla="*/ 784971 h 785983"/>
              <a:gd name="connsiteX4" fmla="*/ 470694 w 489006"/>
              <a:gd name="connsiteY4" fmla="*/ 619124 h 785983"/>
              <a:gd name="connsiteX5" fmla="*/ 416906 w 489006"/>
              <a:gd name="connsiteY5" fmla="*/ 453277 h 785983"/>
              <a:gd name="connsiteX6" fmla="*/ 47 w 489006"/>
              <a:gd name="connsiteY6" fmla="*/ 559 h 78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006" h="785983">
                <a:moveTo>
                  <a:pt x="47" y="559"/>
                </a:moveTo>
                <a:cubicBezTo>
                  <a:pt x="-4436" y="-14382"/>
                  <a:pt x="308582" y="273983"/>
                  <a:pt x="390011" y="363630"/>
                </a:cubicBezTo>
                <a:cubicBezTo>
                  <a:pt x="471440" y="453277"/>
                  <a:pt x="482647" y="468218"/>
                  <a:pt x="488623" y="538441"/>
                </a:cubicBezTo>
                <a:cubicBezTo>
                  <a:pt x="494599" y="608664"/>
                  <a:pt x="428858" y="771524"/>
                  <a:pt x="425870" y="784971"/>
                </a:cubicBezTo>
                <a:cubicBezTo>
                  <a:pt x="422882" y="798418"/>
                  <a:pt x="472188" y="674406"/>
                  <a:pt x="470694" y="619124"/>
                </a:cubicBezTo>
                <a:cubicBezTo>
                  <a:pt x="469200" y="563842"/>
                  <a:pt x="490865" y="551889"/>
                  <a:pt x="416906" y="453277"/>
                </a:cubicBezTo>
                <a:cubicBezTo>
                  <a:pt x="342947" y="354665"/>
                  <a:pt x="4530" y="15500"/>
                  <a:pt x="47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29C2A5A7-27C5-BE30-3A3D-FEF33A234812}"/>
              </a:ext>
            </a:extLst>
          </p:cNvPr>
          <p:cNvSpPr/>
          <p:nvPr/>
        </p:nvSpPr>
        <p:spPr>
          <a:xfrm>
            <a:off x="4615270" y="1482971"/>
            <a:ext cx="500579" cy="346033"/>
          </a:xfrm>
          <a:custGeom>
            <a:avLst/>
            <a:gdLst>
              <a:gd name="connsiteX0" fmla="*/ 499095 w 500579"/>
              <a:gd name="connsiteY0" fmla="*/ 688 h 346033"/>
              <a:gd name="connsiteX1" fmla="*/ 297389 w 500579"/>
              <a:gd name="connsiteY1" fmla="*/ 94817 h 346033"/>
              <a:gd name="connsiteX2" fmla="*/ 1554 w 500579"/>
              <a:gd name="connsiteY2" fmla="*/ 345829 h 346033"/>
              <a:gd name="connsiteX3" fmla="*/ 194295 w 500579"/>
              <a:gd name="connsiteY3" fmla="*/ 135158 h 346033"/>
              <a:gd name="connsiteX4" fmla="*/ 499095 w 500579"/>
              <a:gd name="connsiteY4" fmla="*/ 688 h 34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79" h="346033">
                <a:moveTo>
                  <a:pt x="499095" y="688"/>
                </a:moveTo>
                <a:cubicBezTo>
                  <a:pt x="516277" y="-6035"/>
                  <a:pt x="380312" y="37294"/>
                  <a:pt x="297389" y="94817"/>
                </a:cubicBezTo>
                <a:cubicBezTo>
                  <a:pt x="214466" y="152340"/>
                  <a:pt x="18736" y="339106"/>
                  <a:pt x="1554" y="345829"/>
                </a:cubicBezTo>
                <a:cubicBezTo>
                  <a:pt x="-15628" y="352552"/>
                  <a:pt x="113613" y="191935"/>
                  <a:pt x="194295" y="135158"/>
                </a:cubicBezTo>
                <a:cubicBezTo>
                  <a:pt x="274977" y="78382"/>
                  <a:pt x="481913" y="7411"/>
                  <a:pt x="499095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74D4E859-4BA1-ACBF-AC8F-18F3EDF06A83}"/>
              </a:ext>
            </a:extLst>
          </p:cNvPr>
          <p:cNvSpPr/>
          <p:nvPr/>
        </p:nvSpPr>
        <p:spPr>
          <a:xfrm>
            <a:off x="7485313" y="2057181"/>
            <a:ext cx="140072" cy="408311"/>
          </a:xfrm>
          <a:custGeom>
            <a:avLst/>
            <a:gdLst>
              <a:gd name="connsiteX0" fmla="*/ 216 w 140072"/>
              <a:gd name="connsiteY0" fmla="*/ 219 h 408311"/>
              <a:gd name="connsiteX1" fmla="*/ 85381 w 140072"/>
              <a:gd name="connsiteY1" fmla="*/ 215372 h 408311"/>
              <a:gd name="connsiteX2" fmla="*/ 139169 w 140072"/>
              <a:gd name="connsiteY2" fmla="*/ 408113 h 408311"/>
              <a:gd name="connsiteX3" fmla="*/ 112275 w 140072"/>
              <a:gd name="connsiteY3" fmla="*/ 179513 h 408311"/>
              <a:gd name="connsiteX4" fmla="*/ 216 w 140072"/>
              <a:gd name="connsiteY4" fmla="*/ 219 h 40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72" h="408311">
                <a:moveTo>
                  <a:pt x="216" y="219"/>
                </a:moveTo>
                <a:cubicBezTo>
                  <a:pt x="-4266" y="6195"/>
                  <a:pt x="62222" y="147390"/>
                  <a:pt x="85381" y="215372"/>
                </a:cubicBezTo>
                <a:cubicBezTo>
                  <a:pt x="108540" y="283354"/>
                  <a:pt x="134687" y="414089"/>
                  <a:pt x="139169" y="408113"/>
                </a:cubicBezTo>
                <a:cubicBezTo>
                  <a:pt x="143651" y="402137"/>
                  <a:pt x="130951" y="247495"/>
                  <a:pt x="112275" y="179513"/>
                </a:cubicBezTo>
                <a:cubicBezTo>
                  <a:pt x="93599" y="111531"/>
                  <a:pt x="4698" y="-5757"/>
                  <a:pt x="216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4D024AFA-06D6-1E01-CF42-A9D58BD75F81}"/>
              </a:ext>
            </a:extLst>
          </p:cNvPr>
          <p:cNvSpPr/>
          <p:nvPr/>
        </p:nvSpPr>
        <p:spPr>
          <a:xfrm>
            <a:off x="3919334" y="1333624"/>
            <a:ext cx="1000347" cy="1265271"/>
          </a:xfrm>
          <a:custGeom>
            <a:avLst/>
            <a:gdLst>
              <a:gd name="connsiteX0" fmla="*/ 1000138 w 1000347"/>
              <a:gd name="connsiteY0" fmla="*/ 1400 h 1265271"/>
              <a:gd name="connsiteX1" fmla="*/ 542938 w 1000347"/>
              <a:gd name="connsiteY1" fmla="*/ 263528 h 1265271"/>
              <a:gd name="connsiteX2" fmla="*/ 366154 w 1000347"/>
              <a:gd name="connsiteY2" fmla="*/ 458600 h 1265271"/>
              <a:gd name="connsiteX3" fmla="*/ 394 w 1000347"/>
              <a:gd name="connsiteY3" fmla="*/ 1263272 h 1265271"/>
              <a:gd name="connsiteX4" fmla="*/ 299098 w 1000347"/>
              <a:gd name="connsiteY4" fmla="*/ 678056 h 1265271"/>
              <a:gd name="connsiteX5" fmla="*/ 481978 w 1000347"/>
              <a:gd name="connsiteY5" fmla="*/ 385448 h 1265271"/>
              <a:gd name="connsiteX6" fmla="*/ 1000138 w 1000347"/>
              <a:gd name="connsiteY6" fmla="*/ 1400 h 126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347" h="1265271">
                <a:moveTo>
                  <a:pt x="1000138" y="1400"/>
                </a:moveTo>
                <a:cubicBezTo>
                  <a:pt x="1010298" y="-18920"/>
                  <a:pt x="648602" y="187328"/>
                  <a:pt x="542938" y="263528"/>
                </a:cubicBezTo>
                <a:cubicBezTo>
                  <a:pt x="437274" y="339728"/>
                  <a:pt x="456578" y="291976"/>
                  <a:pt x="366154" y="458600"/>
                </a:cubicBezTo>
                <a:cubicBezTo>
                  <a:pt x="275730" y="625224"/>
                  <a:pt x="11570" y="1226696"/>
                  <a:pt x="394" y="1263272"/>
                </a:cubicBezTo>
                <a:cubicBezTo>
                  <a:pt x="-10782" y="1299848"/>
                  <a:pt x="218834" y="824360"/>
                  <a:pt x="299098" y="678056"/>
                </a:cubicBezTo>
                <a:cubicBezTo>
                  <a:pt x="379362" y="531752"/>
                  <a:pt x="368186" y="498224"/>
                  <a:pt x="481978" y="385448"/>
                </a:cubicBezTo>
                <a:cubicBezTo>
                  <a:pt x="595770" y="272672"/>
                  <a:pt x="989978" y="21720"/>
                  <a:pt x="1000138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24A4B2B2-0D52-8F7C-FF62-D034B409BEEA}"/>
              </a:ext>
            </a:extLst>
          </p:cNvPr>
          <p:cNvSpPr/>
          <p:nvPr/>
        </p:nvSpPr>
        <p:spPr>
          <a:xfrm>
            <a:off x="4052002" y="1798167"/>
            <a:ext cx="508721" cy="717145"/>
          </a:xfrm>
          <a:custGeom>
            <a:avLst/>
            <a:gdLst>
              <a:gd name="connsiteX0" fmla="*/ 507806 w 508721"/>
              <a:gd name="connsiteY0" fmla="*/ 153 h 717145"/>
              <a:gd name="connsiteX1" fmla="*/ 251774 w 508721"/>
              <a:gd name="connsiteY1" fmla="*/ 365913 h 717145"/>
              <a:gd name="connsiteX2" fmla="*/ 1838 w 508721"/>
              <a:gd name="connsiteY2" fmla="*/ 713385 h 717145"/>
              <a:gd name="connsiteX3" fmla="*/ 148142 w 508721"/>
              <a:gd name="connsiteY3" fmla="*/ 536601 h 717145"/>
              <a:gd name="connsiteX4" fmla="*/ 331022 w 508721"/>
              <a:gd name="connsiteY4" fmla="*/ 323241 h 717145"/>
              <a:gd name="connsiteX5" fmla="*/ 507806 w 508721"/>
              <a:gd name="connsiteY5" fmla="*/ 153 h 71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721" h="717145">
                <a:moveTo>
                  <a:pt x="507806" y="153"/>
                </a:moveTo>
                <a:cubicBezTo>
                  <a:pt x="494598" y="7265"/>
                  <a:pt x="336102" y="247041"/>
                  <a:pt x="251774" y="365913"/>
                </a:cubicBezTo>
                <a:cubicBezTo>
                  <a:pt x="167446" y="484785"/>
                  <a:pt x="19110" y="684937"/>
                  <a:pt x="1838" y="713385"/>
                </a:cubicBezTo>
                <a:cubicBezTo>
                  <a:pt x="-15434" y="741833"/>
                  <a:pt x="93278" y="601625"/>
                  <a:pt x="148142" y="536601"/>
                </a:cubicBezTo>
                <a:cubicBezTo>
                  <a:pt x="203006" y="471577"/>
                  <a:pt x="274126" y="411633"/>
                  <a:pt x="331022" y="323241"/>
                </a:cubicBezTo>
                <a:cubicBezTo>
                  <a:pt x="387918" y="234849"/>
                  <a:pt x="521014" y="-6959"/>
                  <a:pt x="507806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4B60165A-DC9A-50AA-ACAD-0FBA5737482E}"/>
              </a:ext>
            </a:extLst>
          </p:cNvPr>
          <p:cNvSpPr/>
          <p:nvPr/>
        </p:nvSpPr>
        <p:spPr>
          <a:xfrm>
            <a:off x="4975250" y="2020368"/>
            <a:ext cx="417546" cy="388335"/>
          </a:xfrm>
          <a:custGeom>
            <a:avLst/>
            <a:gdLst>
              <a:gd name="connsiteX0" fmla="*/ 172153 w 417546"/>
              <a:gd name="connsiteY0" fmla="*/ 233 h 388335"/>
              <a:gd name="connsiteX1" fmla="*/ 47259 w 417546"/>
              <a:gd name="connsiteY1" fmla="*/ 183113 h 388335"/>
              <a:gd name="connsiteX2" fmla="*/ 29417 w 417546"/>
              <a:gd name="connsiteY2" fmla="*/ 303546 h 388335"/>
              <a:gd name="connsiteX3" fmla="*/ 29417 w 417546"/>
              <a:gd name="connsiteY3" fmla="*/ 285704 h 388335"/>
              <a:gd name="connsiteX4" fmla="*/ 417480 w 417546"/>
              <a:gd name="connsiteY4" fmla="*/ 388295 h 388335"/>
              <a:gd name="connsiteX5" fmla="*/ 60641 w 417546"/>
              <a:gd name="connsiteY5" fmla="*/ 272323 h 388335"/>
              <a:gd name="connsiteX6" fmla="*/ 60641 w 417546"/>
              <a:gd name="connsiteY6" fmla="*/ 223257 h 388335"/>
              <a:gd name="connsiteX7" fmla="*/ 172153 w 417546"/>
              <a:gd name="connsiteY7" fmla="*/ 233 h 38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46" h="388335">
                <a:moveTo>
                  <a:pt x="172153" y="233"/>
                </a:moveTo>
                <a:cubicBezTo>
                  <a:pt x="169923" y="-6458"/>
                  <a:pt x="71048" y="132561"/>
                  <a:pt x="47259" y="183113"/>
                </a:cubicBezTo>
                <a:cubicBezTo>
                  <a:pt x="23470" y="233665"/>
                  <a:pt x="29417" y="303546"/>
                  <a:pt x="29417" y="303546"/>
                </a:cubicBezTo>
                <a:cubicBezTo>
                  <a:pt x="26443" y="320645"/>
                  <a:pt x="-35260" y="271579"/>
                  <a:pt x="29417" y="285704"/>
                </a:cubicBezTo>
                <a:cubicBezTo>
                  <a:pt x="94094" y="299829"/>
                  <a:pt x="412276" y="390525"/>
                  <a:pt x="417480" y="388295"/>
                </a:cubicBezTo>
                <a:cubicBezTo>
                  <a:pt x="422684" y="386065"/>
                  <a:pt x="120114" y="299829"/>
                  <a:pt x="60641" y="272323"/>
                </a:cubicBezTo>
                <a:cubicBezTo>
                  <a:pt x="1168" y="244817"/>
                  <a:pt x="46516" y="264145"/>
                  <a:pt x="60641" y="223257"/>
                </a:cubicBezTo>
                <a:cubicBezTo>
                  <a:pt x="74766" y="182369"/>
                  <a:pt x="174383" y="6924"/>
                  <a:pt x="172153" y="2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BA372ED5-30F1-9DAA-E228-7DD9F0097573}"/>
              </a:ext>
            </a:extLst>
          </p:cNvPr>
          <p:cNvSpPr/>
          <p:nvPr/>
        </p:nvSpPr>
        <p:spPr>
          <a:xfrm>
            <a:off x="4869738" y="2480010"/>
            <a:ext cx="548533" cy="191822"/>
          </a:xfrm>
          <a:custGeom>
            <a:avLst/>
            <a:gdLst>
              <a:gd name="connsiteX0" fmla="*/ 545294 w 548533"/>
              <a:gd name="connsiteY0" fmla="*/ 21 h 191822"/>
              <a:gd name="connsiteX1" fmla="*/ 14496 w 548533"/>
              <a:gd name="connsiteY1" fmla="*/ 49087 h 191822"/>
              <a:gd name="connsiteX2" fmla="*/ 183995 w 548533"/>
              <a:gd name="connsiteY2" fmla="*/ 44626 h 191822"/>
              <a:gd name="connsiteX3" fmla="*/ 545294 w 548533"/>
              <a:gd name="connsiteY3" fmla="*/ 191822 h 191822"/>
              <a:gd name="connsiteX4" fmla="*/ 250902 w 548533"/>
              <a:gd name="connsiteY4" fmla="*/ 44626 h 191822"/>
              <a:gd name="connsiteX5" fmla="*/ 545294 w 548533"/>
              <a:gd name="connsiteY5" fmla="*/ 21 h 19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533" h="191822">
                <a:moveTo>
                  <a:pt x="545294" y="21"/>
                </a:moveTo>
                <a:cubicBezTo>
                  <a:pt x="505893" y="765"/>
                  <a:pt x="74712" y="41653"/>
                  <a:pt x="14496" y="49087"/>
                </a:cubicBezTo>
                <a:cubicBezTo>
                  <a:pt x="-45720" y="56521"/>
                  <a:pt x="95529" y="20837"/>
                  <a:pt x="183995" y="44626"/>
                </a:cubicBezTo>
                <a:cubicBezTo>
                  <a:pt x="272461" y="68415"/>
                  <a:pt x="534143" y="191822"/>
                  <a:pt x="545294" y="191822"/>
                </a:cubicBezTo>
                <a:cubicBezTo>
                  <a:pt x="556445" y="191822"/>
                  <a:pt x="250159" y="71389"/>
                  <a:pt x="250902" y="44626"/>
                </a:cubicBezTo>
                <a:cubicBezTo>
                  <a:pt x="251645" y="17863"/>
                  <a:pt x="584695" y="-723"/>
                  <a:pt x="545294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94DBBBC8-A16F-1484-6F26-87CE27B73A53}"/>
              </a:ext>
            </a:extLst>
          </p:cNvPr>
          <p:cNvSpPr/>
          <p:nvPr/>
        </p:nvSpPr>
        <p:spPr>
          <a:xfrm>
            <a:off x="4972011" y="2607923"/>
            <a:ext cx="320758" cy="95802"/>
          </a:xfrm>
          <a:custGeom>
            <a:avLst/>
            <a:gdLst>
              <a:gd name="connsiteX0" fmla="*/ 1433 w 320758"/>
              <a:gd name="connsiteY0" fmla="*/ 1462 h 95802"/>
              <a:gd name="connsiteX1" fmla="*/ 313667 w 320758"/>
              <a:gd name="connsiteY1" fmla="*/ 95133 h 95802"/>
              <a:gd name="connsiteX2" fmla="*/ 202155 w 320758"/>
              <a:gd name="connsiteY2" fmla="*/ 41607 h 95802"/>
              <a:gd name="connsiteX3" fmla="*/ 1433 w 320758"/>
              <a:gd name="connsiteY3" fmla="*/ 1462 h 9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58" h="95802">
                <a:moveTo>
                  <a:pt x="1433" y="1462"/>
                </a:moveTo>
                <a:cubicBezTo>
                  <a:pt x="20018" y="10383"/>
                  <a:pt x="280213" y="88442"/>
                  <a:pt x="313667" y="95133"/>
                </a:cubicBezTo>
                <a:cubicBezTo>
                  <a:pt x="347121" y="101824"/>
                  <a:pt x="254194" y="56475"/>
                  <a:pt x="202155" y="41607"/>
                </a:cubicBezTo>
                <a:cubicBezTo>
                  <a:pt x="150116" y="26739"/>
                  <a:pt x="-17152" y="-7459"/>
                  <a:pt x="1433" y="14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BC613778-E059-1E5F-5AC6-1147D1E74319}"/>
              </a:ext>
            </a:extLst>
          </p:cNvPr>
          <p:cNvSpPr/>
          <p:nvPr/>
        </p:nvSpPr>
        <p:spPr>
          <a:xfrm>
            <a:off x="5695746" y="2555652"/>
            <a:ext cx="134445" cy="233627"/>
          </a:xfrm>
          <a:custGeom>
            <a:avLst/>
            <a:gdLst>
              <a:gd name="connsiteX0" fmla="*/ 297 w 134445"/>
              <a:gd name="connsiteY0" fmla="*/ 208 h 233627"/>
              <a:gd name="connsiteX1" fmla="*/ 89507 w 134445"/>
              <a:gd name="connsiteY1" fmla="*/ 93878 h 233627"/>
              <a:gd name="connsiteX2" fmla="*/ 89507 w 134445"/>
              <a:gd name="connsiteY2" fmla="*/ 178627 h 233627"/>
              <a:gd name="connsiteX3" fmla="*/ 134112 w 134445"/>
              <a:gd name="connsiteY3" fmla="*/ 232153 h 233627"/>
              <a:gd name="connsiteX4" fmla="*/ 62744 w 134445"/>
              <a:gd name="connsiteY4" fmla="*/ 120641 h 233627"/>
              <a:gd name="connsiteX5" fmla="*/ 297 w 134445"/>
              <a:gd name="connsiteY5" fmla="*/ 208 h 2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45" h="233627">
                <a:moveTo>
                  <a:pt x="297" y="208"/>
                </a:moveTo>
                <a:cubicBezTo>
                  <a:pt x="4757" y="-4252"/>
                  <a:pt x="74639" y="64142"/>
                  <a:pt x="89507" y="93878"/>
                </a:cubicBezTo>
                <a:cubicBezTo>
                  <a:pt x="104375" y="123615"/>
                  <a:pt x="82073" y="155581"/>
                  <a:pt x="89507" y="178627"/>
                </a:cubicBezTo>
                <a:cubicBezTo>
                  <a:pt x="96941" y="201673"/>
                  <a:pt x="138572" y="241817"/>
                  <a:pt x="134112" y="232153"/>
                </a:cubicBezTo>
                <a:cubicBezTo>
                  <a:pt x="129652" y="222489"/>
                  <a:pt x="82816" y="156325"/>
                  <a:pt x="62744" y="120641"/>
                </a:cubicBezTo>
                <a:cubicBezTo>
                  <a:pt x="42672" y="84957"/>
                  <a:pt x="-4163" y="4668"/>
                  <a:pt x="297" y="2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69F9E4E9-C796-5138-70B9-27C7B5A8516D}"/>
              </a:ext>
            </a:extLst>
          </p:cNvPr>
          <p:cNvSpPr/>
          <p:nvPr/>
        </p:nvSpPr>
        <p:spPr>
          <a:xfrm>
            <a:off x="5552381" y="2604800"/>
            <a:ext cx="97221" cy="178646"/>
          </a:xfrm>
          <a:custGeom>
            <a:avLst/>
            <a:gdLst>
              <a:gd name="connsiteX0" fmla="*/ 94597 w 97221"/>
              <a:gd name="connsiteY0" fmla="*/ 125 h 178646"/>
              <a:gd name="connsiteX1" fmla="*/ 41071 w 97221"/>
              <a:gd name="connsiteY1" fmla="*/ 89335 h 178646"/>
              <a:gd name="connsiteX2" fmla="*/ 926 w 97221"/>
              <a:gd name="connsiteY2" fmla="*/ 178544 h 178646"/>
              <a:gd name="connsiteX3" fmla="*/ 81215 w 97221"/>
              <a:gd name="connsiteY3" fmla="*/ 71493 h 178646"/>
              <a:gd name="connsiteX4" fmla="*/ 94597 w 97221"/>
              <a:gd name="connsiteY4" fmla="*/ 125 h 17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" h="178646">
                <a:moveTo>
                  <a:pt x="94597" y="125"/>
                </a:moveTo>
                <a:cubicBezTo>
                  <a:pt x="87907" y="3099"/>
                  <a:pt x="56683" y="59599"/>
                  <a:pt x="41071" y="89335"/>
                </a:cubicBezTo>
                <a:cubicBezTo>
                  <a:pt x="25459" y="119071"/>
                  <a:pt x="-5764" y="181518"/>
                  <a:pt x="926" y="178544"/>
                </a:cubicBezTo>
                <a:cubicBezTo>
                  <a:pt x="7616" y="175570"/>
                  <a:pt x="67834" y="95282"/>
                  <a:pt x="81215" y="71493"/>
                </a:cubicBezTo>
                <a:cubicBezTo>
                  <a:pt x="94596" y="47704"/>
                  <a:pt x="101287" y="-2849"/>
                  <a:pt x="94597" y="1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DD6B22B5-1F6A-9010-FEAB-A53808D61636}"/>
              </a:ext>
            </a:extLst>
          </p:cNvPr>
          <p:cNvSpPr/>
          <p:nvPr/>
        </p:nvSpPr>
        <p:spPr>
          <a:xfrm>
            <a:off x="5238750" y="3174760"/>
            <a:ext cx="292392" cy="99376"/>
          </a:xfrm>
          <a:custGeom>
            <a:avLst/>
            <a:gdLst>
              <a:gd name="connsiteX0" fmla="*/ 292100 w 292392"/>
              <a:gd name="connsiteY0" fmla="*/ 240 h 99376"/>
              <a:gd name="connsiteX1" fmla="*/ 247650 w 292392"/>
              <a:gd name="connsiteY1" fmla="*/ 63740 h 99376"/>
              <a:gd name="connsiteX2" fmla="*/ 101600 w 292392"/>
              <a:gd name="connsiteY2" fmla="*/ 89140 h 99376"/>
              <a:gd name="connsiteX3" fmla="*/ 152400 w 292392"/>
              <a:gd name="connsiteY3" fmla="*/ 85965 h 99376"/>
              <a:gd name="connsiteX4" fmla="*/ 0 w 292392"/>
              <a:gd name="connsiteY4" fmla="*/ 98665 h 99376"/>
              <a:gd name="connsiteX5" fmla="*/ 231775 w 292392"/>
              <a:gd name="connsiteY5" fmla="*/ 89140 h 99376"/>
              <a:gd name="connsiteX6" fmla="*/ 292100 w 292392"/>
              <a:gd name="connsiteY6" fmla="*/ 240 h 9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392" h="99376">
                <a:moveTo>
                  <a:pt x="292100" y="240"/>
                </a:moveTo>
                <a:cubicBezTo>
                  <a:pt x="294746" y="-3993"/>
                  <a:pt x="279400" y="48923"/>
                  <a:pt x="247650" y="63740"/>
                </a:cubicBezTo>
                <a:cubicBezTo>
                  <a:pt x="215900" y="78557"/>
                  <a:pt x="117475" y="85436"/>
                  <a:pt x="101600" y="89140"/>
                </a:cubicBezTo>
                <a:cubicBezTo>
                  <a:pt x="85725" y="92844"/>
                  <a:pt x="169333" y="84378"/>
                  <a:pt x="152400" y="85965"/>
                </a:cubicBezTo>
                <a:cubicBezTo>
                  <a:pt x="135467" y="87553"/>
                  <a:pt x="0" y="98665"/>
                  <a:pt x="0" y="98665"/>
                </a:cubicBezTo>
                <a:cubicBezTo>
                  <a:pt x="13229" y="99194"/>
                  <a:pt x="183621" y="102369"/>
                  <a:pt x="231775" y="89140"/>
                </a:cubicBezTo>
                <a:cubicBezTo>
                  <a:pt x="279929" y="75911"/>
                  <a:pt x="289454" y="4473"/>
                  <a:pt x="29210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967A7B3A-30D8-F2D9-5F58-7DB0AEF05A24}"/>
              </a:ext>
            </a:extLst>
          </p:cNvPr>
          <p:cNvSpPr/>
          <p:nvPr/>
        </p:nvSpPr>
        <p:spPr>
          <a:xfrm>
            <a:off x="4816212" y="3194050"/>
            <a:ext cx="337847" cy="102147"/>
          </a:xfrm>
          <a:custGeom>
            <a:avLst/>
            <a:gdLst>
              <a:gd name="connsiteX0" fmla="*/ 336813 w 337847"/>
              <a:gd name="connsiteY0" fmla="*/ 98425 h 102147"/>
              <a:gd name="connsiteX1" fmla="*/ 120913 w 337847"/>
              <a:gd name="connsiteY1" fmla="*/ 101600 h 102147"/>
              <a:gd name="connsiteX2" fmla="*/ 190763 w 337847"/>
              <a:gd name="connsiteY2" fmla="*/ 88900 h 102147"/>
              <a:gd name="connsiteX3" fmla="*/ 92338 w 337847"/>
              <a:gd name="connsiteY3" fmla="*/ 79375 h 102147"/>
              <a:gd name="connsiteX4" fmla="*/ 120913 w 337847"/>
              <a:gd name="connsiteY4" fmla="*/ 50800 h 102147"/>
              <a:gd name="connsiteX5" fmla="*/ 44713 w 337847"/>
              <a:gd name="connsiteY5" fmla="*/ 66675 h 102147"/>
              <a:gd name="connsiteX6" fmla="*/ 105038 w 337847"/>
              <a:gd name="connsiteY6" fmla="*/ 28575 h 102147"/>
              <a:gd name="connsiteX7" fmla="*/ 263 w 337847"/>
              <a:gd name="connsiteY7" fmla="*/ 41275 h 102147"/>
              <a:gd name="connsiteX8" fmla="*/ 73288 w 337847"/>
              <a:gd name="connsiteY8" fmla="*/ 12700 h 102147"/>
              <a:gd name="connsiteX9" fmla="*/ 12963 w 337847"/>
              <a:gd name="connsiteY9" fmla="*/ 12700 h 102147"/>
              <a:gd name="connsiteX10" fmla="*/ 105038 w 337847"/>
              <a:gd name="connsiteY10" fmla="*/ 0 h 102147"/>
              <a:gd name="connsiteX11" fmla="*/ 82813 w 337847"/>
              <a:gd name="connsiteY11" fmla="*/ 12700 h 102147"/>
              <a:gd name="connsiteX12" fmla="*/ 60588 w 337847"/>
              <a:gd name="connsiteY12" fmla="*/ 22225 h 102147"/>
              <a:gd name="connsiteX13" fmla="*/ 108213 w 337847"/>
              <a:gd name="connsiteY13" fmla="*/ 25400 h 102147"/>
              <a:gd name="connsiteX14" fmla="*/ 76463 w 337847"/>
              <a:gd name="connsiteY14" fmla="*/ 38100 h 102147"/>
              <a:gd name="connsiteX15" fmla="*/ 136788 w 337847"/>
              <a:gd name="connsiteY15" fmla="*/ 38100 h 102147"/>
              <a:gd name="connsiteX16" fmla="*/ 114563 w 337847"/>
              <a:gd name="connsiteY16" fmla="*/ 60325 h 102147"/>
              <a:gd name="connsiteX17" fmla="*/ 200288 w 337847"/>
              <a:gd name="connsiteY17" fmla="*/ 85725 h 102147"/>
              <a:gd name="connsiteX18" fmla="*/ 336813 w 337847"/>
              <a:gd name="connsiteY18" fmla="*/ 98425 h 10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847" h="102147">
                <a:moveTo>
                  <a:pt x="336813" y="98425"/>
                </a:moveTo>
                <a:cubicBezTo>
                  <a:pt x="323584" y="101071"/>
                  <a:pt x="145255" y="103188"/>
                  <a:pt x="120913" y="101600"/>
                </a:cubicBezTo>
                <a:cubicBezTo>
                  <a:pt x="96571" y="100013"/>
                  <a:pt x="195525" y="92604"/>
                  <a:pt x="190763" y="88900"/>
                </a:cubicBezTo>
                <a:cubicBezTo>
                  <a:pt x="186001" y="85196"/>
                  <a:pt x="103980" y="85725"/>
                  <a:pt x="92338" y="79375"/>
                </a:cubicBezTo>
                <a:cubicBezTo>
                  <a:pt x="80696" y="73025"/>
                  <a:pt x="128850" y="52917"/>
                  <a:pt x="120913" y="50800"/>
                </a:cubicBezTo>
                <a:cubicBezTo>
                  <a:pt x="112976" y="48683"/>
                  <a:pt x="47359" y="70379"/>
                  <a:pt x="44713" y="66675"/>
                </a:cubicBezTo>
                <a:cubicBezTo>
                  <a:pt x="42067" y="62971"/>
                  <a:pt x="112446" y="32808"/>
                  <a:pt x="105038" y="28575"/>
                </a:cubicBezTo>
                <a:cubicBezTo>
                  <a:pt x="97630" y="24342"/>
                  <a:pt x="5555" y="43921"/>
                  <a:pt x="263" y="41275"/>
                </a:cubicBezTo>
                <a:cubicBezTo>
                  <a:pt x="-5029" y="38629"/>
                  <a:pt x="71171" y="17462"/>
                  <a:pt x="73288" y="12700"/>
                </a:cubicBezTo>
                <a:cubicBezTo>
                  <a:pt x="75405" y="7938"/>
                  <a:pt x="7671" y="14817"/>
                  <a:pt x="12963" y="12700"/>
                </a:cubicBezTo>
                <a:cubicBezTo>
                  <a:pt x="18255" y="10583"/>
                  <a:pt x="93396" y="0"/>
                  <a:pt x="105038" y="0"/>
                </a:cubicBezTo>
                <a:cubicBezTo>
                  <a:pt x="116680" y="0"/>
                  <a:pt x="90221" y="8996"/>
                  <a:pt x="82813" y="12700"/>
                </a:cubicBezTo>
                <a:cubicBezTo>
                  <a:pt x="75405" y="16404"/>
                  <a:pt x="56355" y="20108"/>
                  <a:pt x="60588" y="22225"/>
                </a:cubicBezTo>
                <a:cubicBezTo>
                  <a:pt x="64821" y="24342"/>
                  <a:pt x="105567" y="22754"/>
                  <a:pt x="108213" y="25400"/>
                </a:cubicBezTo>
                <a:cubicBezTo>
                  <a:pt x="110859" y="28046"/>
                  <a:pt x="71701" y="35983"/>
                  <a:pt x="76463" y="38100"/>
                </a:cubicBezTo>
                <a:cubicBezTo>
                  <a:pt x="81225" y="40217"/>
                  <a:pt x="130438" y="34396"/>
                  <a:pt x="136788" y="38100"/>
                </a:cubicBezTo>
                <a:cubicBezTo>
                  <a:pt x="143138" y="41804"/>
                  <a:pt x="103980" y="52388"/>
                  <a:pt x="114563" y="60325"/>
                </a:cubicBezTo>
                <a:cubicBezTo>
                  <a:pt x="125146" y="68262"/>
                  <a:pt x="168009" y="79375"/>
                  <a:pt x="200288" y="85725"/>
                </a:cubicBezTo>
                <a:cubicBezTo>
                  <a:pt x="232567" y="92075"/>
                  <a:pt x="350042" y="95779"/>
                  <a:pt x="336813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436676B1-0DA0-0B43-128F-DBC359700C0F}"/>
              </a:ext>
            </a:extLst>
          </p:cNvPr>
          <p:cNvSpPr/>
          <p:nvPr/>
        </p:nvSpPr>
        <p:spPr>
          <a:xfrm>
            <a:off x="5003736" y="3269739"/>
            <a:ext cx="463892" cy="126234"/>
          </a:xfrm>
          <a:custGeom>
            <a:avLst/>
            <a:gdLst>
              <a:gd name="connsiteX0" fmla="*/ 463614 w 463892"/>
              <a:gd name="connsiteY0" fmla="*/ 511 h 126234"/>
              <a:gd name="connsiteX1" fmla="*/ 212789 w 463892"/>
              <a:gd name="connsiteY1" fmla="*/ 105286 h 126234"/>
              <a:gd name="connsiteX2" fmla="*/ 292164 w 463892"/>
              <a:gd name="connsiteY2" fmla="*/ 76711 h 126234"/>
              <a:gd name="connsiteX3" fmla="*/ 174689 w 463892"/>
              <a:gd name="connsiteY3" fmla="*/ 98936 h 126234"/>
              <a:gd name="connsiteX4" fmla="*/ 64 w 463892"/>
              <a:gd name="connsiteY4" fmla="*/ 124336 h 126234"/>
              <a:gd name="connsiteX5" fmla="*/ 155639 w 463892"/>
              <a:gd name="connsiteY5" fmla="*/ 117986 h 126234"/>
              <a:gd name="connsiteX6" fmla="*/ 260414 w 463892"/>
              <a:gd name="connsiteY6" fmla="*/ 67186 h 126234"/>
              <a:gd name="connsiteX7" fmla="*/ 463614 w 463892"/>
              <a:gd name="connsiteY7" fmla="*/ 511 h 12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892" h="126234">
                <a:moveTo>
                  <a:pt x="463614" y="511"/>
                </a:moveTo>
                <a:cubicBezTo>
                  <a:pt x="455677" y="6861"/>
                  <a:pt x="241364" y="92586"/>
                  <a:pt x="212789" y="105286"/>
                </a:cubicBezTo>
                <a:cubicBezTo>
                  <a:pt x="184214" y="117986"/>
                  <a:pt x="298514" y="77769"/>
                  <a:pt x="292164" y="76711"/>
                </a:cubicBezTo>
                <a:cubicBezTo>
                  <a:pt x="285814" y="75653"/>
                  <a:pt x="223372" y="90999"/>
                  <a:pt x="174689" y="98936"/>
                </a:cubicBezTo>
                <a:cubicBezTo>
                  <a:pt x="126006" y="106873"/>
                  <a:pt x="3239" y="121161"/>
                  <a:pt x="64" y="124336"/>
                </a:cubicBezTo>
                <a:cubicBezTo>
                  <a:pt x="-3111" y="127511"/>
                  <a:pt x="112247" y="127511"/>
                  <a:pt x="155639" y="117986"/>
                </a:cubicBezTo>
                <a:cubicBezTo>
                  <a:pt x="199031" y="108461"/>
                  <a:pt x="213318" y="85707"/>
                  <a:pt x="260414" y="67186"/>
                </a:cubicBezTo>
                <a:cubicBezTo>
                  <a:pt x="307510" y="48665"/>
                  <a:pt x="471551" y="-5839"/>
                  <a:pt x="463614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628FAA40-8D64-5A8B-2E5B-F8AA48459F3C}"/>
              </a:ext>
            </a:extLst>
          </p:cNvPr>
          <p:cNvSpPr/>
          <p:nvPr/>
        </p:nvSpPr>
        <p:spPr>
          <a:xfrm>
            <a:off x="4952790" y="3317639"/>
            <a:ext cx="232007" cy="51143"/>
          </a:xfrm>
          <a:custGeom>
            <a:avLst/>
            <a:gdLst>
              <a:gd name="connsiteX0" fmla="*/ 210 w 232007"/>
              <a:gd name="connsiteY0" fmla="*/ 236 h 51143"/>
              <a:gd name="connsiteX1" fmla="*/ 124035 w 232007"/>
              <a:gd name="connsiteY1" fmla="*/ 6586 h 51143"/>
              <a:gd name="connsiteX2" fmla="*/ 76410 w 232007"/>
              <a:gd name="connsiteY2" fmla="*/ 6586 h 51143"/>
              <a:gd name="connsiteX3" fmla="*/ 152610 w 232007"/>
              <a:gd name="connsiteY3" fmla="*/ 3411 h 51143"/>
              <a:gd name="connsiteX4" fmla="*/ 231985 w 232007"/>
              <a:gd name="connsiteY4" fmla="*/ 51036 h 51143"/>
              <a:gd name="connsiteX5" fmla="*/ 158960 w 232007"/>
              <a:gd name="connsiteY5" fmla="*/ 16111 h 51143"/>
              <a:gd name="connsiteX6" fmla="*/ 210 w 232007"/>
              <a:gd name="connsiteY6" fmla="*/ 236 h 5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07" h="51143">
                <a:moveTo>
                  <a:pt x="210" y="236"/>
                </a:moveTo>
                <a:cubicBezTo>
                  <a:pt x="-5611" y="-1352"/>
                  <a:pt x="111335" y="5528"/>
                  <a:pt x="124035" y="6586"/>
                </a:cubicBezTo>
                <a:cubicBezTo>
                  <a:pt x="136735" y="7644"/>
                  <a:pt x="71648" y="7115"/>
                  <a:pt x="76410" y="6586"/>
                </a:cubicBezTo>
                <a:cubicBezTo>
                  <a:pt x="81173" y="6057"/>
                  <a:pt x="126681" y="-3997"/>
                  <a:pt x="152610" y="3411"/>
                </a:cubicBezTo>
                <a:cubicBezTo>
                  <a:pt x="178539" y="10819"/>
                  <a:pt x="230927" y="48919"/>
                  <a:pt x="231985" y="51036"/>
                </a:cubicBezTo>
                <a:cubicBezTo>
                  <a:pt x="233043" y="53153"/>
                  <a:pt x="196002" y="23519"/>
                  <a:pt x="158960" y="16111"/>
                </a:cubicBezTo>
                <a:cubicBezTo>
                  <a:pt x="121918" y="8703"/>
                  <a:pt x="6031" y="1824"/>
                  <a:pt x="210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A61B397F-4356-934D-B8EE-545ADF2DC278}"/>
              </a:ext>
            </a:extLst>
          </p:cNvPr>
          <p:cNvSpPr/>
          <p:nvPr/>
        </p:nvSpPr>
        <p:spPr>
          <a:xfrm>
            <a:off x="5152137" y="3273147"/>
            <a:ext cx="335727" cy="149503"/>
          </a:xfrm>
          <a:custGeom>
            <a:avLst/>
            <a:gdLst>
              <a:gd name="connsiteX0" fmla="*/ 334263 w 335727"/>
              <a:gd name="connsiteY0" fmla="*/ 278 h 149503"/>
              <a:gd name="connsiteX1" fmla="*/ 223138 w 335727"/>
              <a:gd name="connsiteY1" fmla="*/ 70128 h 149503"/>
              <a:gd name="connsiteX2" fmla="*/ 146938 w 335727"/>
              <a:gd name="connsiteY2" fmla="*/ 101878 h 149503"/>
              <a:gd name="connsiteX3" fmla="*/ 204088 w 335727"/>
              <a:gd name="connsiteY3" fmla="*/ 98703 h 149503"/>
              <a:gd name="connsiteX4" fmla="*/ 888 w 335727"/>
              <a:gd name="connsiteY4" fmla="*/ 149503 h 149503"/>
              <a:gd name="connsiteX5" fmla="*/ 137413 w 335727"/>
              <a:gd name="connsiteY5" fmla="*/ 98703 h 149503"/>
              <a:gd name="connsiteX6" fmla="*/ 334263 w 335727"/>
              <a:gd name="connsiteY6" fmla="*/ 278 h 14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727" h="149503">
                <a:moveTo>
                  <a:pt x="334263" y="278"/>
                </a:moveTo>
                <a:cubicBezTo>
                  <a:pt x="348551" y="-4485"/>
                  <a:pt x="254359" y="53195"/>
                  <a:pt x="223138" y="70128"/>
                </a:cubicBezTo>
                <a:cubicBezTo>
                  <a:pt x="191917" y="87061"/>
                  <a:pt x="150113" y="97116"/>
                  <a:pt x="146938" y="101878"/>
                </a:cubicBezTo>
                <a:cubicBezTo>
                  <a:pt x="143763" y="106640"/>
                  <a:pt x="228430" y="90766"/>
                  <a:pt x="204088" y="98703"/>
                </a:cubicBezTo>
                <a:cubicBezTo>
                  <a:pt x="179746" y="106640"/>
                  <a:pt x="12000" y="149503"/>
                  <a:pt x="888" y="149503"/>
                </a:cubicBezTo>
                <a:cubicBezTo>
                  <a:pt x="-10224" y="149503"/>
                  <a:pt x="85555" y="121986"/>
                  <a:pt x="137413" y="98703"/>
                </a:cubicBezTo>
                <a:cubicBezTo>
                  <a:pt x="189271" y="75420"/>
                  <a:pt x="319975" y="5041"/>
                  <a:pt x="334263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04503B8A-FBA6-DB0A-1A5C-0B1B22DC1451}"/>
              </a:ext>
            </a:extLst>
          </p:cNvPr>
          <p:cNvSpPr/>
          <p:nvPr/>
        </p:nvSpPr>
        <p:spPr>
          <a:xfrm>
            <a:off x="6064219" y="3135386"/>
            <a:ext cx="222367" cy="23893"/>
          </a:xfrm>
          <a:custGeom>
            <a:avLst/>
            <a:gdLst>
              <a:gd name="connsiteX0" fmla="*/ 31 w 222367"/>
              <a:gd name="connsiteY0" fmla="*/ 4689 h 23893"/>
              <a:gd name="connsiteX1" fmla="*/ 139731 w 222367"/>
              <a:gd name="connsiteY1" fmla="*/ 11039 h 23893"/>
              <a:gd name="connsiteX2" fmla="*/ 222281 w 222367"/>
              <a:gd name="connsiteY2" fmla="*/ 23739 h 23893"/>
              <a:gd name="connsiteX3" fmla="*/ 152431 w 222367"/>
              <a:gd name="connsiteY3" fmla="*/ 1514 h 23893"/>
              <a:gd name="connsiteX4" fmla="*/ 31 w 222367"/>
              <a:gd name="connsiteY4" fmla="*/ 4689 h 2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67" h="23893">
                <a:moveTo>
                  <a:pt x="31" y="4689"/>
                </a:moveTo>
                <a:cubicBezTo>
                  <a:pt x="-2086" y="6277"/>
                  <a:pt x="102689" y="7864"/>
                  <a:pt x="139731" y="11039"/>
                </a:cubicBezTo>
                <a:cubicBezTo>
                  <a:pt x="176773" y="14214"/>
                  <a:pt x="220164" y="25327"/>
                  <a:pt x="222281" y="23739"/>
                </a:cubicBezTo>
                <a:cubicBezTo>
                  <a:pt x="224398" y="22151"/>
                  <a:pt x="187356" y="5747"/>
                  <a:pt x="152431" y="1514"/>
                </a:cubicBezTo>
                <a:cubicBezTo>
                  <a:pt x="117506" y="-2719"/>
                  <a:pt x="2148" y="3101"/>
                  <a:pt x="31" y="4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DB1507E1-0FA9-004C-AAD4-04EC0CD7A1F8}"/>
              </a:ext>
            </a:extLst>
          </p:cNvPr>
          <p:cNvSpPr/>
          <p:nvPr/>
        </p:nvSpPr>
        <p:spPr>
          <a:xfrm>
            <a:off x="6457950" y="3163480"/>
            <a:ext cx="136525" cy="49742"/>
          </a:xfrm>
          <a:custGeom>
            <a:avLst/>
            <a:gdLst>
              <a:gd name="connsiteX0" fmla="*/ 136525 w 136525"/>
              <a:gd name="connsiteY0" fmla="*/ 1995 h 49742"/>
              <a:gd name="connsiteX1" fmla="*/ 53975 w 136525"/>
              <a:gd name="connsiteY1" fmla="*/ 17870 h 49742"/>
              <a:gd name="connsiteX2" fmla="*/ 0 w 136525"/>
              <a:gd name="connsiteY2" fmla="*/ 49620 h 49742"/>
              <a:gd name="connsiteX3" fmla="*/ 53975 w 136525"/>
              <a:gd name="connsiteY3" fmla="*/ 5170 h 49742"/>
              <a:gd name="connsiteX4" fmla="*/ 136525 w 136525"/>
              <a:gd name="connsiteY4" fmla="*/ 1995 h 4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25" h="49742">
                <a:moveTo>
                  <a:pt x="136525" y="1995"/>
                </a:moveTo>
                <a:cubicBezTo>
                  <a:pt x="136525" y="4112"/>
                  <a:pt x="76729" y="9933"/>
                  <a:pt x="53975" y="17870"/>
                </a:cubicBezTo>
                <a:cubicBezTo>
                  <a:pt x="31221" y="25808"/>
                  <a:pt x="0" y="51737"/>
                  <a:pt x="0" y="49620"/>
                </a:cubicBezTo>
                <a:cubicBezTo>
                  <a:pt x="0" y="47503"/>
                  <a:pt x="35454" y="12578"/>
                  <a:pt x="53975" y="5170"/>
                </a:cubicBezTo>
                <a:cubicBezTo>
                  <a:pt x="72496" y="-2238"/>
                  <a:pt x="136525" y="-122"/>
                  <a:pt x="1365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11282E8-66D9-41FF-875F-AF720B875512}"/>
              </a:ext>
            </a:extLst>
          </p:cNvPr>
          <p:cNvSpPr/>
          <p:nvPr/>
        </p:nvSpPr>
        <p:spPr>
          <a:xfrm>
            <a:off x="6723723" y="2898486"/>
            <a:ext cx="96187" cy="71555"/>
          </a:xfrm>
          <a:custGeom>
            <a:avLst/>
            <a:gdLst>
              <a:gd name="connsiteX0" fmla="*/ 96177 w 96187"/>
              <a:gd name="connsiteY0" fmla="*/ 289 h 71555"/>
              <a:gd name="connsiteX1" fmla="*/ 7277 w 96187"/>
              <a:gd name="connsiteY1" fmla="*/ 28864 h 71555"/>
              <a:gd name="connsiteX2" fmla="*/ 54902 w 96187"/>
              <a:gd name="connsiteY2" fmla="*/ 47914 h 71555"/>
              <a:gd name="connsiteX3" fmla="*/ 23152 w 96187"/>
              <a:gd name="connsiteY3" fmla="*/ 66964 h 71555"/>
              <a:gd name="connsiteX4" fmla="*/ 42202 w 96187"/>
              <a:gd name="connsiteY4" fmla="*/ 70139 h 71555"/>
              <a:gd name="connsiteX5" fmla="*/ 927 w 96187"/>
              <a:gd name="connsiteY5" fmla="*/ 47914 h 71555"/>
              <a:gd name="connsiteX6" fmla="*/ 96177 w 96187"/>
              <a:gd name="connsiteY6" fmla="*/ 289 h 7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87" h="71555">
                <a:moveTo>
                  <a:pt x="96177" y="289"/>
                </a:moveTo>
                <a:cubicBezTo>
                  <a:pt x="97235" y="-2886"/>
                  <a:pt x="14156" y="20926"/>
                  <a:pt x="7277" y="28864"/>
                </a:cubicBezTo>
                <a:cubicBezTo>
                  <a:pt x="398" y="36802"/>
                  <a:pt x="52256" y="41564"/>
                  <a:pt x="54902" y="47914"/>
                </a:cubicBezTo>
                <a:cubicBezTo>
                  <a:pt x="57548" y="54264"/>
                  <a:pt x="25269" y="63260"/>
                  <a:pt x="23152" y="66964"/>
                </a:cubicBezTo>
                <a:cubicBezTo>
                  <a:pt x="21035" y="70668"/>
                  <a:pt x="45906" y="73314"/>
                  <a:pt x="42202" y="70139"/>
                </a:cubicBezTo>
                <a:cubicBezTo>
                  <a:pt x="38498" y="66964"/>
                  <a:pt x="-7011" y="56910"/>
                  <a:pt x="927" y="47914"/>
                </a:cubicBezTo>
                <a:cubicBezTo>
                  <a:pt x="8864" y="38918"/>
                  <a:pt x="95119" y="3464"/>
                  <a:pt x="9617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2BAEAFAC-2F32-F481-B0A4-35ADACE8CCE4}"/>
              </a:ext>
            </a:extLst>
          </p:cNvPr>
          <p:cNvSpPr/>
          <p:nvPr/>
        </p:nvSpPr>
        <p:spPr>
          <a:xfrm>
            <a:off x="6650036" y="2978036"/>
            <a:ext cx="84350" cy="115174"/>
          </a:xfrm>
          <a:custGeom>
            <a:avLst/>
            <a:gdLst>
              <a:gd name="connsiteX0" fmla="*/ 80964 w 84350"/>
              <a:gd name="connsiteY0" fmla="*/ 114 h 115174"/>
              <a:gd name="connsiteX1" fmla="*/ 26989 w 84350"/>
              <a:gd name="connsiteY1" fmla="*/ 73139 h 115174"/>
              <a:gd name="connsiteX2" fmla="*/ 84139 w 84350"/>
              <a:gd name="connsiteY2" fmla="*/ 89014 h 115174"/>
              <a:gd name="connsiteX3" fmla="*/ 1589 w 84350"/>
              <a:gd name="connsiteY3" fmla="*/ 114414 h 115174"/>
              <a:gd name="connsiteX4" fmla="*/ 33339 w 84350"/>
              <a:gd name="connsiteY4" fmla="*/ 57264 h 115174"/>
              <a:gd name="connsiteX5" fmla="*/ 80964 w 84350"/>
              <a:gd name="connsiteY5" fmla="*/ 114 h 11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350" h="115174">
                <a:moveTo>
                  <a:pt x="80964" y="114"/>
                </a:moveTo>
                <a:cubicBezTo>
                  <a:pt x="79906" y="2760"/>
                  <a:pt x="26460" y="58322"/>
                  <a:pt x="26989" y="73139"/>
                </a:cubicBezTo>
                <a:cubicBezTo>
                  <a:pt x="27518" y="87956"/>
                  <a:pt x="88372" y="82135"/>
                  <a:pt x="84139" y="89014"/>
                </a:cubicBezTo>
                <a:cubicBezTo>
                  <a:pt x="79906" y="95893"/>
                  <a:pt x="10056" y="119706"/>
                  <a:pt x="1589" y="114414"/>
                </a:cubicBezTo>
                <a:cubicBezTo>
                  <a:pt x="-6878" y="109122"/>
                  <a:pt x="20639" y="73139"/>
                  <a:pt x="33339" y="57264"/>
                </a:cubicBezTo>
                <a:cubicBezTo>
                  <a:pt x="46039" y="41389"/>
                  <a:pt x="82022" y="-2532"/>
                  <a:pt x="8096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36A915BA-AF23-C814-6D5F-5119A33BD282}"/>
              </a:ext>
            </a:extLst>
          </p:cNvPr>
          <p:cNvSpPr/>
          <p:nvPr/>
        </p:nvSpPr>
        <p:spPr>
          <a:xfrm>
            <a:off x="6108535" y="3159108"/>
            <a:ext cx="143416" cy="85746"/>
          </a:xfrm>
          <a:custGeom>
            <a:avLst/>
            <a:gdLst>
              <a:gd name="connsiteX0" fmla="*/ 165 w 143416"/>
              <a:gd name="connsiteY0" fmla="*/ 17 h 85746"/>
              <a:gd name="connsiteX1" fmla="*/ 79540 w 143416"/>
              <a:gd name="connsiteY1" fmla="*/ 25417 h 85746"/>
              <a:gd name="connsiteX2" fmla="*/ 143040 w 143416"/>
              <a:gd name="connsiteY2" fmla="*/ 85742 h 85746"/>
              <a:gd name="connsiteX3" fmla="*/ 101765 w 143416"/>
              <a:gd name="connsiteY3" fmla="*/ 28592 h 85746"/>
              <a:gd name="connsiteX4" fmla="*/ 165 w 143416"/>
              <a:gd name="connsiteY4" fmla="*/ 17 h 8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16" h="85746">
                <a:moveTo>
                  <a:pt x="165" y="17"/>
                </a:moveTo>
                <a:cubicBezTo>
                  <a:pt x="-3539" y="-512"/>
                  <a:pt x="55728" y="11130"/>
                  <a:pt x="79540" y="25417"/>
                </a:cubicBezTo>
                <a:cubicBezTo>
                  <a:pt x="103352" y="39704"/>
                  <a:pt x="139336" y="85213"/>
                  <a:pt x="143040" y="85742"/>
                </a:cubicBezTo>
                <a:cubicBezTo>
                  <a:pt x="146744" y="86271"/>
                  <a:pt x="122402" y="42879"/>
                  <a:pt x="101765" y="28592"/>
                </a:cubicBezTo>
                <a:cubicBezTo>
                  <a:pt x="81128" y="14305"/>
                  <a:pt x="3869" y="546"/>
                  <a:pt x="16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634B8855-EF1B-2927-3C01-62757F56B3DE}"/>
              </a:ext>
            </a:extLst>
          </p:cNvPr>
          <p:cNvSpPr/>
          <p:nvPr/>
        </p:nvSpPr>
        <p:spPr>
          <a:xfrm>
            <a:off x="6483299" y="3177979"/>
            <a:ext cx="111191" cy="86020"/>
          </a:xfrm>
          <a:custGeom>
            <a:avLst/>
            <a:gdLst>
              <a:gd name="connsiteX0" fmla="*/ 111176 w 111191"/>
              <a:gd name="connsiteY0" fmla="*/ 196 h 86020"/>
              <a:gd name="connsiteX1" fmla="*/ 41326 w 111191"/>
              <a:gd name="connsiteY1" fmla="*/ 41471 h 86020"/>
              <a:gd name="connsiteX2" fmla="*/ 51 w 111191"/>
              <a:gd name="connsiteY2" fmla="*/ 85921 h 86020"/>
              <a:gd name="connsiteX3" fmla="*/ 34976 w 111191"/>
              <a:gd name="connsiteY3" fmla="*/ 28771 h 86020"/>
              <a:gd name="connsiteX4" fmla="*/ 111176 w 111191"/>
              <a:gd name="connsiteY4" fmla="*/ 196 h 8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91" h="86020">
                <a:moveTo>
                  <a:pt x="111176" y="196"/>
                </a:moveTo>
                <a:cubicBezTo>
                  <a:pt x="112234" y="2313"/>
                  <a:pt x="59847" y="27184"/>
                  <a:pt x="41326" y="41471"/>
                </a:cubicBezTo>
                <a:cubicBezTo>
                  <a:pt x="22805" y="55758"/>
                  <a:pt x="1109" y="88038"/>
                  <a:pt x="51" y="85921"/>
                </a:cubicBezTo>
                <a:cubicBezTo>
                  <a:pt x="-1007" y="83804"/>
                  <a:pt x="14339" y="44117"/>
                  <a:pt x="34976" y="28771"/>
                </a:cubicBezTo>
                <a:cubicBezTo>
                  <a:pt x="55613" y="13425"/>
                  <a:pt x="110118" y="-1921"/>
                  <a:pt x="111176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0C0447B1-479B-9E37-D407-7DD405C3DDEB}"/>
              </a:ext>
            </a:extLst>
          </p:cNvPr>
          <p:cNvSpPr/>
          <p:nvPr/>
        </p:nvSpPr>
        <p:spPr>
          <a:xfrm>
            <a:off x="5837528" y="2895350"/>
            <a:ext cx="112469" cy="219431"/>
          </a:xfrm>
          <a:custGeom>
            <a:avLst/>
            <a:gdLst>
              <a:gd name="connsiteX0" fmla="*/ 112422 w 112469"/>
              <a:gd name="connsiteY0" fmla="*/ 250 h 219431"/>
              <a:gd name="connsiteX1" fmla="*/ 26697 w 112469"/>
              <a:gd name="connsiteY1" fmla="*/ 92325 h 219431"/>
              <a:gd name="connsiteX2" fmla="*/ 1297 w 112469"/>
              <a:gd name="connsiteY2" fmla="*/ 219325 h 219431"/>
              <a:gd name="connsiteX3" fmla="*/ 13997 w 112469"/>
              <a:gd name="connsiteY3" fmla="*/ 70100 h 219431"/>
              <a:gd name="connsiteX4" fmla="*/ 112422 w 112469"/>
              <a:gd name="connsiteY4" fmla="*/ 250 h 21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69" h="219431">
                <a:moveTo>
                  <a:pt x="112422" y="250"/>
                </a:moveTo>
                <a:cubicBezTo>
                  <a:pt x="114539" y="3954"/>
                  <a:pt x="45218" y="55813"/>
                  <a:pt x="26697" y="92325"/>
                </a:cubicBezTo>
                <a:cubicBezTo>
                  <a:pt x="8176" y="128838"/>
                  <a:pt x="3414" y="223029"/>
                  <a:pt x="1297" y="219325"/>
                </a:cubicBezTo>
                <a:cubicBezTo>
                  <a:pt x="-820" y="215621"/>
                  <a:pt x="-2407" y="105554"/>
                  <a:pt x="13997" y="70100"/>
                </a:cubicBezTo>
                <a:cubicBezTo>
                  <a:pt x="30401" y="34646"/>
                  <a:pt x="110305" y="-3454"/>
                  <a:pt x="112422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2DC1AECD-7FE0-DCF7-E702-CAFF54FA1E23}"/>
              </a:ext>
            </a:extLst>
          </p:cNvPr>
          <p:cNvSpPr/>
          <p:nvPr/>
        </p:nvSpPr>
        <p:spPr>
          <a:xfrm>
            <a:off x="5606801" y="2930324"/>
            <a:ext cx="64028" cy="206704"/>
          </a:xfrm>
          <a:custGeom>
            <a:avLst/>
            <a:gdLst>
              <a:gd name="connsiteX0" fmla="*/ 249 w 64028"/>
              <a:gd name="connsiteY0" fmla="*/ 201 h 206704"/>
              <a:gd name="connsiteX1" fmla="*/ 41524 w 64028"/>
              <a:gd name="connsiteY1" fmla="*/ 98626 h 206704"/>
              <a:gd name="connsiteX2" fmla="*/ 38349 w 64028"/>
              <a:gd name="connsiteY2" fmla="*/ 206576 h 206704"/>
              <a:gd name="connsiteX3" fmla="*/ 63749 w 64028"/>
              <a:gd name="connsiteY3" fmla="*/ 76401 h 206704"/>
              <a:gd name="connsiteX4" fmla="*/ 249 w 64028"/>
              <a:gd name="connsiteY4" fmla="*/ 201 h 2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8" h="206704">
                <a:moveTo>
                  <a:pt x="249" y="201"/>
                </a:moveTo>
                <a:cubicBezTo>
                  <a:pt x="-3455" y="3905"/>
                  <a:pt x="35174" y="64230"/>
                  <a:pt x="41524" y="98626"/>
                </a:cubicBezTo>
                <a:cubicBezTo>
                  <a:pt x="47874" y="133022"/>
                  <a:pt x="34645" y="210280"/>
                  <a:pt x="38349" y="206576"/>
                </a:cubicBezTo>
                <a:cubicBezTo>
                  <a:pt x="42053" y="202872"/>
                  <a:pt x="66924" y="108151"/>
                  <a:pt x="63749" y="76401"/>
                </a:cubicBezTo>
                <a:cubicBezTo>
                  <a:pt x="60574" y="44651"/>
                  <a:pt x="3953" y="-3503"/>
                  <a:pt x="249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7FC3A6FB-2086-5B13-38DF-0BDE4F8A521D}"/>
              </a:ext>
            </a:extLst>
          </p:cNvPr>
          <p:cNvSpPr/>
          <p:nvPr/>
        </p:nvSpPr>
        <p:spPr>
          <a:xfrm>
            <a:off x="5472312" y="4620837"/>
            <a:ext cx="983072" cy="361525"/>
          </a:xfrm>
          <a:custGeom>
            <a:avLst/>
            <a:gdLst>
              <a:gd name="connsiteX0" fmla="*/ 10598 w 983072"/>
              <a:gd name="connsiteY0" fmla="*/ 24 h 361525"/>
              <a:gd name="connsiteX1" fmla="*/ 268864 w 983072"/>
              <a:gd name="connsiteY1" fmla="*/ 188488 h 361525"/>
              <a:gd name="connsiteX2" fmla="*/ 202552 w 983072"/>
              <a:gd name="connsiteY2" fmla="*/ 153587 h 361525"/>
              <a:gd name="connsiteX3" fmla="*/ 750494 w 983072"/>
              <a:gd name="connsiteY3" fmla="*/ 83786 h 361525"/>
              <a:gd name="connsiteX4" fmla="*/ 537599 w 983072"/>
              <a:gd name="connsiteY4" fmla="*/ 153587 h 361525"/>
              <a:gd name="connsiteX5" fmla="*/ 973859 w 983072"/>
              <a:gd name="connsiteY5" fmla="*/ 69826 h 361525"/>
              <a:gd name="connsiteX6" fmla="*/ 841236 w 983072"/>
              <a:gd name="connsiteY6" fmla="*/ 97746 h 361525"/>
              <a:gd name="connsiteX7" fmla="*/ 918018 w 983072"/>
              <a:gd name="connsiteY7" fmla="*/ 34925 h 361525"/>
              <a:gd name="connsiteX8" fmla="*/ 792375 w 983072"/>
              <a:gd name="connsiteY8" fmla="*/ 198958 h 361525"/>
              <a:gd name="connsiteX9" fmla="*/ 907548 w 983072"/>
              <a:gd name="connsiteY9" fmla="*/ 153587 h 361525"/>
              <a:gd name="connsiteX10" fmla="*/ 415447 w 983072"/>
              <a:gd name="connsiteY10" fmla="*/ 345542 h 361525"/>
              <a:gd name="connsiteX11" fmla="*/ 614381 w 983072"/>
              <a:gd name="connsiteY11" fmla="*/ 331581 h 361525"/>
              <a:gd name="connsiteX12" fmla="*/ 17578 w 983072"/>
              <a:gd name="connsiteY12" fmla="*/ 178018 h 361525"/>
              <a:gd name="connsiteX13" fmla="*/ 146711 w 983072"/>
              <a:gd name="connsiteY13" fmla="*/ 202448 h 361525"/>
              <a:gd name="connsiteX14" fmla="*/ 10598 w 983072"/>
              <a:gd name="connsiteY14" fmla="*/ 24 h 36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072" h="361525">
                <a:moveTo>
                  <a:pt x="10598" y="24"/>
                </a:moveTo>
                <a:cubicBezTo>
                  <a:pt x="30957" y="-2303"/>
                  <a:pt x="236872" y="162894"/>
                  <a:pt x="268864" y="188488"/>
                </a:cubicBezTo>
                <a:cubicBezTo>
                  <a:pt x="300856" y="214082"/>
                  <a:pt x="122280" y="171037"/>
                  <a:pt x="202552" y="153587"/>
                </a:cubicBezTo>
                <a:cubicBezTo>
                  <a:pt x="282824" y="136137"/>
                  <a:pt x="694653" y="83786"/>
                  <a:pt x="750494" y="83786"/>
                </a:cubicBezTo>
                <a:cubicBezTo>
                  <a:pt x="806335" y="83786"/>
                  <a:pt x="500372" y="155914"/>
                  <a:pt x="537599" y="153587"/>
                </a:cubicBezTo>
                <a:cubicBezTo>
                  <a:pt x="574826" y="151260"/>
                  <a:pt x="923253" y="79133"/>
                  <a:pt x="973859" y="69826"/>
                </a:cubicBezTo>
                <a:cubicBezTo>
                  <a:pt x="1024465" y="60519"/>
                  <a:pt x="850543" y="103563"/>
                  <a:pt x="841236" y="97746"/>
                </a:cubicBezTo>
                <a:cubicBezTo>
                  <a:pt x="831929" y="91929"/>
                  <a:pt x="926161" y="18056"/>
                  <a:pt x="918018" y="34925"/>
                </a:cubicBezTo>
                <a:cubicBezTo>
                  <a:pt x="909875" y="51794"/>
                  <a:pt x="794120" y="179181"/>
                  <a:pt x="792375" y="198958"/>
                </a:cubicBezTo>
                <a:cubicBezTo>
                  <a:pt x="790630" y="218735"/>
                  <a:pt x="907548" y="153587"/>
                  <a:pt x="907548" y="153587"/>
                </a:cubicBezTo>
                <a:cubicBezTo>
                  <a:pt x="844727" y="178018"/>
                  <a:pt x="464308" y="315876"/>
                  <a:pt x="415447" y="345542"/>
                </a:cubicBezTo>
                <a:cubicBezTo>
                  <a:pt x="366586" y="375208"/>
                  <a:pt x="680693" y="359502"/>
                  <a:pt x="614381" y="331581"/>
                </a:cubicBezTo>
                <a:cubicBezTo>
                  <a:pt x="548070" y="303660"/>
                  <a:pt x="95523" y="199540"/>
                  <a:pt x="17578" y="178018"/>
                </a:cubicBezTo>
                <a:cubicBezTo>
                  <a:pt x="-60367" y="156496"/>
                  <a:pt x="146129" y="225715"/>
                  <a:pt x="146711" y="202448"/>
                </a:cubicBezTo>
                <a:cubicBezTo>
                  <a:pt x="147293" y="179181"/>
                  <a:pt x="-9761" y="2351"/>
                  <a:pt x="10598" y="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1A8091B4-2722-0C4B-851F-D2DDFABC81E6}"/>
              </a:ext>
            </a:extLst>
          </p:cNvPr>
          <p:cNvSpPr/>
          <p:nvPr/>
        </p:nvSpPr>
        <p:spPr>
          <a:xfrm>
            <a:off x="6456331" y="3764199"/>
            <a:ext cx="559243" cy="909167"/>
          </a:xfrm>
          <a:custGeom>
            <a:avLst/>
            <a:gdLst>
              <a:gd name="connsiteX0" fmla="*/ 558722 w 559243"/>
              <a:gd name="connsiteY0" fmla="*/ 1593 h 909167"/>
              <a:gd name="connsiteX1" fmla="*/ 412139 w 559243"/>
              <a:gd name="connsiteY1" fmla="*/ 423893 h 909167"/>
              <a:gd name="connsiteX2" fmla="*/ 422609 w 559243"/>
              <a:gd name="connsiteY2" fmla="*/ 395972 h 909167"/>
              <a:gd name="connsiteX3" fmla="*/ 251596 w 559243"/>
              <a:gd name="connsiteY3" fmla="*/ 661218 h 909167"/>
              <a:gd name="connsiteX4" fmla="*/ 324887 w 559243"/>
              <a:gd name="connsiteY4" fmla="*/ 563496 h 909167"/>
              <a:gd name="connsiteX5" fmla="*/ 98032 w 559243"/>
              <a:gd name="connsiteY5" fmla="*/ 835722 h 909167"/>
              <a:gd name="connsiteX6" fmla="*/ 310 w 559243"/>
              <a:gd name="connsiteY6" fmla="*/ 905523 h 909167"/>
              <a:gd name="connsiteX7" fmla="*/ 125953 w 559243"/>
              <a:gd name="connsiteY7" fmla="*/ 751960 h 909167"/>
              <a:gd name="connsiteX8" fmla="*/ 227165 w 559243"/>
              <a:gd name="connsiteY8" fmla="*/ 451813 h 909167"/>
              <a:gd name="connsiteX9" fmla="*/ 241125 w 559243"/>
              <a:gd name="connsiteY9" fmla="*/ 507654 h 909167"/>
              <a:gd name="connsiteX10" fmla="*/ 352808 w 559243"/>
              <a:gd name="connsiteY10" fmla="*/ 287780 h 909167"/>
              <a:gd name="connsiteX11" fmla="*/ 558722 w 559243"/>
              <a:gd name="connsiteY11" fmla="*/ 1593 h 90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9243" h="909167">
                <a:moveTo>
                  <a:pt x="558722" y="1593"/>
                </a:moveTo>
                <a:cubicBezTo>
                  <a:pt x="568610" y="24278"/>
                  <a:pt x="434824" y="358163"/>
                  <a:pt x="412139" y="423893"/>
                </a:cubicBezTo>
                <a:cubicBezTo>
                  <a:pt x="389453" y="489623"/>
                  <a:pt x="449366" y="356418"/>
                  <a:pt x="422609" y="395972"/>
                </a:cubicBezTo>
                <a:cubicBezTo>
                  <a:pt x="395852" y="435526"/>
                  <a:pt x="267883" y="633297"/>
                  <a:pt x="251596" y="661218"/>
                </a:cubicBezTo>
                <a:cubicBezTo>
                  <a:pt x="235309" y="689139"/>
                  <a:pt x="350481" y="534412"/>
                  <a:pt x="324887" y="563496"/>
                </a:cubicBezTo>
                <a:cubicBezTo>
                  <a:pt x="299293" y="592580"/>
                  <a:pt x="152128" y="778718"/>
                  <a:pt x="98032" y="835722"/>
                </a:cubicBezTo>
                <a:cubicBezTo>
                  <a:pt x="43936" y="892727"/>
                  <a:pt x="-4343" y="919483"/>
                  <a:pt x="310" y="905523"/>
                </a:cubicBezTo>
                <a:cubicBezTo>
                  <a:pt x="4963" y="891563"/>
                  <a:pt x="88144" y="827578"/>
                  <a:pt x="125953" y="751960"/>
                </a:cubicBezTo>
                <a:cubicBezTo>
                  <a:pt x="163762" y="676342"/>
                  <a:pt x="207970" y="492531"/>
                  <a:pt x="227165" y="451813"/>
                </a:cubicBezTo>
                <a:cubicBezTo>
                  <a:pt x="246360" y="411095"/>
                  <a:pt x="220185" y="534993"/>
                  <a:pt x="241125" y="507654"/>
                </a:cubicBezTo>
                <a:cubicBezTo>
                  <a:pt x="262065" y="480315"/>
                  <a:pt x="304529" y="370960"/>
                  <a:pt x="352808" y="287780"/>
                </a:cubicBezTo>
                <a:cubicBezTo>
                  <a:pt x="401087" y="204600"/>
                  <a:pt x="548834" y="-21092"/>
                  <a:pt x="558722" y="15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F9581041-E2D6-97DB-B6FA-F6A62FE6E07C}"/>
              </a:ext>
            </a:extLst>
          </p:cNvPr>
          <p:cNvSpPr/>
          <p:nvPr/>
        </p:nvSpPr>
        <p:spPr>
          <a:xfrm>
            <a:off x="5554111" y="4243067"/>
            <a:ext cx="1081779" cy="630755"/>
          </a:xfrm>
          <a:custGeom>
            <a:avLst/>
            <a:gdLst>
              <a:gd name="connsiteX0" fmla="*/ 1081401 w 1081779"/>
              <a:gd name="connsiteY0" fmla="*/ 1314 h 630755"/>
              <a:gd name="connsiteX1" fmla="*/ 788011 w 1081779"/>
              <a:gd name="connsiteY1" fmla="*/ 328933 h 630755"/>
              <a:gd name="connsiteX2" fmla="*/ 880918 w 1081779"/>
              <a:gd name="connsiteY2" fmla="*/ 294704 h 630755"/>
              <a:gd name="connsiteX3" fmla="*/ 729333 w 1081779"/>
              <a:gd name="connsiteY3" fmla="*/ 412060 h 630755"/>
              <a:gd name="connsiteX4" fmla="*/ 440832 w 1081779"/>
              <a:gd name="connsiteY4" fmla="*/ 485408 h 630755"/>
              <a:gd name="connsiteX5" fmla="*/ 137662 w 1081779"/>
              <a:gd name="connsiteY5" fmla="*/ 475628 h 630755"/>
              <a:gd name="connsiteX6" fmla="*/ 347925 w 1081779"/>
              <a:gd name="connsiteY6" fmla="*/ 500077 h 630755"/>
              <a:gd name="connsiteX7" fmla="*/ 93654 w 1081779"/>
              <a:gd name="connsiteY7" fmla="*/ 529416 h 630755"/>
              <a:gd name="connsiteX8" fmla="*/ 10526 w 1081779"/>
              <a:gd name="connsiteY8" fmla="*/ 343603 h 630755"/>
              <a:gd name="connsiteX9" fmla="*/ 308807 w 1081779"/>
              <a:gd name="connsiteY9" fmla="*/ 627213 h 630755"/>
              <a:gd name="connsiteX10" fmla="*/ 836909 w 1081779"/>
              <a:gd name="connsiteY10" fmla="*/ 470738 h 630755"/>
              <a:gd name="connsiteX11" fmla="*/ 1081401 w 1081779"/>
              <a:gd name="connsiteY11" fmla="*/ 1314 h 63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779" h="630755">
                <a:moveTo>
                  <a:pt x="1081401" y="1314"/>
                </a:moveTo>
                <a:cubicBezTo>
                  <a:pt x="1073251" y="-22320"/>
                  <a:pt x="821425" y="280035"/>
                  <a:pt x="788011" y="328933"/>
                </a:cubicBezTo>
                <a:cubicBezTo>
                  <a:pt x="754597" y="377831"/>
                  <a:pt x="890698" y="280850"/>
                  <a:pt x="880918" y="294704"/>
                </a:cubicBezTo>
                <a:cubicBezTo>
                  <a:pt x="871138" y="308558"/>
                  <a:pt x="802681" y="380276"/>
                  <a:pt x="729333" y="412060"/>
                </a:cubicBezTo>
                <a:cubicBezTo>
                  <a:pt x="655985" y="443844"/>
                  <a:pt x="539444" y="474813"/>
                  <a:pt x="440832" y="485408"/>
                </a:cubicBezTo>
                <a:cubicBezTo>
                  <a:pt x="342220" y="496003"/>
                  <a:pt x="153147" y="473183"/>
                  <a:pt x="137662" y="475628"/>
                </a:cubicBezTo>
                <a:cubicBezTo>
                  <a:pt x="122177" y="478073"/>
                  <a:pt x="355260" y="491112"/>
                  <a:pt x="347925" y="500077"/>
                </a:cubicBezTo>
                <a:cubicBezTo>
                  <a:pt x="340590" y="509042"/>
                  <a:pt x="149887" y="555495"/>
                  <a:pt x="93654" y="529416"/>
                </a:cubicBezTo>
                <a:cubicBezTo>
                  <a:pt x="37421" y="503337"/>
                  <a:pt x="-25333" y="327304"/>
                  <a:pt x="10526" y="343603"/>
                </a:cubicBezTo>
                <a:cubicBezTo>
                  <a:pt x="46385" y="359902"/>
                  <a:pt x="171077" y="606024"/>
                  <a:pt x="308807" y="627213"/>
                </a:cubicBezTo>
                <a:cubicBezTo>
                  <a:pt x="446537" y="648402"/>
                  <a:pt x="708958" y="571795"/>
                  <a:pt x="836909" y="470738"/>
                </a:cubicBezTo>
                <a:cubicBezTo>
                  <a:pt x="964860" y="369681"/>
                  <a:pt x="1089551" y="24948"/>
                  <a:pt x="1081401" y="1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2BAFF69F-FCA4-C41A-D459-9A77B401E333}"/>
              </a:ext>
            </a:extLst>
          </p:cNvPr>
          <p:cNvSpPr/>
          <p:nvPr/>
        </p:nvSpPr>
        <p:spPr>
          <a:xfrm>
            <a:off x="4584397" y="1741621"/>
            <a:ext cx="717558" cy="724955"/>
          </a:xfrm>
          <a:custGeom>
            <a:avLst/>
            <a:gdLst>
              <a:gd name="connsiteX0" fmla="*/ 717519 w 717558"/>
              <a:gd name="connsiteY0" fmla="*/ 39053 h 724955"/>
              <a:gd name="connsiteX1" fmla="*/ 348550 w 717558"/>
              <a:gd name="connsiteY1" fmla="*/ 311768 h 724955"/>
              <a:gd name="connsiteX2" fmla="*/ 412719 w 717558"/>
              <a:gd name="connsiteY2" fmla="*/ 239579 h 724955"/>
              <a:gd name="connsiteX3" fmla="*/ 164066 w 717558"/>
              <a:gd name="connsiteY3" fmla="*/ 720842 h 724955"/>
              <a:gd name="connsiteX4" fmla="*/ 220214 w 717558"/>
              <a:gd name="connsiteY4" fmla="*/ 480211 h 724955"/>
              <a:gd name="connsiteX5" fmla="*/ 3645 w 717558"/>
              <a:gd name="connsiteY5" fmla="*/ 632611 h 724955"/>
              <a:gd name="connsiteX6" fmla="*/ 428761 w 717558"/>
              <a:gd name="connsiteY6" fmla="*/ 31032 h 724955"/>
              <a:gd name="connsiteX7" fmla="*/ 372614 w 717558"/>
              <a:gd name="connsiteY7" fmla="*/ 79158 h 724955"/>
              <a:gd name="connsiteX8" fmla="*/ 717519 w 717558"/>
              <a:gd name="connsiteY8" fmla="*/ 39053 h 72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558" h="724955">
                <a:moveTo>
                  <a:pt x="717519" y="39053"/>
                </a:moveTo>
                <a:cubicBezTo>
                  <a:pt x="713508" y="77821"/>
                  <a:pt x="399350" y="278347"/>
                  <a:pt x="348550" y="311768"/>
                </a:cubicBezTo>
                <a:cubicBezTo>
                  <a:pt x="297750" y="345189"/>
                  <a:pt x="443466" y="171400"/>
                  <a:pt x="412719" y="239579"/>
                </a:cubicBezTo>
                <a:cubicBezTo>
                  <a:pt x="381972" y="307758"/>
                  <a:pt x="196150" y="680737"/>
                  <a:pt x="164066" y="720842"/>
                </a:cubicBezTo>
                <a:cubicBezTo>
                  <a:pt x="131982" y="760947"/>
                  <a:pt x="246951" y="494916"/>
                  <a:pt x="220214" y="480211"/>
                </a:cubicBezTo>
                <a:cubicBezTo>
                  <a:pt x="193477" y="465506"/>
                  <a:pt x="-31113" y="707474"/>
                  <a:pt x="3645" y="632611"/>
                </a:cubicBezTo>
                <a:cubicBezTo>
                  <a:pt x="38403" y="557748"/>
                  <a:pt x="367266" y="123274"/>
                  <a:pt x="428761" y="31032"/>
                </a:cubicBezTo>
                <a:cubicBezTo>
                  <a:pt x="490256" y="-61210"/>
                  <a:pt x="329835" y="81832"/>
                  <a:pt x="372614" y="79158"/>
                </a:cubicBezTo>
                <a:cubicBezTo>
                  <a:pt x="415393" y="76484"/>
                  <a:pt x="721530" y="285"/>
                  <a:pt x="717519" y="390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940EDFDC-F866-9B87-72FE-94F2A5AB42B3}"/>
              </a:ext>
            </a:extLst>
          </p:cNvPr>
          <p:cNvSpPr/>
          <p:nvPr/>
        </p:nvSpPr>
        <p:spPr>
          <a:xfrm>
            <a:off x="5656214" y="3072100"/>
            <a:ext cx="53072" cy="213154"/>
          </a:xfrm>
          <a:custGeom>
            <a:avLst/>
            <a:gdLst>
              <a:gd name="connsiteX0" fmla="*/ 52967 w 53072"/>
              <a:gd name="connsiteY0" fmla="*/ 284 h 213154"/>
              <a:gd name="connsiteX1" fmla="*/ 16391 w 53072"/>
              <a:gd name="connsiteY1" fmla="*/ 126637 h 213154"/>
              <a:gd name="connsiteX2" fmla="*/ 19716 w 53072"/>
              <a:gd name="connsiteY2" fmla="*/ 213090 h 213154"/>
              <a:gd name="connsiteX3" fmla="*/ 9741 w 53072"/>
              <a:gd name="connsiteY3" fmla="*/ 139938 h 213154"/>
              <a:gd name="connsiteX4" fmla="*/ 3091 w 53072"/>
              <a:gd name="connsiteY4" fmla="*/ 93387 h 213154"/>
              <a:gd name="connsiteX5" fmla="*/ 52967 w 53072"/>
              <a:gd name="connsiteY5" fmla="*/ 284 h 21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72" h="213154">
                <a:moveTo>
                  <a:pt x="52967" y="284"/>
                </a:moveTo>
                <a:cubicBezTo>
                  <a:pt x="55184" y="5826"/>
                  <a:pt x="21933" y="91169"/>
                  <a:pt x="16391" y="126637"/>
                </a:cubicBezTo>
                <a:cubicBezTo>
                  <a:pt x="10849" y="162105"/>
                  <a:pt x="20824" y="210873"/>
                  <a:pt x="19716" y="213090"/>
                </a:cubicBezTo>
                <a:cubicBezTo>
                  <a:pt x="18608" y="215307"/>
                  <a:pt x="12512" y="159888"/>
                  <a:pt x="9741" y="139938"/>
                </a:cubicBezTo>
                <a:cubicBezTo>
                  <a:pt x="6970" y="119988"/>
                  <a:pt x="-5776" y="115000"/>
                  <a:pt x="3091" y="93387"/>
                </a:cubicBezTo>
                <a:cubicBezTo>
                  <a:pt x="11958" y="71774"/>
                  <a:pt x="50750" y="-5258"/>
                  <a:pt x="52967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6BF34F05-C619-8BA5-A0E1-8CB2B70B021B}"/>
              </a:ext>
            </a:extLst>
          </p:cNvPr>
          <p:cNvSpPr/>
          <p:nvPr/>
        </p:nvSpPr>
        <p:spPr>
          <a:xfrm>
            <a:off x="4651029" y="2838383"/>
            <a:ext cx="781956" cy="138207"/>
          </a:xfrm>
          <a:custGeom>
            <a:avLst/>
            <a:gdLst>
              <a:gd name="connsiteX0" fmla="*/ 346 w 781956"/>
              <a:gd name="connsiteY0" fmla="*/ 69917 h 138207"/>
              <a:gd name="connsiteX1" fmla="*/ 244821 w 781956"/>
              <a:gd name="connsiteY1" fmla="*/ 12767 h 138207"/>
              <a:gd name="connsiteX2" fmla="*/ 257521 w 781956"/>
              <a:gd name="connsiteY2" fmla="*/ 12767 h 138207"/>
              <a:gd name="connsiteX3" fmla="*/ 346421 w 781956"/>
              <a:gd name="connsiteY3" fmla="*/ 67 h 138207"/>
              <a:gd name="connsiteX4" fmla="*/ 394046 w 781956"/>
              <a:gd name="connsiteY4" fmla="*/ 19117 h 138207"/>
              <a:gd name="connsiteX5" fmla="*/ 540096 w 781956"/>
              <a:gd name="connsiteY5" fmla="*/ 12767 h 138207"/>
              <a:gd name="connsiteX6" fmla="*/ 543271 w 781956"/>
              <a:gd name="connsiteY6" fmla="*/ 25467 h 138207"/>
              <a:gd name="connsiteX7" fmla="*/ 663921 w 781956"/>
              <a:gd name="connsiteY7" fmla="*/ 34992 h 138207"/>
              <a:gd name="connsiteX8" fmla="*/ 778221 w 781956"/>
              <a:gd name="connsiteY8" fmla="*/ 136592 h 138207"/>
              <a:gd name="connsiteX9" fmla="*/ 743296 w 781956"/>
              <a:gd name="connsiteY9" fmla="*/ 95317 h 138207"/>
              <a:gd name="connsiteX10" fmla="*/ 635346 w 781956"/>
              <a:gd name="connsiteY10" fmla="*/ 66742 h 138207"/>
              <a:gd name="connsiteX11" fmla="*/ 406746 w 781956"/>
              <a:gd name="connsiteY11" fmla="*/ 66742 h 138207"/>
              <a:gd name="connsiteX12" fmla="*/ 473421 w 781956"/>
              <a:gd name="connsiteY12" fmla="*/ 57217 h 138207"/>
              <a:gd name="connsiteX13" fmla="*/ 305146 w 781956"/>
              <a:gd name="connsiteY13" fmla="*/ 34992 h 138207"/>
              <a:gd name="connsiteX14" fmla="*/ 346 w 781956"/>
              <a:gd name="connsiteY14" fmla="*/ 69917 h 13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1956" h="138207">
                <a:moveTo>
                  <a:pt x="346" y="69917"/>
                </a:moveTo>
                <a:cubicBezTo>
                  <a:pt x="-9708" y="66213"/>
                  <a:pt x="201959" y="22292"/>
                  <a:pt x="244821" y="12767"/>
                </a:cubicBezTo>
                <a:cubicBezTo>
                  <a:pt x="287683" y="3242"/>
                  <a:pt x="240588" y="14884"/>
                  <a:pt x="257521" y="12767"/>
                </a:cubicBezTo>
                <a:cubicBezTo>
                  <a:pt x="274454" y="10650"/>
                  <a:pt x="323667" y="-991"/>
                  <a:pt x="346421" y="67"/>
                </a:cubicBezTo>
                <a:cubicBezTo>
                  <a:pt x="369175" y="1125"/>
                  <a:pt x="361767" y="17000"/>
                  <a:pt x="394046" y="19117"/>
                </a:cubicBezTo>
                <a:cubicBezTo>
                  <a:pt x="426325" y="21234"/>
                  <a:pt x="515225" y="11709"/>
                  <a:pt x="540096" y="12767"/>
                </a:cubicBezTo>
                <a:cubicBezTo>
                  <a:pt x="564967" y="13825"/>
                  <a:pt x="522633" y="21763"/>
                  <a:pt x="543271" y="25467"/>
                </a:cubicBezTo>
                <a:cubicBezTo>
                  <a:pt x="563909" y="29171"/>
                  <a:pt x="624763" y="16471"/>
                  <a:pt x="663921" y="34992"/>
                </a:cubicBezTo>
                <a:cubicBezTo>
                  <a:pt x="703079" y="53513"/>
                  <a:pt x="764992" y="126538"/>
                  <a:pt x="778221" y="136592"/>
                </a:cubicBezTo>
                <a:cubicBezTo>
                  <a:pt x="791450" y="146646"/>
                  <a:pt x="767109" y="106959"/>
                  <a:pt x="743296" y="95317"/>
                </a:cubicBezTo>
                <a:cubicBezTo>
                  <a:pt x="719483" y="83675"/>
                  <a:pt x="691437" y="71504"/>
                  <a:pt x="635346" y="66742"/>
                </a:cubicBezTo>
                <a:cubicBezTo>
                  <a:pt x="579255" y="61980"/>
                  <a:pt x="433733" y="68329"/>
                  <a:pt x="406746" y="66742"/>
                </a:cubicBezTo>
                <a:cubicBezTo>
                  <a:pt x="379759" y="65155"/>
                  <a:pt x="490354" y="62509"/>
                  <a:pt x="473421" y="57217"/>
                </a:cubicBezTo>
                <a:cubicBezTo>
                  <a:pt x="456488" y="51925"/>
                  <a:pt x="381346" y="30759"/>
                  <a:pt x="305146" y="34992"/>
                </a:cubicBezTo>
                <a:cubicBezTo>
                  <a:pt x="228946" y="39225"/>
                  <a:pt x="10400" y="73621"/>
                  <a:pt x="346" y="699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F21BA165-6C54-A016-1DFC-87F95E80B4E2}"/>
              </a:ext>
            </a:extLst>
          </p:cNvPr>
          <p:cNvSpPr/>
          <p:nvPr/>
        </p:nvSpPr>
        <p:spPr>
          <a:xfrm>
            <a:off x="5338947" y="2865560"/>
            <a:ext cx="306368" cy="331365"/>
          </a:xfrm>
          <a:custGeom>
            <a:avLst/>
            <a:gdLst>
              <a:gd name="connsiteX0" fmla="*/ 1403 w 306368"/>
              <a:gd name="connsiteY0" fmla="*/ 1465 h 331365"/>
              <a:gd name="connsiteX1" fmla="*/ 201428 w 306368"/>
              <a:gd name="connsiteY1" fmla="*/ 26865 h 331365"/>
              <a:gd name="connsiteX2" fmla="*/ 299853 w 306368"/>
              <a:gd name="connsiteY2" fmla="*/ 176090 h 331365"/>
              <a:gd name="connsiteX3" fmla="*/ 296678 w 306368"/>
              <a:gd name="connsiteY3" fmla="*/ 125290 h 331365"/>
              <a:gd name="connsiteX4" fmla="*/ 293503 w 306368"/>
              <a:gd name="connsiteY4" fmla="*/ 328490 h 331365"/>
              <a:gd name="connsiteX5" fmla="*/ 264928 w 306368"/>
              <a:gd name="connsiteY5" fmla="*/ 236415 h 331365"/>
              <a:gd name="connsiteX6" fmla="*/ 217303 w 306368"/>
              <a:gd name="connsiteY6" fmla="*/ 118940 h 331365"/>
              <a:gd name="connsiteX7" fmla="*/ 226828 w 306368"/>
              <a:gd name="connsiteY7" fmla="*/ 128465 h 331365"/>
              <a:gd name="connsiteX8" fmla="*/ 156978 w 306368"/>
              <a:gd name="connsiteY8" fmla="*/ 87190 h 331365"/>
              <a:gd name="connsiteX9" fmla="*/ 74428 w 306368"/>
              <a:gd name="connsiteY9" fmla="*/ 45915 h 331365"/>
              <a:gd name="connsiteX10" fmla="*/ 109353 w 306368"/>
              <a:gd name="connsiteY10" fmla="*/ 45915 h 331365"/>
              <a:gd name="connsiteX11" fmla="*/ 1403 w 306368"/>
              <a:gd name="connsiteY11" fmla="*/ 1465 h 33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6368" h="331365">
                <a:moveTo>
                  <a:pt x="1403" y="1465"/>
                </a:moveTo>
                <a:cubicBezTo>
                  <a:pt x="16749" y="-1710"/>
                  <a:pt x="151686" y="-2239"/>
                  <a:pt x="201428" y="26865"/>
                </a:cubicBezTo>
                <a:cubicBezTo>
                  <a:pt x="251170" y="55969"/>
                  <a:pt x="283978" y="159686"/>
                  <a:pt x="299853" y="176090"/>
                </a:cubicBezTo>
                <a:cubicBezTo>
                  <a:pt x="315728" y="192494"/>
                  <a:pt x="297736" y="99890"/>
                  <a:pt x="296678" y="125290"/>
                </a:cubicBezTo>
                <a:cubicBezTo>
                  <a:pt x="295620" y="150690"/>
                  <a:pt x="298795" y="309969"/>
                  <a:pt x="293503" y="328490"/>
                </a:cubicBezTo>
                <a:cubicBezTo>
                  <a:pt x="288211" y="347011"/>
                  <a:pt x="277628" y="271340"/>
                  <a:pt x="264928" y="236415"/>
                </a:cubicBezTo>
                <a:cubicBezTo>
                  <a:pt x="252228" y="201490"/>
                  <a:pt x="223653" y="136932"/>
                  <a:pt x="217303" y="118940"/>
                </a:cubicBezTo>
                <a:cubicBezTo>
                  <a:pt x="210953" y="100948"/>
                  <a:pt x="236882" y="133757"/>
                  <a:pt x="226828" y="128465"/>
                </a:cubicBezTo>
                <a:cubicBezTo>
                  <a:pt x="216774" y="123173"/>
                  <a:pt x="182378" y="100948"/>
                  <a:pt x="156978" y="87190"/>
                </a:cubicBezTo>
                <a:cubicBezTo>
                  <a:pt x="131578" y="73432"/>
                  <a:pt x="82366" y="52794"/>
                  <a:pt x="74428" y="45915"/>
                </a:cubicBezTo>
                <a:cubicBezTo>
                  <a:pt x="66490" y="39036"/>
                  <a:pt x="117290" y="49619"/>
                  <a:pt x="109353" y="45915"/>
                </a:cubicBezTo>
                <a:cubicBezTo>
                  <a:pt x="101416" y="42211"/>
                  <a:pt x="-13943" y="4640"/>
                  <a:pt x="1403" y="14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E558A172-D9E1-DF05-893F-57A529B7810A}"/>
              </a:ext>
            </a:extLst>
          </p:cNvPr>
          <p:cNvSpPr/>
          <p:nvPr/>
        </p:nvSpPr>
        <p:spPr>
          <a:xfrm>
            <a:off x="4633206" y="3333636"/>
            <a:ext cx="683080" cy="1034388"/>
          </a:xfrm>
          <a:custGeom>
            <a:avLst/>
            <a:gdLst>
              <a:gd name="connsiteX0" fmla="*/ 48522 w 683080"/>
              <a:gd name="connsiteY0" fmla="*/ 2908 h 1034388"/>
              <a:gd name="connsiteX1" fmla="*/ 402090 w 683080"/>
              <a:gd name="connsiteY1" fmla="*/ 445884 h 1034388"/>
              <a:gd name="connsiteX2" fmla="*/ 377706 w 683080"/>
              <a:gd name="connsiteY2" fmla="*/ 429628 h 1034388"/>
              <a:gd name="connsiteX3" fmla="*/ 564650 w 683080"/>
              <a:gd name="connsiteY3" fmla="*/ 458076 h 1034388"/>
              <a:gd name="connsiteX4" fmla="*/ 458986 w 683080"/>
              <a:gd name="connsiteY4" fmla="*/ 490588 h 1034388"/>
              <a:gd name="connsiteX5" fmla="*/ 633738 w 683080"/>
              <a:gd name="connsiteY5" fmla="*/ 498716 h 1034388"/>
              <a:gd name="connsiteX6" fmla="*/ 450858 w 683080"/>
              <a:gd name="connsiteY6" fmla="*/ 588124 h 1034388"/>
              <a:gd name="connsiteX7" fmla="*/ 463050 w 683080"/>
              <a:gd name="connsiteY7" fmla="*/ 669404 h 1034388"/>
              <a:gd name="connsiteX8" fmla="*/ 584970 w 683080"/>
              <a:gd name="connsiteY8" fmla="*/ 730364 h 1034388"/>
              <a:gd name="connsiteX9" fmla="*/ 682506 w 683080"/>
              <a:gd name="connsiteY9" fmla="*/ 1031100 h 1034388"/>
              <a:gd name="connsiteX10" fmla="*/ 593098 w 683080"/>
              <a:gd name="connsiteY10" fmla="*/ 860412 h 1034388"/>
              <a:gd name="connsiteX11" fmla="*/ 101354 w 683080"/>
              <a:gd name="connsiteY11" fmla="*/ 409308 h 1034388"/>
              <a:gd name="connsiteX12" fmla="*/ 223274 w 683080"/>
              <a:gd name="connsiteY12" fmla="*/ 527164 h 1034388"/>
              <a:gd name="connsiteX13" fmla="*/ 3818 w 683080"/>
              <a:gd name="connsiteY13" fmla="*/ 132956 h 1034388"/>
              <a:gd name="connsiteX14" fmla="*/ 81034 w 683080"/>
              <a:gd name="connsiteY14" fmla="*/ 246748 h 1034388"/>
              <a:gd name="connsiteX15" fmla="*/ 48522 w 683080"/>
              <a:gd name="connsiteY15" fmla="*/ 2908 h 103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3080" h="1034388">
                <a:moveTo>
                  <a:pt x="48522" y="2908"/>
                </a:moveTo>
                <a:cubicBezTo>
                  <a:pt x="102031" y="36097"/>
                  <a:pt x="347226" y="374764"/>
                  <a:pt x="402090" y="445884"/>
                </a:cubicBezTo>
                <a:cubicBezTo>
                  <a:pt x="456954" y="517004"/>
                  <a:pt x="350613" y="427596"/>
                  <a:pt x="377706" y="429628"/>
                </a:cubicBezTo>
                <a:cubicBezTo>
                  <a:pt x="404799" y="431660"/>
                  <a:pt x="551103" y="447916"/>
                  <a:pt x="564650" y="458076"/>
                </a:cubicBezTo>
                <a:cubicBezTo>
                  <a:pt x="578197" y="468236"/>
                  <a:pt x="447471" y="483815"/>
                  <a:pt x="458986" y="490588"/>
                </a:cubicBezTo>
                <a:cubicBezTo>
                  <a:pt x="470501" y="497361"/>
                  <a:pt x="635093" y="482460"/>
                  <a:pt x="633738" y="498716"/>
                </a:cubicBezTo>
                <a:cubicBezTo>
                  <a:pt x="632383" y="514972"/>
                  <a:pt x="479306" y="559676"/>
                  <a:pt x="450858" y="588124"/>
                </a:cubicBezTo>
                <a:cubicBezTo>
                  <a:pt x="422410" y="616572"/>
                  <a:pt x="440698" y="645697"/>
                  <a:pt x="463050" y="669404"/>
                </a:cubicBezTo>
                <a:cubicBezTo>
                  <a:pt x="485402" y="693111"/>
                  <a:pt x="548394" y="670081"/>
                  <a:pt x="584970" y="730364"/>
                </a:cubicBezTo>
                <a:cubicBezTo>
                  <a:pt x="621546" y="790647"/>
                  <a:pt x="681151" y="1009425"/>
                  <a:pt x="682506" y="1031100"/>
                </a:cubicBezTo>
                <a:cubicBezTo>
                  <a:pt x="683861" y="1052775"/>
                  <a:pt x="689957" y="964044"/>
                  <a:pt x="593098" y="860412"/>
                </a:cubicBezTo>
                <a:cubicBezTo>
                  <a:pt x="496239" y="756780"/>
                  <a:pt x="162991" y="464849"/>
                  <a:pt x="101354" y="409308"/>
                </a:cubicBezTo>
                <a:cubicBezTo>
                  <a:pt x="39717" y="353767"/>
                  <a:pt x="239530" y="573223"/>
                  <a:pt x="223274" y="527164"/>
                </a:cubicBezTo>
                <a:cubicBezTo>
                  <a:pt x="207018" y="481105"/>
                  <a:pt x="27525" y="179692"/>
                  <a:pt x="3818" y="132956"/>
                </a:cubicBezTo>
                <a:cubicBezTo>
                  <a:pt x="-19889" y="86220"/>
                  <a:pt x="74261" y="262327"/>
                  <a:pt x="81034" y="246748"/>
                </a:cubicBezTo>
                <a:cubicBezTo>
                  <a:pt x="87807" y="231169"/>
                  <a:pt x="-4987" y="-30281"/>
                  <a:pt x="48522" y="2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59376BCF-8AE5-9371-5DB6-35B5DCD1B666}"/>
              </a:ext>
            </a:extLst>
          </p:cNvPr>
          <p:cNvSpPr/>
          <p:nvPr/>
        </p:nvSpPr>
        <p:spPr>
          <a:xfrm>
            <a:off x="7572940" y="3006249"/>
            <a:ext cx="128542" cy="1082222"/>
          </a:xfrm>
          <a:custGeom>
            <a:avLst/>
            <a:gdLst>
              <a:gd name="connsiteX0" fmla="*/ 31185 w 128542"/>
              <a:gd name="connsiteY0" fmla="*/ 6826 h 1082222"/>
              <a:gd name="connsiteX1" fmla="*/ 24835 w 128542"/>
              <a:gd name="connsiteY1" fmla="*/ 168751 h 1082222"/>
              <a:gd name="connsiteX2" fmla="*/ 120085 w 128542"/>
              <a:gd name="connsiteY2" fmla="*/ 1026001 h 1082222"/>
              <a:gd name="connsiteX3" fmla="*/ 110560 w 128542"/>
              <a:gd name="connsiteY3" fmla="*/ 921226 h 1082222"/>
              <a:gd name="connsiteX4" fmla="*/ 2610 w 128542"/>
              <a:gd name="connsiteY4" fmla="*/ 283051 h 1082222"/>
              <a:gd name="connsiteX5" fmla="*/ 31185 w 128542"/>
              <a:gd name="connsiteY5" fmla="*/ 6826 h 108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42" h="1082222">
                <a:moveTo>
                  <a:pt x="31185" y="6826"/>
                </a:moveTo>
                <a:cubicBezTo>
                  <a:pt x="34889" y="-12224"/>
                  <a:pt x="10018" y="-1111"/>
                  <a:pt x="24835" y="168751"/>
                </a:cubicBezTo>
                <a:cubicBezTo>
                  <a:pt x="39652" y="338613"/>
                  <a:pt x="105798" y="900589"/>
                  <a:pt x="120085" y="1026001"/>
                </a:cubicBezTo>
                <a:cubicBezTo>
                  <a:pt x="134372" y="1151413"/>
                  <a:pt x="130139" y="1045051"/>
                  <a:pt x="110560" y="921226"/>
                </a:cubicBezTo>
                <a:cubicBezTo>
                  <a:pt x="90981" y="797401"/>
                  <a:pt x="15310" y="431747"/>
                  <a:pt x="2610" y="283051"/>
                </a:cubicBezTo>
                <a:cubicBezTo>
                  <a:pt x="-10090" y="134355"/>
                  <a:pt x="27481" y="25876"/>
                  <a:pt x="31185" y="6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E5909857-2233-C822-B054-9EE6792E4475}"/>
              </a:ext>
            </a:extLst>
          </p:cNvPr>
          <p:cNvSpPr/>
          <p:nvPr/>
        </p:nvSpPr>
        <p:spPr>
          <a:xfrm>
            <a:off x="7713794" y="3319533"/>
            <a:ext cx="461239" cy="532953"/>
          </a:xfrm>
          <a:custGeom>
            <a:avLst/>
            <a:gdLst>
              <a:gd name="connsiteX0" fmla="*/ 20506 w 461239"/>
              <a:gd name="connsiteY0" fmla="*/ 4692 h 532953"/>
              <a:gd name="connsiteX1" fmla="*/ 4631 w 461239"/>
              <a:gd name="connsiteY1" fmla="*/ 141217 h 532953"/>
              <a:gd name="connsiteX2" fmla="*/ 90356 w 461239"/>
              <a:gd name="connsiteY2" fmla="*/ 290442 h 532953"/>
              <a:gd name="connsiteX3" fmla="*/ 445956 w 461239"/>
              <a:gd name="connsiteY3" fmla="*/ 519042 h 532953"/>
              <a:gd name="connsiteX4" fmla="*/ 366581 w 461239"/>
              <a:gd name="connsiteY4" fmla="*/ 487292 h 532953"/>
              <a:gd name="connsiteX5" fmla="*/ 96706 w 461239"/>
              <a:gd name="connsiteY5" fmla="*/ 319017 h 532953"/>
              <a:gd name="connsiteX6" fmla="*/ 20506 w 461239"/>
              <a:gd name="connsiteY6" fmla="*/ 4692 h 53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39" h="532953">
                <a:moveTo>
                  <a:pt x="20506" y="4692"/>
                </a:moveTo>
                <a:cubicBezTo>
                  <a:pt x="5160" y="-24941"/>
                  <a:pt x="-7011" y="93592"/>
                  <a:pt x="4631" y="141217"/>
                </a:cubicBezTo>
                <a:cubicBezTo>
                  <a:pt x="16273" y="188842"/>
                  <a:pt x="16802" y="227471"/>
                  <a:pt x="90356" y="290442"/>
                </a:cubicBezTo>
                <a:cubicBezTo>
                  <a:pt x="163910" y="353413"/>
                  <a:pt x="399918" y="486234"/>
                  <a:pt x="445956" y="519042"/>
                </a:cubicBezTo>
                <a:cubicBezTo>
                  <a:pt x="491994" y="551850"/>
                  <a:pt x="424789" y="520630"/>
                  <a:pt x="366581" y="487292"/>
                </a:cubicBezTo>
                <a:cubicBezTo>
                  <a:pt x="308373" y="453955"/>
                  <a:pt x="154914" y="393630"/>
                  <a:pt x="96706" y="319017"/>
                </a:cubicBezTo>
                <a:cubicBezTo>
                  <a:pt x="38498" y="244404"/>
                  <a:pt x="35852" y="34325"/>
                  <a:pt x="20506" y="4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2A180A87-AF69-CE13-1B68-909CCF1D9800}"/>
              </a:ext>
            </a:extLst>
          </p:cNvPr>
          <p:cNvSpPr/>
          <p:nvPr/>
        </p:nvSpPr>
        <p:spPr>
          <a:xfrm>
            <a:off x="7725326" y="3609475"/>
            <a:ext cx="671931" cy="299148"/>
          </a:xfrm>
          <a:custGeom>
            <a:avLst/>
            <a:gdLst>
              <a:gd name="connsiteX0" fmla="*/ 2624 w 671931"/>
              <a:gd name="connsiteY0" fmla="*/ 500 h 299148"/>
              <a:gd name="connsiteX1" fmla="*/ 164549 w 671931"/>
              <a:gd name="connsiteY1" fmla="*/ 168775 h 299148"/>
              <a:gd name="connsiteX2" fmla="*/ 650324 w 671931"/>
              <a:gd name="connsiteY2" fmla="*/ 292600 h 299148"/>
              <a:gd name="connsiteX3" fmla="*/ 593174 w 671931"/>
              <a:gd name="connsiteY3" fmla="*/ 283075 h 299148"/>
              <a:gd name="connsiteX4" fmla="*/ 269324 w 671931"/>
              <a:gd name="connsiteY4" fmla="*/ 225925 h 299148"/>
              <a:gd name="connsiteX5" fmla="*/ 2624 w 671931"/>
              <a:gd name="connsiteY5" fmla="*/ 500 h 29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31" h="299148">
                <a:moveTo>
                  <a:pt x="2624" y="500"/>
                </a:moveTo>
                <a:cubicBezTo>
                  <a:pt x="-14839" y="-9025"/>
                  <a:pt x="56599" y="120092"/>
                  <a:pt x="164549" y="168775"/>
                </a:cubicBezTo>
                <a:cubicBezTo>
                  <a:pt x="272499" y="217458"/>
                  <a:pt x="578887" y="273550"/>
                  <a:pt x="650324" y="292600"/>
                </a:cubicBezTo>
                <a:cubicBezTo>
                  <a:pt x="721762" y="311650"/>
                  <a:pt x="593174" y="283075"/>
                  <a:pt x="593174" y="283075"/>
                </a:cubicBezTo>
                <a:cubicBezTo>
                  <a:pt x="529674" y="271963"/>
                  <a:pt x="362986" y="267729"/>
                  <a:pt x="269324" y="225925"/>
                </a:cubicBezTo>
                <a:cubicBezTo>
                  <a:pt x="175662" y="184121"/>
                  <a:pt x="20087" y="10025"/>
                  <a:pt x="2624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F8965CBF-6A84-8241-56F9-B6E4EB932844}"/>
              </a:ext>
            </a:extLst>
          </p:cNvPr>
          <p:cNvSpPr/>
          <p:nvPr/>
        </p:nvSpPr>
        <p:spPr>
          <a:xfrm>
            <a:off x="7542408" y="3816231"/>
            <a:ext cx="382545" cy="787668"/>
          </a:xfrm>
          <a:custGeom>
            <a:avLst/>
            <a:gdLst>
              <a:gd name="connsiteX0" fmla="*/ 71242 w 382545"/>
              <a:gd name="connsiteY0" fmla="*/ 119 h 787668"/>
              <a:gd name="connsiteX1" fmla="*/ 52192 w 382545"/>
              <a:gd name="connsiteY1" fmla="*/ 241419 h 787668"/>
              <a:gd name="connsiteX2" fmla="*/ 369692 w 382545"/>
              <a:gd name="connsiteY2" fmla="*/ 765294 h 787668"/>
              <a:gd name="connsiteX3" fmla="*/ 325242 w 382545"/>
              <a:gd name="connsiteY3" fmla="*/ 698619 h 787668"/>
              <a:gd name="connsiteX4" fmla="*/ 33142 w 382545"/>
              <a:gd name="connsiteY4" fmla="*/ 279519 h 787668"/>
              <a:gd name="connsiteX5" fmla="*/ 10917 w 382545"/>
              <a:gd name="connsiteY5" fmla="*/ 209669 h 787668"/>
              <a:gd name="connsiteX6" fmla="*/ 71242 w 382545"/>
              <a:gd name="connsiteY6" fmla="*/ 119 h 7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545" h="787668">
                <a:moveTo>
                  <a:pt x="71242" y="119"/>
                </a:moveTo>
                <a:cubicBezTo>
                  <a:pt x="78121" y="5411"/>
                  <a:pt x="2450" y="113890"/>
                  <a:pt x="52192" y="241419"/>
                </a:cubicBezTo>
                <a:cubicBezTo>
                  <a:pt x="101934" y="368948"/>
                  <a:pt x="324184" y="689094"/>
                  <a:pt x="369692" y="765294"/>
                </a:cubicBezTo>
                <a:cubicBezTo>
                  <a:pt x="415200" y="841494"/>
                  <a:pt x="325242" y="698619"/>
                  <a:pt x="325242" y="698619"/>
                </a:cubicBezTo>
                <a:cubicBezTo>
                  <a:pt x="269150" y="617657"/>
                  <a:pt x="85529" y="361011"/>
                  <a:pt x="33142" y="279519"/>
                </a:cubicBezTo>
                <a:cubicBezTo>
                  <a:pt x="-19245" y="198027"/>
                  <a:pt x="4567" y="253061"/>
                  <a:pt x="10917" y="209669"/>
                </a:cubicBezTo>
                <a:cubicBezTo>
                  <a:pt x="17267" y="166277"/>
                  <a:pt x="64363" y="-5173"/>
                  <a:pt x="7124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EE768FC2-03F5-1AB3-0283-D6C9A7F50634}"/>
              </a:ext>
            </a:extLst>
          </p:cNvPr>
          <p:cNvSpPr/>
          <p:nvPr/>
        </p:nvSpPr>
        <p:spPr>
          <a:xfrm>
            <a:off x="7581642" y="4308372"/>
            <a:ext cx="196469" cy="348634"/>
          </a:xfrm>
          <a:custGeom>
            <a:avLst/>
            <a:gdLst>
              <a:gd name="connsiteX0" fmla="*/ 63758 w 196469"/>
              <a:gd name="connsiteY0" fmla="*/ 103 h 348634"/>
              <a:gd name="connsiteX1" fmla="*/ 16133 w 196469"/>
              <a:gd name="connsiteY1" fmla="*/ 146153 h 348634"/>
              <a:gd name="connsiteX2" fmla="*/ 47883 w 196469"/>
              <a:gd name="connsiteY2" fmla="*/ 209653 h 348634"/>
              <a:gd name="connsiteX3" fmla="*/ 190758 w 196469"/>
              <a:gd name="connsiteY3" fmla="*/ 346178 h 348634"/>
              <a:gd name="connsiteX4" fmla="*/ 152658 w 196469"/>
              <a:gd name="connsiteY4" fmla="*/ 292203 h 348634"/>
              <a:gd name="connsiteX5" fmla="*/ 9783 w 196469"/>
              <a:gd name="connsiteY5" fmla="*/ 225528 h 348634"/>
              <a:gd name="connsiteX6" fmla="*/ 16133 w 196469"/>
              <a:gd name="connsiteY6" fmla="*/ 123928 h 348634"/>
              <a:gd name="connsiteX7" fmla="*/ 63758 w 196469"/>
              <a:gd name="connsiteY7" fmla="*/ 103 h 34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69" h="348634">
                <a:moveTo>
                  <a:pt x="63758" y="103"/>
                </a:moveTo>
                <a:cubicBezTo>
                  <a:pt x="63758" y="3807"/>
                  <a:pt x="18779" y="111228"/>
                  <a:pt x="16133" y="146153"/>
                </a:cubicBezTo>
                <a:cubicBezTo>
                  <a:pt x="13487" y="181078"/>
                  <a:pt x="18779" y="176316"/>
                  <a:pt x="47883" y="209653"/>
                </a:cubicBezTo>
                <a:cubicBezTo>
                  <a:pt x="76987" y="242990"/>
                  <a:pt x="173296" y="332420"/>
                  <a:pt x="190758" y="346178"/>
                </a:cubicBezTo>
                <a:cubicBezTo>
                  <a:pt x="208220" y="359936"/>
                  <a:pt x="182821" y="312311"/>
                  <a:pt x="152658" y="292203"/>
                </a:cubicBezTo>
                <a:cubicBezTo>
                  <a:pt x="122495" y="272095"/>
                  <a:pt x="32537" y="253574"/>
                  <a:pt x="9783" y="225528"/>
                </a:cubicBezTo>
                <a:cubicBezTo>
                  <a:pt x="-12971" y="197482"/>
                  <a:pt x="10312" y="155149"/>
                  <a:pt x="16133" y="123928"/>
                </a:cubicBezTo>
                <a:cubicBezTo>
                  <a:pt x="21954" y="92707"/>
                  <a:pt x="63758" y="-3601"/>
                  <a:pt x="63758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ECFBA5E1-CDBB-C7A6-7A7C-EB27E74C4096}"/>
              </a:ext>
            </a:extLst>
          </p:cNvPr>
          <p:cNvSpPr/>
          <p:nvPr/>
        </p:nvSpPr>
        <p:spPr>
          <a:xfrm>
            <a:off x="7638843" y="4314804"/>
            <a:ext cx="320710" cy="354893"/>
          </a:xfrm>
          <a:custGeom>
            <a:avLst/>
            <a:gdLst>
              <a:gd name="connsiteX0" fmla="*/ 51007 w 320710"/>
              <a:gd name="connsiteY0" fmla="*/ 21 h 354893"/>
              <a:gd name="connsiteX1" fmla="*/ 35132 w 320710"/>
              <a:gd name="connsiteY1" fmla="*/ 142896 h 354893"/>
              <a:gd name="connsiteX2" fmla="*/ 308182 w 320710"/>
              <a:gd name="connsiteY2" fmla="*/ 346096 h 354893"/>
              <a:gd name="connsiteX3" fmla="*/ 247857 w 320710"/>
              <a:gd name="connsiteY3" fmla="*/ 301646 h 354893"/>
              <a:gd name="connsiteX4" fmla="*/ 9732 w 320710"/>
              <a:gd name="connsiteY4" fmla="*/ 152421 h 354893"/>
              <a:gd name="connsiteX5" fmla="*/ 51007 w 320710"/>
              <a:gd name="connsiteY5" fmla="*/ 21 h 35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10" h="354893">
                <a:moveTo>
                  <a:pt x="51007" y="21"/>
                </a:moveTo>
                <a:cubicBezTo>
                  <a:pt x="55240" y="-1566"/>
                  <a:pt x="-7730" y="85217"/>
                  <a:pt x="35132" y="142896"/>
                </a:cubicBezTo>
                <a:cubicBezTo>
                  <a:pt x="77994" y="200575"/>
                  <a:pt x="272728" y="319638"/>
                  <a:pt x="308182" y="346096"/>
                </a:cubicBezTo>
                <a:cubicBezTo>
                  <a:pt x="343636" y="372554"/>
                  <a:pt x="297599" y="333925"/>
                  <a:pt x="247857" y="301646"/>
                </a:cubicBezTo>
                <a:cubicBezTo>
                  <a:pt x="198115" y="269367"/>
                  <a:pt x="45186" y="196871"/>
                  <a:pt x="9732" y="152421"/>
                </a:cubicBezTo>
                <a:cubicBezTo>
                  <a:pt x="-25722" y="107971"/>
                  <a:pt x="46774" y="1608"/>
                  <a:pt x="51007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907E914D-F818-9A63-17DF-931906D2CD20}"/>
              </a:ext>
            </a:extLst>
          </p:cNvPr>
          <p:cNvSpPr/>
          <p:nvPr/>
        </p:nvSpPr>
        <p:spPr>
          <a:xfrm>
            <a:off x="7419873" y="3733763"/>
            <a:ext cx="135737" cy="250906"/>
          </a:xfrm>
          <a:custGeom>
            <a:avLst/>
            <a:gdLst>
              <a:gd name="connsiteX0" fmla="*/ 102 w 135737"/>
              <a:gd name="connsiteY0" fmla="*/ 37 h 250906"/>
              <a:gd name="connsiteX1" fmla="*/ 111227 w 135737"/>
              <a:gd name="connsiteY1" fmla="*/ 136562 h 250906"/>
              <a:gd name="connsiteX2" fmla="*/ 101702 w 135737"/>
              <a:gd name="connsiteY2" fmla="*/ 250862 h 250906"/>
              <a:gd name="connsiteX3" fmla="*/ 133452 w 135737"/>
              <a:gd name="connsiteY3" fmla="*/ 123862 h 250906"/>
              <a:gd name="connsiteX4" fmla="*/ 102 w 135737"/>
              <a:gd name="connsiteY4" fmla="*/ 37 h 25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37" h="250906">
                <a:moveTo>
                  <a:pt x="102" y="37"/>
                </a:moveTo>
                <a:cubicBezTo>
                  <a:pt x="-3602" y="2154"/>
                  <a:pt x="94294" y="94758"/>
                  <a:pt x="111227" y="136562"/>
                </a:cubicBezTo>
                <a:cubicBezTo>
                  <a:pt x="128160" y="178366"/>
                  <a:pt x="97998" y="252979"/>
                  <a:pt x="101702" y="250862"/>
                </a:cubicBezTo>
                <a:cubicBezTo>
                  <a:pt x="105406" y="248745"/>
                  <a:pt x="145623" y="162491"/>
                  <a:pt x="133452" y="123862"/>
                </a:cubicBezTo>
                <a:cubicBezTo>
                  <a:pt x="121281" y="85233"/>
                  <a:pt x="3806" y="-2080"/>
                  <a:pt x="10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46E70563-2273-52C5-4D33-27218E68341F}"/>
              </a:ext>
            </a:extLst>
          </p:cNvPr>
          <p:cNvSpPr/>
          <p:nvPr/>
        </p:nvSpPr>
        <p:spPr>
          <a:xfrm>
            <a:off x="7727825" y="2355849"/>
            <a:ext cx="98628" cy="663576"/>
          </a:xfrm>
          <a:custGeom>
            <a:avLst/>
            <a:gdLst>
              <a:gd name="connsiteX0" fmla="*/ 3300 w 98628"/>
              <a:gd name="connsiteY0" fmla="*/ 1 h 663576"/>
              <a:gd name="connsiteX1" fmla="*/ 76325 w 98628"/>
              <a:gd name="connsiteY1" fmla="*/ 238126 h 663576"/>
              <a:gd name="connsiteX2" fmla="*/ 125 w 98628"/>
              <a:gd name="connsiteY2" fmla="*/ 663576 h 663576"/>
              <a:gd name="connsiteX3" fmla="*/ 98550 w 98628"/>
              <a:gd name="connsiteY3" fmla="*/ 241301 h 663576"/>
              <a:gd name="connsiteX4" fmla="*/ 3300 w 98628"/>
              <a:gd name="connsiteY4" fmla="*/ 1 h 66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28" h="663576">
                <a:moveTo>
                  <a:pt x="3300" y="1"/>
                </a:moveTo>
                <a:cubicBezTo>
                  <a:pt x="-404" y="-528"/>
                  <a:pt x="76854" y="127530"/>
                  <a:pt x="76325" y="238126"/>
                </a:cubicBezTo>
                <a:cubicBezTo>
                  <a:pt x="75796" y="348722"/>
                  <a:pt x="-3579" y="663047"/>
                  <a:pt x="125" y="663576"/>
                </a:cubicBezTo>
                <a:cubicBezTo>
                  <a:pt x="3829" y="664105"/>
                  <a:pt x="95375" y="351368"/>
                  <a:pt x="98550" y="241301"/>
                </a:cubicBezTo>
                <a:cubicBezTo>
                  <a:pt x="101725" y="131234"/>
                  <a:pt x="7004" y="530"/>
                  <a:pt x="330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87270FB8-6205-0618-BF68-F5D85A80FE5E}"/>
              </a:ext>
            </a:extLst>
          </p:cNvPr>
          <p:cNvSpPr/>
          <p:nvPr/>
        </p:nvSpPr>
        <p:spPr>
          <a:xfrm>
            <a:off x="4570950" y="1762671"/>
            <a:ext cx="378593" cy="404515"/>
          </a:xfrm>
          <a:custGeom>
            <a:avLst/>
            <a:gdLst>
              <a:gd name="connsiteX0" fmla="*/ 376785 w 378593"/>
              <a:gd name="connsiteY0" fmla="*/ 2952 h 404515"/>
              <a:gd name="connsiteX1" fmla="*/ 7700 w 378593"/>
              <a:gd name="connsiteY1" fmla="*/ 398638 h 404515"/>
              <a:gd name="connsiteX2" fmla="*/ 144029 w 378593"/>
              <a:gd name="connsiteY2" fmla="*/ 225733 h 404515"/>
              <a:gd name="connsiteX3" fmla="*/ 376785 w 378593"/>
              <a:gd name="connsiteY3" fmla="*/ 2952 h 40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593" h="404515">
                <a:moveTo>
                  <a:pt x="376785" y="2952"/>
                </a:moveTo>
                <a:cubicBezTo>
                  <a:pt x="354064" y="31769"/>
                  <a:pt x="46493" y="361508"/>
                  <a:pt x="7700" y="398638"/>
                </a:cubicBezTo>
                <a:cubicBezTo>
                  <a:pt x="-31093" y="435768"/>
                  <a:pt x="86394" y="287247"/>
                  <a:pt x="144029" y="225733"/>
                </a:cubicBezTo>
                <a:cubicBezTo>
                  <a:pt x="201664" y="164219"/>
                  <a:pt x="399506" y="-25865"/>
                  <a:pt x="376785" y="2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D33FEC39-A2D3-99C7-94B1-0ADAFD6C704E}"/>
              </a:ext>
            </a:extLst>
          </p:cNvPr>
          <p:cNvSpPr/>
          <p:nvPr/>
        </p:nvSpPr>
        <p:spPr>
          <a:xfrm>
            <a:off x="4459407" y="2174285"/>
            <a:ext cx="145926" cy="399303"/>
          </a:xfrm>
          <a:custGeom>
            <a:avLst/>
            <a:gdLst>
              <a:gd name="connsiteX0" fmla="*/ 145844 w 145926"/>
              <a:gd name="connsiteY0" fmla="*/ 324 h 399303"/>
              <a:gd name="connsiteX1" fmla="*/ 92642 w 145926"/>
              <a:gd name="connsiteY1" fmla="*/ 159929 h 399303"/>
              <a:gd name="connsiteX2" fmla="*/ 32791 w 145926"/>
              <a:gd name="connsiteY2" fmla="*/ 312883 h 399303"/>
              <a:gd name="connsiteX3" fmla="*/ 2865 w 145926"/>
              <a:gd name="connsiteY3" fmla="*/ 396010 h 399303"/>
              <a:gd name="connsiteX4" fmla="*/ 102618 w 145926"/>
              <a:gd name="connsiteY4" fmla="*/ 203155 h 399303"/>
              <a:gd name="connsiteX5" fmla="*/ 145844 w 145926"/>
              <a:gd name="connsiteY5" fmla="*/ 324 h 39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6" h="399303">
                <a:moveTo>
                  <a:pt x="145844" y="324"/>
                </a:moveTo>
                <a:cubicBezTo>
                  <a:pt x="144181" y="-6880"/>
                  <a:pt x="111484" y="107836"/>
                  <a:pt x="92642" y="159929"/>
                </a:cubicBezTo>
                <a:cubicBezTo>
                  <a:pt x="73800" y="212022"/>
                  <a:pt x="47754" y="273536"/>
                  <a:pt x="32791" y="312883"/>
                </a:cubicBezTo>
                <a:cubicBezTo>
                  <a:pt x="17828" y="352230"/>
                  <a:pt x="-8773" y="414298"/>
                  <a:pt x="2865" y="396010"/>
                </a:cubicBezTo>
                <a:cubicBezTo>
                  <a:pt x="14503" y="377722"/>
                  <a:pt x="81559" y="263561"/>
                  <a:pt x="102618" y="203155"/>
                </a:cubicBezTo>
                <a:cubicBezTo>
                  <a:pt x="123677" y="142749"/>
                  <a:pt x="147507" y="7528"/>
                  <a:pt x="145844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07E5528C-A3CF-1889-0C5B-1AA7AC43D370}"/>
              </a:ext>
            </a:extLst>
          </p:cNvPr>
          <p:cNvSpPr/>
          <p:nvPr/>
        </p:nvSpPr>
        <p:spPr>
          <a:xfrm>
            <a:off x="4394691" y="2146855"/>
            <a:ext cx="176212" cy="688075"/>
          </a:xfrm>
          <a:custGeom>
            <a:avLst/>
            <a:gdLst>
              <a:gd name="connsiteX0" fmla="*/ 173984 w 176212"/>
              <a:gd name="connsiteY0" fmla="*/ 1154 h 688075"/>
              <a:gd name="connsiteX1" fmla="*/ 97507 w 176212"/>
              <a:gd name="connsiteY1" fmla="*/ 257186 h 688075"/>
              <a:gd name="connsiteX2" fmla="*/ 40980 w 176212"/>
              <a:gd name="connsiteY2" fmla="*/ 346963 h 688075"/>
              <a:gd name="connsiteX3" fmla="*/ 60931 w 176212"/>
              <a:gd name="connsiteY3" fmla="*/ 682797 h 688075"/>
              <a:gd name="connsiteX4" fmla="*/ 47630 w 176212"/>
              <a:gd name="connsiteY4" fmla="*/ 539818 h 688075"/>
              <a:gd name="connsiteX5" fmla="*/ 4404 w 176212"/>
              <a:gd name="connsiteY5" fmla="*/ 370239 h 688075"/>
              <a:gd name="connsiteX6" fmla="*/ 173984 w 176212"/>
              <a:gd name="connsiteY6" fmla="*/ 1154 h 68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688075">
                <a:moveTo>
                  <a:pt x="173984" y="1154"/>
                </a:moveTo>
                <a:cubicBezTo>
                  <a:pt x="189501" y="-17688"/>
                  <a:pt x="119674" y="199551"/>
                  <a:pt x="97507" y="257186"/>
                </a:cubicBezTo>
                <a:cubicBezTo>
                  <a:pt x="75340" y="314821"/>
                  <a:pt x="47076" y="276028"/>
                  <a:pt x="40980" y="346963"/>
                </a:cubicBezTo>
                <a:cubicBezTo>
                  <a:pt x="34884" y="417898"/>
                  <a:pt x="59823" y="650655"/>
                  <a:pt x="60931" y="682797"/>
                </a:cubicBezTo>
                <a:cubicBezTo>
                  <a:pt x="62039" y="714939"/>
                  <a:pt x="57051" y="591911"/>
                  <a:pt x="47630" y="539818"/>
                </a:cubicBezTo>
                <a:cubicBezTo>
                  <a:pt x="38209" y="487725"/>
                  <a:pt x="-15547" y="455583"/>
                  <a:pt x="4404" y="370239"/>
                </a:cubicBezTo>
                <a:cubicBezTo>
                  <a:pt x="24355" y="284895"/>
                  <a:pt x="158467" y="19996"/>
                  <a:pt x="173984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82116B89-F3BD-90A3-7D81-E57F8AFBF09E}"/>
              </a:ext>
            </a:extLst>
          </p:cNvPr>
          <p:cNvSpPr/>
          <p:nvPr/>
        </p:nvSpPr>
        <p:spPr>
          <a:xfrm>
            <a:off x="5605952" y="1764969"/>
            <a:ext cx="598313" cy="863565"/>
          </a:xfrm>
          <a:custGeom>
            <a:avLst/>
            <a:gdLst>
              <a:gd name="connsiteX0" fmla="*/ 53 w 598313"/>
              <a:gd name="connsiteY0" fmla="*/ 2099 h 863565"/>
              <a:gd name="connsiteX1" fmla="*/ 239263 w 598313"/>
              <a:gd name="connsiteY1" fmla="*/ 341623 h 863565"/>
              <a:gd name="connsiteX2" fmla="*/ 223830 w 598313"/>
              <a:gd name="connsiteY2" fmla="*/ 326190 h 863565"/>
              <a:gd name="connsiteX3" fmla="*/ 443749 w 598313"/>
              <a:gd name="connsiteY3" fmla="*/ 611699 h 863565"/>
              <a:gd name="connsiteX4" fmla="*/ 358868 w 598313"/>
              <a:gd name="connsiteY4" fmla="*/ 588550 h 863565"/>
              <a:gd name="connsiteX5" fmla="*/ 555638 w 598313"/>
              <a:gd name="connsiteY5" fmla="*/ 862484 h 863565"/>
              <a:gd name="connsiteX6" fmla="*/ 490048 w 598313"/>
              <a:gd name="connsiteY6" fmla="*/ 688864 h 863565"/>
              <a:gd name="connsiteX7" fmla="*/ 590362 w 598313"/>
              <a:gd name="connsiteY7" fmla="*/ 816185 h 863565"/>
              <a:gd name="connsiteX8" fmla="*/ 239263 w 598313"/>
              <a:gd name="connsiteY8" fmla="*/ 418788 h 863565"/>
              <a:gd name="connsiteX9" fmla="*/ 416742 w 598313"/>
              <a:gd name="connsiteY9" fmla="*/ 495953 h 863565"/>
              <a:gd name="connsiteX10" fmla="*/ 262413 w 598313"/>
              <a:gd name="connsiteY10" fmla="*/ 210444 h 863565"/>
              <a:gd name="connsiteX11" fmla="*/ 53 w 598313"/>
              <a:gd name="connsiteY11" fmla="*/ 2099 h 86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313" h="863565">
                <a:moveTo>
                  <a:pt x="53" y="2099"/>
                </a:moveTo>
                <a:cubicBezTo>
                  <a:pt x="-3805" y="23962"/>
                  <a:pt x="201967" y="287608"/>
                  <a:pt x="239263" y="341623"/>
                </a:cubicBezTo>
                <a:cubicBezTo>
                  <a:pt x="276559" y="395638"/>
                  <a:pt x="189749" y="281177"/>
                  <a:pt x="223830" y="326190"/>
                </a:cubicBezTo>
                <a:cubicBezTo>
                  <a:pt x="257911" y="371203"/>
                  <a:pt x="421243" y="567972"/>
                  <a:pt x="443749" y="611699"/>
                </a:cubicBezTo>
                <a:cubicBezTo>
                  <a:pt x="466255" y="655426"/>
                  <a:pt x="340220" y="546753"/>
                  <a:pt x="358868" y="588550"/>
                </a:cubicBezTo>
                <a:cubicBezTo>
                  <a:pt x="377516" y="630347"/>
                  <a:pt x="533775" y="845765"/>
                  <a:pt x="555638" y="862484"/>
                </a:cubicBezTo>
                <a:cubicBezTo>
                  <a:pt x="577501" y="879203"/>
                  <a:pt x="484261" y="696580"/>
                  <a:pt x="490048" y="688864"/>
                </a:cubicBezTo>
                <a:cubicBezTo>
                  <a:pt x="495835" y="681148"/>
                  <a:pt x="632160" y="861198"/>
                  <a:pt x="590362" y="816185"/>
                </a:cubicBezTo>
                <a:cubicBezTo>
                  <a:pt x="548564" y="771172"/>
                  <a:pt x="268200" y="472160"/>
                  <a:pt x="239263" y="418788"/>
                </a:cubicBezTo>
                <a:cubicBezTo>
                  <a:pt x="210326" y="365416"/>
                  <a:pt x="412884" y="530677"/>
                  <a:pt x="416742" y="495953"/>
                </a:cubicBezTo>
                <a:cubicBezTo>
                  <a:pt x="420600" y="461229"/>
                  <a:pt x="331861" y="286323"/>
                  <a:pt x="262413" y="210444"/>
                </a:cubicBezTo>
                <a:cubicBezTo>
                  <a:pt x="192965" y="134566"/>
                  <a:pt x="3911" y="-19764"/>
                  <a:pt x="53" y="20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804855F3-FBB4-FE90-7B2B-F94906794057}"/>
              </a:ext>
            </a:extLst>
          </p:cNvPr>
          <p:cNvSpPr/>
          <p:nvPr/>
        </p:nvSpPr>
        <p:spPr>
          <a:xfrm>
            <a:off x="5070975" y="1508281"/>
            <a:ext cx="985090" cy="1273564"/>
          </a:xfrm>
          <a:custGeom>
            <a:avLst/>
            <a:gdLst>
              <a:gd name="connsiteX0" fmla="*/ 2595 w 985090"/>
              <a:gd name="connsiteY0" fmla="*/ 286 h 1273564"/>
              <a:gd name="connsiteX1" fmla="*/ 442433 w 985090"/>
              <a:gd name="connsiteY1" fmla="*/ 409258 h 1273564"/>
              <a:gd name="connsiteX2" fmla="*/ 415425 w 985090"/>
              <a:gd name="connsiteY2" fmla="*/ 378392 h 1273564"/>
              <a:gd name="connsiteX3" fmla="*/ 681643 w 985090"/>
              <a:gd name="connsiteY3" fmla="*/ 810514 h 1273564"/>
              <a:gd name="connsiteX4" fmla="*/ 666210 w 985090"/>
              <a:gd name="connsiteY4" fmla="*/ 756499 h 1273564"/>
              <a:gd name="connsiteX5" fmla="*/ 974868 w 985090"/>
              <a:gd name="connsiteY5" fmla="*/ 1261927 h 1273564"/>
              <a:gd name="connsiteX6" fmla="*/ 870696 w 985090"/>
              <a:gd name="connsiteY6" fmla="*/ 1072873 h 1273564"/>
              <a:gd name="connsiteX7" fmla="*/ 477157 w 985090"/>
              <a:gd name="connsiteY7" fmla="*/ 636894 h 1273564"/>
              <a:gd name="connsiteX8" fmla="*/ 542747 w 985090"/>
              <a:gd name="connsiteY8" fmla="*/ 752641 h 1273564"/>
              <a:gd name="connsiteX9" fmla="*/ 222514 w 985090"/>
              <a:gd name="connsiteY9" fmla="*/ 316661 h 1273564"/>
              <a:gd name="connsiteX10" fmla="*/ 257238 w 985090"/>
              <a:gd name="connsiteY10" fmla="*/ 343668 h 1273564"/>
              <a:gd name="connsiteX11" fmla="*/ 2595 w 985090"/>
              <a:gd name="connsiteY11" fmla="*/ 286 h 127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5090" h="1273564">
                <a:moveTo>
                  <a:pt x="2595" y="286"/>
                </a:moveTo>
                <a:cubicBezTo>
                  <a:pt x="33461" y="11218"/>
                  <a:pt x="373628" y="346240"/>
                  <a:pt x="442433" y="409258"/>
                </a:cubicBezTo>
                <a:cubicBezTo>
                  <a:pt x="511238" y="472276"/>
                  <a:pt x="375557" y="311516"/>
                  <a:pt x="415425" y="378392"/>
                </a:cubicBezTo>
                <a:cubicBezTo>
                  <a:pt x="455293" y="445268"/>
                  <a:pt x="639846" y="747496"/>
                  <a:pt x="681643" y="810514"/>
                </a:cubicBezTo>
                <a:cubicBezTo>
                  <a:pt x="723440" y="873532"/>
                  <a:pt x="617339" y="681264"/>
                  <a:pt x="666210" y="756499"/>
                </a:cubicBezTo>
                <a:cubicBezTo>
                  <a:pt x="715081" y="831735"/>
                  <a:pt x="940787" y="1209198"/>
                  <a:pt x="974868" y="1261927"/>
                </a:cubicBezTo>
                <a:cubicBezTo>
                  <a:pt x="1008949" y="1314656"/>
                  <a:pt x="953648" y="1177045"/>
                  <a:pt x="870696" y="1072873"/>
                </a:cubicBezTo>
                <a:cubicBezTo>
                  <a:pt x="787744" y="968701"/>
                  <a:pt x="531815" y="690266"/>
                  <a:pt x="477157" y="636894"/>
                </a:cubicBezTo>
                <a:cubicBezTo>
                  <a:pt x="422499" y="583522"/>
                  <a:pt x="585188" y="806013"/>
                  <a:pt x="542747" y="752641"/>
                </a:cubicBezTo>
                <a:cubicBezTo>
                  <a:pt x="500307" y="699269"/>
                  <a:pt x="270099" y="384823"/>
                  <a:pt x="222514" y="316661"/>
                </a:cubicBezTo>
                <a:cubicBezTo>
                  <a:pt x="174929" y="248499"/>
                  <a:pt x="288747" y="392539"/>
                  <a:pt x="257238" y="343668"/>
                </a:cubicBezTo>
                <a:cubicBezTo>
                  <a:pt x="225729" y="294797"/>
                  <a:pt x="-28271" y="-10646"/>
                  <a:pt x="2595" y="2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9D61BBAF-7082-EBC6-92B3-F06EC249D2E1}"/>
              </a:ext>
            </a:extLst>
          </p:cNvPr>
          <p:cNvSpPr/>
          <p:nvPr/>
        </p:nvSpPr>
        <p:spPr>
          <a:xfrm>
            <a:off x="5757596" y="2816243"/>
            <a:ext cx="332191" cy="451784"/>
          </a:xfrm>
          <a:custGeom>
            <a:avLst/>
            <a:gdLst>
              <a:gd name="connsiteX0" fmla="*/ 330688 w 332191"/>
              <a:gd name="connsiteY0" fmla="*/ 263 h 451784"/>
              <a:gd name="connsiteX1" fmla="*/ 207224 w 332191"/>
              <a:gd name="connsiteY1" fmla="*/ 131443 h 451784"/>
              <a:gd name="connsiteX2" fmla="*/ 199508 w 332191"/>
              <a:gd name="connsiteY2" fmla="*/ 278056 h 451784"/>
              <a:gd name="connsiteX3" fmla="*/ 280531 w 332191"/>
              <a:gd name="connsiteY3" fmla="*/ 189316 h 451784"/>
              <a:gd name="connsiteX4" fmla="*/ 137776 w 332191"/>
              <a:gd name="connsiteY4" fmla="*/ 447818 h 451784"/>
              <a:gd name="connsiteX5" fmla="*/ 137776 w 332191"/>
              <a:gd name="connsiteY5" fmla="*/ 351362 h 451784"/>
              <a:gd name="connsiteX6" fmla="*/ 114627 w 332191"/>
              <a:gd name="connsiteY6" fmla="*/ 424668 h 451784"/>
              <a:gd name="connsiteX7" fmla="*/ 2738 w 332191"/>
              <a:gd name="connsiteY7" fmla="*/ 69711 h 451784"/>
              <a:gd name="connsiteX8" fmla="*/ 41320 w 332191"/>
              <a:gd name="connsiteY8" fmla="*/ 173884 h 451784"/>
              <a:gd name="connsiteX9" fmla="*/ 118485 w 332191"/>
              <a:gd name="connsiteY9" fmla="*/ 73570 h 451784"/>
              <a:gd name="connsiteX10" fmla="*/ 110769 w 332191"/>
              <a:gd name="connsiteY10" fmla="*/ 96719 h 451784"/>
              <a:gd name="connsiteX11" fmla="*/ 330688 w 332191"/>
              <a:gd name="connsiteY11" fmla="*/ 263 h 45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191" h="451784">
                <a:moveTo>
                  <a:pt x="330688" y="263"/>
                </a:moveTo>
                <a:cubicBezTo>
                  <a:pt x="346764" y="6050"/>
                  <a:pt x="229087" y="85144"/>
                  <a:pt x="207224" y="131443"/>
                </a:cubicBezTo>
                <a:cubicBezTo>
                  <a:pt x="185361" y="177742"/>
                  <a:pt x="187290" y="268411"/>
                  <a:pt x="199508" y="278056"/>
                </a:cubicBezTo>
                <a:cubicBezTo>
                  <a:pt x="211726" y="287702"/>
                  <a:pt x="290820" y="161022"/>
                  <a:pt x="280531" y="189316"/>
                </a:cubicBezTo>
                <a:cubicBezTo>
                  <a:pt x="270242" y="217610"/>
                  <a:pt x="161568" y="420810"/>
                  <a:pt x="137776" y="447818"/>
                </a:cubicBezTo>
                <a:cubicBezTo>
                  <a:pt x="113984" y="474826"/>
                  <a:pt x="141634" y="355220"/>
                  <a:pt x="137776" y="351362"/>
                </a:cubicBezTo>
                <a:cubicBezTo>
                  <a:pt x="133918" y="347504"/>
                  <a:pt x="137133" y="471610"/>
                  <a:pt x="114627" y="424668"/>
                </a:cubicBezTo>
                <a:cubicBezTo>
                  <a:pt x="92121" y="377726"/>
                  <a:pt x="14956" y="111508"/>
                  <a:pt x="2738" y="69711"/>
                </a:cubicBezTo>
                <a:cubicBezTo>
                  <a:pt x="-9480" y="27914"/>
                  <a:pt x="22029" y="173241"/>
                  <a:pt x="41320" y="173884"/>
                </a:cubicBezTo>
                <a:cubicBezTo>
                  <a:pt x="60611" y="174527"/>
                  <a:pt x="106910" y="86431"/>
                  <a:pt x="118485" y="73570"/>
                </a:cubicBezTo>
                <a:cubicBezTo>
                  <a:pt x="130060" y="60709"/>
                  <a:pt x="81189" y="107651"/>
                  <a:pt x="110769" y="96719"/>
                </a:cubicBezTo>
                <a:cubicBezTo>
                  <a:pt x="140349" y="85787"/>
                  <a:pt x="314612" y="-5524"/>
                  <a:pt x="330688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1F1CFE03-72EF-4E57-3DFC-0293EB4AE146}"/>
              </a:ext>
            </a:extLst>
          </p:cNvPr>
          <p:cNvSpPr/>
          <p:nvPr/>
        </p:nvSpPr>
        <p:spPr>
          <a:xfrm>
            <a:off x="5814285" y="2981462"/>
            <a:ext cx="305004" cy="765329"/>
          </a:xfrm>
          <a:custGeom>
            <a:avLst/>
            <a:gdLst>
              <a:gd name="connsiteX0" fmla="*/ 204550 w 305004"/>
              <a:gd name="connsiteY0" fmla="*/ 39530 h 765329"/>
              <a:gd name="connsiteX1" fmla="*/ 111953 w 305004"/>
              <a:gd name="connsiteY1" fmla="*/ 263308 h 765329"/>
              <a:gd name="connsiteX2" fmla="*/ 131244 w 305004"/>
              <a:gd name="connsiteY2" fmla="*/ 232442 h 765329"/>
              <a:gd name="connsiteX3" fmla="*/ 135102 w 305004"/>
              <a:gd name="connsiteY3" fmla="*/ 336614 h 765329"/>
              <a:gd name="connsiteX4" fmla="*/ 150535 w 305004"/>
              <a:gd name="connsiteY4" fmla="*/ 282599 h 765329"/>
              <a:gd name="connsiteX5" fmla="*/ 208409 w 305004"/>
              <a:gd name="connsiteY5" fmla="*/ 367480 h 765329"/>
              <a:gd name="connsiteX6" fmla="*/ 216125 w 305004"/>
              <a:gd name="connsiteY6" fmla="*/ 398346 h 765329"/>
              <a:gd name="connsiteX7" fmla="*/ 304864 w 305004"/>
              <a:gd name="connsiteY7" fmla="*/ 390629 h 765329"/>
              <a:gd name="connsiteX8" fmla="*/ 192976 w 305004"/>
              <a:gd name="connsiteY8" fmla="*/ 425353 h 765329"/>
              <a:gd name="connsiteX9" fmla="*/ 262424 w 305004"/>
              <a:gd name="connsiteY9" fmla="*/ 625981 h 765329"/>
              <a:gd name="connsiteX10" fmla="*/ 196834 w 305004"/>
              <a:gd name="connsiteY10" fmla="*/ 552675 h 765329"/>
              <a:gd name="connsiteX11" fmla="*/ 138961 w 305004"/>
              <a:gd name="connsiteY11" fmla="*/ 598973 h 765329"/>
              <a:gd name="connsiteX12" fmla="*/ 181401 w 305004"/>
              <a:gd name="connsiteY12" fmla="*/ 764877 h 765329"/>
              <a:gd name="connsiteX13" fmla="*/ 111953 w 305004"/>
              <a:gd name="connsiteY13" fmla="*/ 637556 h 765329"/>
              <a:gd name="connsiteX14" fmla="*/ 19356 w 305004"/>
              <a:gd name="connsiteY14" fmla="*/ 340472 h 765329"/>
              <a:gd name="connsiteX15" fmla="*/ 73371 w 305004"/>
              <a:gd name="connsiteY15" fmla="*/ 448503 h 765329"/>
              <a:gd name="connsiteX16" fmla="*/ 64 w 305004"/>
              <a:gd name="connsiteY16" fmla="*/ 4806 h 765329"/>
              <a:gd name="connsiteX17" fmla="*/ 61796 w 305004"/>
              <a:gd name="connsiteY17" fmla="*/ 201576 h 765329"/>
              <a:gd name="connsiteX18" fmla="*/ 131244 w 305004"/>
              <a:gd name="connsiteY18" fmla="*/ 12523 h 765329"/>
              <a:gd name="connsiteX19" fmla="*/ 108095 w 305004"/>
              <a:gd name="connsiteY19" fmla="*/ 85829 h 765329"/>
              <a:gd name="connsiteX20" fmla="*/ 204550 w 305004"/>
              <a:gd name="connsiteY20" fmla="*/ 39530 h 7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5004" h="765329">
                <a:moveTo>
                  <a:pt x="204550" y="39530"/>
                </a:moveTo>
                <a:cubicBezTo>
                  <a:pt x="205193" y="69110"/>
                  <a:pt x="124171" y="231156"/>
                  <a:pt x="111953" y="263308"/>
                </a:cubicBezTo>
                <a:cubicBezTo>
                  <a:pt x="99735" y="295460"/>
                  <a:pt x="127386" y="220224"/>
                  <a:pt x="131244" y="232442"/>
                </a:cubicBezTo>
                <a:cubicBezTo>
                  <a:pt x="135102" y="244660"/>
                  <a:pt x="131887" y="328255"/>
                  <a:pt x="135102" y="336614"/>
                </a:cubicBezTo>
                <a:cubicBezTo>
                  <a:pt x="138317" y="344973"/>
                  <a:pt x="138317" y="277455"/>
                  <a:pt x="150535" y="282599"/>
                </a:cubicBezTo>
                <a:cubicBezTo>
                  <a:pt x="162753" y="287743"/>
                  <a:pt x="197477" y="348189"/>
                  <a:pt x="208409" y="367480"/>
                </a:cubicBezTo>
                <a:cubicBezTo>
                  <a:pt x="219341" y="386771"/>
                  <a:pt x="200049" y="394488"/>
                  <a:pt x="216125" y="398346"/>
                </a:cubicBezTo>
                <a:cubicBezTo>
                  <a:pt x="232201" y="402204"/>
                  <a:pt x="308722" y="386128"/>
                  <a:pt x="304864" y="390629"/>
                </a:cubicBezTo>
                <a:cubicBezTo>
                  <a:pt x="301006" y="395130"/>
                  <a:pt x="200049" y="386128"/>
                  <a:pt x="192976" y="425353"/>
                </a:cubicBezTo>
                <a:cubicBezTo>
                  <a:pt x="185903" y="464578"/>
                  <a:pt x="261781" y="604761"/>
                  <a:pt x="262424" y="625981"/>
                </a:cubicBezTo>
                <a:cubicBezTo>
                  <a:pt x="263067" y="647201"/>
                  <a:pt x="217411" y="557176"/>
                  <a:pt x="196834" y="552675"/>
                </a:cubicBezTo>
                <a:cubicBezTo>
                  <a:pt x="176257" y="548174"/>
                  <a:pt x="141533" y="563606"/>
                  <a:pt x="138961" y="598973"/>
                </a:cubicBezTo>
                <a:cubicBezTo>
                  <a:pt x="136389" y="634340"/>
                  <a:pt x="185902" y="758447"/>
                  <a:pt x="181401" y="764877"/>
                </a:cubicBezTo>
                <a:cubicBezTo>
                  <a:pt x="176900" y="771307"/>
                  <a:pt x="138961" y="708290"/>
                  <a:pt x="111953" y="637556"/>
                </a:cubicBezTo>
                <a:cubicBezTo>
                  <a:pt x="84945" y="566822"/>
                  <a:pt x="25786" y="371981"/>
                  <a:pt x="19356" y="340472"/>
                </a:cubicBezTo>
                <a:cubicBezTo>
                  <a:pt x="12926" y="308963"/>
                  <a:pt x="76586" y="504447"/>
                  <a:pt x="73371" y="448503"/>
                </a:cubicBezTo>
                <a:cubicBezTo>
                  <a:pt x="70156" y="392559"/>
                  <a:pt x="1993" y="45960"/>
                  <a:pt x="64" y="4806"/>
                </a:cubicBezTo>
                <a:cubicBezTo>
                  <a:pt x="-1865" y="-36348"/>
                  <a:pt x="39933" y="200290"/>
                  <a:pt x="61796" y="201576"/>
                </a:cubicBezTo>
                <a:cubicBezTo>
                  <a:pt x="83659" y="202862"/>
                  <a:pt x="123527" y="31814"/>
                  <a:pt x="131244" y="12523"/>
                </a:cubicBezTo>
                <a:cubicBezTo>
                  <a:pt x="138961" y="-6768"/>
                  <a:pt x="92662" y="81328"/>
                  <a:pt x="108095" y="85829"/>
                </a:cubicBezTo>
                <a:cubicBezTo>
                  <a:pt x="123528" y="90330"/>
                  <a:pt x="203907" y="9950"/>
                  <a:pt x="204550" y="395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E07BBBD-7BCA-B4DD-ECE2-0A5A0FD67F9D}"/>
              </a:ext>
            </a:extLst>
          </p:cNvPr>
          <p:cNvSpPr/>
          <p:nvPr/>
        </p:nvSpPr>
        <p:spPr>
          <a:xfrm>
            <a:off x="5895962" y="3527139"/>
            <a:ext cx="298466" cy="495812"/>
          </a:xfrm>
          <a:custGeom>
            <a:avLst/>
            <a:gdLst>
              <a:gd name="connsiteX0" fmla="*/ 13 w 298466"/>
              <a:gd name="connsiteY0" fmla="*/ 120936 h 495812"/>
              <a:gd name="connsiteX1" fmla="*/ 73038 w 298466"/>
              <a:gd name="connsiteY1" fmla="*/ 286 h 495812"/>
              <a:gd name="connsiteX2" fmla="*/ 180988 w 298466"/>
              <a:gd name="connsiteY2" fmla="*/ 86011 h 495812"/>
              <a:gd name="connsiteX3" fmla="*/ 177813 w 298466"/>
              <a:gd name="connsiteY3" fmla="*/ 41561 h 495812"/>
              <a:gd name="connsiteX4" fmla="*/ 273063 w 298466"/>
              <a:gd name="connsiteY4" fmla="*/ 244761 h 495812"/>
              <a:gd name="connsiteX5" fmla="*/ 285763 w 298466"/>
              <a:gd name="connsiteY5" fmla="*/ 340011 h 495812"/>
              <a:gd name="connsiteX6" fmla="*/ 111138 w 298466"/>
              <a:gd name="connsiteY6" fmla="*/ 495586 h 495812"/>
              <a:gd name="connsiteX7" fmla="*/ 231788 w 298466"/>
              <a:gd name="connsiteY7" fmla="*/ 374936 h 495812"/>
              <a:gd name="connsiteX8" fmla="*/ 196863 w 298466"/>
              <a:gd name="connsiteY8" fmla="*/ 384461 h 495812"/>
              <a:gd name="connsiteX9" fmla="*/ 209563 w 298466"/>
              <a:gd name="connsiteY9" fmla="*/ 327311 h 495812"/>
              <a:gd name="connsiteX10" fmla="*/ 95263 w 298466"/>
              <a:gd name="connsiteY10" fmla="*/ 257461 h 495812"/>
              <a:gd name="connsiteX11" fmla="*/ 142888 w 298466"/>
              <a:gd name="connsiteY11" fmla="*/ 193961 h 495812"/>
              <a:gd name="connsiteX12" fmla="*/ 190513 w 298466"/>
              <a:gd name="connsiteY12" fmla="*/ 193961 h 495812"/>
              <a:gd name="connsiteX13" fmla="*/ 155588 w 298466"/>
              <a:gd name="connsiteY13" fmla="*/ 111411 h 495812"/>
              <a:gd name="connsiteX14" fmla="*/ 107963 w 298466"/>
              <a:gd name="connsiteY14" fmla="*/ 225711 h 495812"/>
              <a:gd name="connsiteX15" fmla="*/ 111138 w 298466"/>
              <a:gd name="connsiteY15" fmla="*/ 95536 h 495812"/>
              <a:gd name="connsiteX16" fmla="*/ 73038 w 298466"/>
              <a:gd name="connsiteY16" fmla="*/ 139986 h 495812"/>
              <a:gd name="connsiteX17" fmla="*/ 66688 w 298466"/>
              <a:gd name="connsiteY17" fmla="*/ 89186 h 495812"/>
              <a:gd name="connsiteX18" fmla="*/ 13 w 298466"/>
              <a:gd name="connsiteY18" fmla="*/ 120936 h 4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66" h="495812">
                <a:moveTo>
                  <a:pt x="13" y="120936"/>
                </a:moveTo>
                <a:cubicBezTo>
                  <a:pt x="1071" y="106119"/>
                  <a:pt x="42875" y="6107"/>
                  <a:pt x="73038" y="286"/>
                </a:cubicBezTo>
                <a:cubicBezTo>
                  <a:pt x="103201" y="-5535"/>
                  <a:pt x="163526" y="79132"/>
                  <a:pt x="180988" y="86011"/>
                </a:cubicBezTo>
                <a:cubicBezTo>
                  <a:pt x="198450" y="92890"/>
                  <a:pt x="162467" y="15103"/>
                  <a:pt x="177813" y="41561"/>
                </a:cubicBezTo>
                <a:cubicBezTo>
                  <a:pt x="193159" y="68019"/>
                  <a:pt x="255071" y="195019"/>
                  <a:pt x="273063" y="244761"/>
                </a:cubicBezTo>
                <a:cubicBezTo>
                  <a:pt x="291055" y="294503"/>
                  <a:pt x="312751" y="298207"/>
                  <a:pt x="285763" y="340011"/>
                </a:cubicBezTo>
                <a:cubicBezTo>
                  <a:pt x="258776" y="381815"/>
                  <a:pt x="120134" y="489765"/>
                  <a:pt x="111138" y="495586"/>
                </a:cubicBezTo>
                <a:cubicBezTo>
                  <a:pt x="102142" y="501407"/>
                  <a:pt x="217501" y="393457"/>
                  <a:pt x="231788" y="374936"/>
                </a:cubicBezTo>
                <a:cubicBezTo>
                  <a:pt x="246075" y="356415"/>
                  <a:pt x="200567" y="392398"/>
                  <a:pt x="196863" y="384461"/>
                </a:cubicBezTo>
                <a:cubicBezTo>
                  <a:pt x="193159" y="376524"/>
                  <a:pt x="226496" y="348478"/>
                  <a:pt x="209563" y="327311"/>
                </a:cubicBezTo>
                <a:cubicBezTo>
                  <a:pt x="192630" y="306144"/>
                  <a:pt x="106375" y="279686"/>
                  <a:pt x="95263" y="257461"/>
                </a:cubicBezTo>
                <a:cubicBezTo>
                  <a:pt x="84151" y="235236"/>
                  <a:pt x="127013" y="204544"/>
                  <a:pt x="142888" y="193961"/>
                </a:cubicBezTo>
                <a:cubicBezTo>
                  <a:pt x="158763" y="183378"/>
                  <a:pt x="188396" y="207719"/>
                  <a:pt x="190513" y="193961"/>
                </a:cubicBezTo>
                <a:cubicBezTo>
                  <a:pt x="192630" y="180203"/>
                  <a:pt x="169346" y="106119"/>
                  <a:pt x="155588" y="111411"/>
                </a:cubicBezTo>
                <a:cubicBezTo>
                  <a:pt x="141830" y="116703"/>
                  <a:pt x="115371" y="228357"/>
                  <a:pt x="107963" y="225711"/>
                </a:cubicBezTo>
                <a:cubicBezTo>
                  <a:pt x="100555" y="223065"/>
                  <a:pt x="116959" y="109823"/>
                  <a:pt x="111138" y="95536"/>
                </a:cubicBezTo>
                <a:cubicBezTo>
                  <a:pt x="105317" y="81249"/>
                  <a:pt x="80446" y="141044"/>
                  <a:pt x="73038" y="139986"/>
                </a:cubicBezTo>
                <a:cubicBezTo>
                  <a:pt x="65630" y="138928"/>
                  <a:pt x="74096" y="94478"/>
                  <a:pt x="66688" y="89186"/>
                </a:cubicBezTo>
                <a:cubicBezTo>
                  <a:pt x="59280" y="83894"/>
                  <a:pt x="-1045" y="135753"/>
                  <a:pt x="13" y="1209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4FECA00B-1DC9-E3FE-FAA7-E502AF50C493}"/>
              </a:ext>
            </a:extLst>
          </p:cNvPr>
          <p:cNvSpPr/>
          <p:nvPr/>
        </p:nvSpPr>
        <p:spPr>
          <a:xfrm>
            <a:off x="5800725" y="3921257"/>
            <a:ext cx="296516" cy="140099"/>
          </a:xfrm>
          <a:custGeom>
            <a:avLst/>
            <a:gdLst>
              <a:gd name="connsiteX0" fmla="*/ 295275 w 296516"/>
              <a:gd name="connsiteY0" fmla="*/ 22093 h 140099"/>
              <a:gd name="connsiteX1" fmla="*/ 174625 w 296516"/>
              <a:gd name="connsiteY1" fmla="*/ 3043 h 140099"/>
              <a:gd name="connsiteX2" fmla="*/ 53975 w 296516"/>
              <a:gd name="connsiteY2" fmla="*/ 95118 h 140099"/>
              <a:gd name="connsiteX3" fmla="*/ 50800 w 296516"/>
              <a:gd name="connsiteY3" fmla="*/ 91943 h 140099"/>
              <a:gd name="connsiteX4" fmla="*/ 0 w 296516"/>
              <a:gd name="connsiteY4" fmla="*/ 104643 h 140099"/>
              <a:gd name="connsiteX5" fmla="*/ 50800 w 296516"/>
              <a:gd name="connsiteY5" fmla="*/ 88768 h 140099"/>
              <a:gd name="connsiteX6" fmla="*/ 28575 w 296516"/>
              <a:gd name="connsiteY6" fmla="*/ 139568 h 140099"/>
              <a:gd name="connsiteX7" fmla="*/ 152400 w 296516"/>
              <a:gd name="connsiteY7" fmla="*/ 114168 h 140099"/>
              <a:gd name="connsiteX8" fmla="*/ 174625 w 296516"/>
              <a:gd name="connsiteY8" fmla="*/ 95118 h 140099"/>
              <a:gd name="connsiteX9" fmla="*/ 155575 w 296516"/>
              <a:gd name="connsiteY9" fmla="*/ 60193 h 140099"/>
              <a:gd name="connsiteX10" fmla="*/ 231775 w 296516"/>
              <a:gd name="connsiteY10" fmla="*/ 22093 h 140099"/>
              <a:gd name="connsiteX11" fmla="*/ 295275 w 296516"/>
              <a:gd name="connsiteY11" fmla="*/ 22093 h 14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516" h="140099">
                <a:moveTo>
                  <a:pt x="295275" y="22093"/>
                </a:moveTo>
                <a:cubicBezTo>
                  <a:pt x="285750" y="18918"/>
                  <a:pt x="214842" y="-9128"/>
                  <a:pt x="174625" y="3043"/>
                </a:cubicBezTo>
                <a:cubicBezTo>
                  <a:pt x="134408" y="15214"/>
                  <a:pt x="74612" y="80301"/>
                  <a:pt x="53975" y="95118"/>
                </a:cubicBezTo>
                <a:cubicBezTo>
                  <a:pt x="33338" y="109935"/>
                  <a:pt x="59796" y="90356"/>
                  <a:pt x="50800" y="91943"/>
                </a:cubicBezTo>
                <a:cubicBezTo>
                  <a:pt x="41804" y="93530"/>
                  <a:pt x="0" y="105172"/>
                  <a:pt x="0" y="104643"/>
                </a:cubicBezTo>
                <a:cubicBezTo>
                  <a:pt x="0" y="104114"/>
                  <a:pt x="46038" y="82947"/>
                  <a:pt x="50800" y="88768"/>
                </a:cubicBezTo>
                <a:cubicBezTo>
                  <a:pt x="55562" y="94589"/>
                  <a:pt x="11642" y="135335"/>
                  <a:pt x="28575" y="139568"/>
                </a:cubicBezTo>
                <a:cubicBezTo>
                  <a:pt x="45508" y="143801"/>
                  <a:pt x="128058" y="121576"/>
                  <a:pt x="152400" y="114168"/>
                </a:cubicBezTo>
                <a:cubicBezTo>
                  <a:pt x="176742" y="106760"/>
                  <a:pt x="174096" y="104114"/>
                  <a:pt x="174625" y="95118"/>
                </a:cubicBezTo>
                <a:cubicBezTo>
                  <a:pt x="175154" y="86122"/>
                  <a:pt x="146050" y="72364"/>
                  <a:pt x="155575" y="60193"/>
                </a:cubicBezTo>
                <a:cubicBezTo>
                  <a:pt x="165100" y="48022"/>
                  <a:pt x="206375" y="24739"/>
                  <a:pt x="231775" y="22093"/>
                </a:cubicBezTo>
                <a:cubicBezTo>
                  <a:pt x="257175" y="19447"/>
                  <a:pt x="304800" y="25268"/>
                  <a:pt x="295275" y="220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9FE77925-0FB1-BF35-520F-71B618890413}"/>
              </a:ext>
            </a:extLst>
          </p:cNvPr>
          <p:cNvSpPr/>
          <p:nvPr/>
        </p:nvSpPr>
        <p:spPr>
          <a:xfrm>
            <a:off x="5573167" y="3923761"/>
            <a:ext cx="326684" cy="127809"/>
          </a:xfrm>
          <a:custGeom>
            <a:avLst/>
            <a:gdLst>
              <a:gd name="connsiteX0" fmla="*/ 2133 w 326684"/>
              <a:gd name="connsiteY0" fmla="*/ 48164 h 127809"/>
              <a:gd name="connsiteX1" fmla="*/ 65633 w 326684"/>
              <a:gd name="connsiteY1" fmla="*/ 539 h 127809"/>
              <a:gd name="connsiteX2" fmla="*/ 233908 w 326684"/>
              <a:gd name="connsiteY2" fmla="*/ 79914 h 127809"/>
              <a:gd name="connsiteX3" fmla="*/ 202158 w 326684"/>
              <a:gd name="connsiteY3" fmla="*/ 89439 h 127809"/>
              <a:gd name="connsiteX4" fmla="*/ 325983 w 326684"/>
              <a:gd name="connsiteY4" fmla="*/ 89439 h 127809"/>
              <a:gd name="connsiteX5" fmla="*/ 246608 w 326684"/>
              <a:gd name="connsiteY5" fmla="*/ 127539 h 127809"/>
              <a:gd name="connsiteX6" fmla="*/ 122783 w 326684"/>
              <a:gd name="connsiteY6" fmla="*/ 67214 h 127809"/>
              <a:gd name="connsiteX7" fmla="*/ 21183 w 326684"/>
              <a:gd name="connsiteY7" fmla="*/ 108489 h 127809"/>
              <a:gd name="connsiteX8" fmla="*/ 2133 w 326684"/>
              <a:gd name="connsiteY8" fmla="*/ 48164 h 12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684" h="127809">
                <a:moveTo>
                  <a:pt x="2133" y="48164"/>
                </a:moveTo>
                <a:cubicBezTo>
                  <a:pt x="9541" y="30172"/>
                  <a:pt x="27004" y="-4753"/>
                  <a:pt x="65633" y="539"/>
                </a:cubicBezTo>
                <a:cubicBezTo>
                  <a:pt x="104262" y="5831"/>
                  <a:pt x="211154" y="65097"/>
                  <a:pt x="233908" y="79914"/>
                </a:cubicBezTo>
                <a:cubicBezTo>
                  <a:pt x="256662" y="94731"/>
                  <a:pt x="186812" y="87852"/>
                  <a:pt x="202158" y="89439"/>
                </a:cubicBezTo>
                <a:cubicBezTo>
                  <a:pt x="217504" y="91027"/>
                  <a:pt x="318575" y="83089"/>
                  <a:pt x="325983" y="89439"/>
                </a:cubicBezTo>
                <a:cubicBezTo>
                  <a:pt x="333391" y="95789"/>
                  <a:pt x="280475" y="131243"/>
                  <a:pt x="246608" y="127539"/>
                </a:cubicBezTo>
                <a:cubicBezTo>
                  <a:pt x="212741" y="123835"/>
                  <a:pt x="160354" y="70389"/>
                  <a:pt x="122783" y="67214"/>
                </a:cubicBezTo>
                <a:cubicBezTo>
                  <a:pt x="85212" y="64039"/>
                  <a:pt x="34412" y="109547"/>
                  <a:pt x="21183" y="108489"/>
                </a:cubicBezTo>
                <a:cubicBezTo>
                  <a:pt x="7954" y="107431"/>
                  <a:pt x="-5275" y="66156"/>
                  <a:pt x="2133" y="48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BB9CE737-10E4-D214-2DD7-830D5AAF0A1C}"/>
              </a:ext>
            </a:extLst>
          </p:cNvPr>
          <p:cNvSpPr/>
          <p:nvPr/>
        </p:nvSpPr>
        <p:spPr>
          <a:xfrm>
            <a:off x="5825183" y="4038596"/>
            <a:ext cx="77375" cy="159317"/>
          </a:xfrm>
          <a:custGeom>
            <a:avLst/>
            <a:gdLst>
              <a:gd name="connsiteX0" fmla="*/ 77142 w 77375"/>
              <a:gd name="connsiteY0" fmla="*/ 9529 h 159317"/>
              <a:gd name="connsiteX1" fmla="*/ 42217 w 77375"/>
              <a:gd name="connsiteY1" fmla="*/ 82554 h 159317"/>
              <a:gd name="connsiteX2" fmla="*/ 29517 w 77375"/>
              <a:gd name="connsiteY2" fmla="*/ 158754 h 159317"/>
              <a:gd name="connsiteX3" fmla="*/ 19992 w 77375"/>
              <a:gd name="connsiteY3" fmla="*/ 114304 h 159317"/>
              <a:gd name="connsiteX4" fmla="*/ 4117 w 77375"/>
              <a:gd name="connsiteY4" fmla="*/ 60329 h 159317"/>
              <a:gd name="connsiteX5" fmla="*/ 4117 w 77375"/>
              <a:gd name="connsiteY5" fmla="*/ 50804 h 159317"/>
              <a:gd name="connsiteX6" fmla="*/ 942 w 77375"/>
              <a:gd name="connsiteY6" fmla="*/ 4 h 159317"/>
              <a:gd name="connsiteX7" fmla="*/ 23167 w 77375"/>
              <a:gd name="connsiteY7" fmla="*/ 47629 h 159317"/>
              <a:gd name="connsiteX8" fmla="*/ 77142 w 77375"/>
              <a:gd name="connsiteY8" fmla="*/ 9529 h 1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75" h="159317">
                <a:moveTo>
                  <a:pt x="77142" y="9529"/>
                </a:moveTo>
                <a:cubicBezTo>
                  <a:pt x="80317" y="15350"/>
                  <a:pt x="50154" y="57683"/>
                  <a:pt x="42217" y="82554"/>
                </a:cubicBezTo>
                <a:cubicBezTo>
                  <a:pt x="34280" y="107425"/>
                  <a:pt x="33221" y="153462"/>
                  <a:pt x="29517" y="158754"/>
                </a:cubicBezTo>
                <a:cubicBezTo>
                  <a:pt x="25813" y="164046"/>
                  <a:pt x="24225" y="130708"/>
                  <a:pt x="19992" y="114304"/>
                </a:cubicBezTo>
                <a:cubicBezTo>
                  <a:pt x="15759" y="97900"/>
                  <a:pt x="6763" y="70912"/>
                  <a:pt x="4117" y="60329"/>
                </a:cubicBezTo>
                <a:cubicBezTo>
                  <a:pt x="1471" y="49746"/>
                  <a:pt x="4646" y="60858"/>
                  <a:pt x="4117" y="50804"/>
                </a:cubicBezTo>
                <a:cubicBezTo>
                  <a:pt x="3588" y="40750"/>
                  <a:pt x="-2233" y="533"/>
                  <a:pt x="942" y="4"/>
                </a:cubicBezTo>
                <a:cubicBezTo>
                  <a:pt x="4117" y="-525"/>
                  <a:pt x="15230" y="43925"/>
                  <a:pt x="23167" y="47629"/>
                </a:cubicBezTo>
                <a:cubicBezTo>
                  <a:pt x="31104" y="51333"/>
                  <a:pt x="73967" y="3708"/>
                  <a:pt x="77142" y="95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93B75869-B2D9-BA15-99B7-A66306ACFD1D}"/>
              </a:ext>
            </a:extLst>
          </p:cNvPr>
          <p:cNvSpPr/>
          <p:nvPr/>
        </p:nvSpPr>
        <p:spPr>
          <a:xfrm>
            <a:off x="5860526" y="4511670"/>
            <a:ext cx="283322" cy="60350"/>
          </a:xfrm>
          <a:custGeom>
            <a:avLst/>
            <a:gdLst>
              <a:gd name="connsiteX0" fmla="*/ 279924 w 283322"/>
              <a:gd name="connsiteY0" fmla="*/ 5 h 60350"/>
              <a:gd name="connsiteX1" fmla="*/ 206899 w 283322"/>
              <a:gd name="connsiteY1" fmla="*/ 44455 h 60350"/>
              <a:gd name="connsiteX2" fmla="*/ 524 w 283322"/>
              <a:gd name="connsiteY2" fmla="*/ 60330 h 60350"/>
              <a:gd name="connsiteX3" fmla="*/ 146574 w 283322"/>
              <a:gd name="connsiteY3" fmla="*/ 47630 h 60350"/>
              <a:gd name="connsiteX4" fmla="*/ 111649 w 283322"/>
              <a:gd name="connsiteY4" fmla="*/ 41280 h 60350"/>
              <a:gd name="connsiteX5" fmla="*/ 279924 w 283322"/>
              <a:gd name="connsiteY5" fmla="*/ 5 h 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322" h="60350">
                <a:moveTo>
                  <a:pt x="279924" y="5"/>
                </a:moveTo>
                <a:cubicBezTo>
                  <a:pt x="295799" y="534"/>
                  <a:pt x="253466" y="34401"/>
                  <a:pt x="206899" y="44455"/>
                </a:cubicBezTo>
                <a:cubicBezTo>
                  <a:pt x="160332" y="54509"/>
                  <a:pt x="10578" y="59801"/>
                  <a:pt x="524" y="60330"/>
                </a:cubicBezTo>
                <a:cubicBezTo>
                  <a:pt x="-9530" y="60859"/>
                  <a:pt x="128053" y="50805"/>
                  <a:pt x="146574" y="47630"/>
                </a:cubicBezTo>
                <a:cubicBezTo>
                  <a:pt x="165095" y="44455"/>
                  <a:pt x="95245" y="47630"/>
                  <a:pt x="111649" y="41280"/>
                </a:cubicBezTo>
                <a:cubicBezTo>
                  <a:pt x="128053" y="34930"/>
                  <a:pt x="264049" y="-524"/>
                  <a:pt x="27992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54EE95B7-8492-4373-729E-04E1E0444E99}"/>
              </a:ext>
            </a:extLst>
          </p:cNvPr>
          <p:cNvSpPr/>
          <p:nvPr/>
        </p:nvSpPr>
        <p:spPr>
          <a:xfrm>
            <a:off x="5745940" y="4511129"/>
            <a:ext cx="201582" cy="29128"/>
          </a:xfrm>
          <a:custGeom>
            <a:avLst/>
            <a:gdLst>
              <a:gd name="connsiteX0" fmla="*/ 810 w 201582"/>
              <a:gd name="connsiteY0" fmla="*/ 546 h 29128"/>
              <a:gd name="connsiteX1" fmla="*/ 118285 w 201582"/>
              <a:gd name="connsiteY1" fmla="*/ 10071 h 29128"/>
              <a:gd name="connsiteX2" fmla="*/ 200835 w 201582"/>
              <a:gd name="connsiteY2" fmla="*/ 6896 h 29128"/>
              <a:gd name="connsiteX3" fmla="*/ 70660 w 201582"/>
              <a:gd name="connsiteY3" fmla="*/ 29121 h 29128"/>
              <a:gd name="connsiteX4" fmla="*/ 810 w 201582"/>
              <a:gd name="connsiteY4" fmla="*/ 546 h 2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582" h="29128">
                <a:moveTo>
                  <a:pt x="810" y="546"/>
                </a:moveTo>
                <a:cubicBezTo>
                  <a:pt x="8748" y="-2629"/>
                  <a:pt x="84948" y="9013"/>
                  <a:pt x="118285" y="10071"/>
                </a:cubicBezTo>
                <a:cubicBezTo>
                  <a:pt x="151622" y="11129"/>
                  <a:pt x="208773" y="3721"/>
                  <a:pt x="200835" y="6896"/>
                </a:cubicBezTo>
                <a:cubicBezTo>
                  <a:pt x="192897" y="10071"/>
                  <a:pt x="96060" y="28592"/>
                  <a:pt x="70660" y="29121"/>
                </a:cubicBezTo>
                <a:cubicBezTo>
                  <a:pt x="45260" y="29650"/>
                  <a:pt x="-7128" y="3721"/>
                  <a:pt x="810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CA046CED-F873-E9DC-B1EE-83F39D6EE143}"/>
              </a:ext>
            </a:extLst>
          </p:cNvPr>
          <p:cNvSpPr/>
          <p:nvPr/>
        </p:nvSpPr>
        <p:spPr>
          <a:xfrm>
            <a:off x="5411439" y="4196226"/>
            <a:ext cx="991948" cy="179207"/>
          </a:xfrm>
          <a:custGeom>
            <a:avLst/>
            <a:gdLst>
              <a:gd name="connsiteX0" fmla="*/ 1936 w 991948"/>
              <a:gd name="connsiteY0" fmla="*/ 86849 h 179207"/>
              <a:gd name="connsiteX1" fmla="*/ 211486 w 991948"/>
              <a:gd name="connsiteY1" fmla="*/ 74149 h 179207"/>
              <a:gd name="connsiteX2" fmla="*/ 322611 w 991948"/>
              <a:gd name="connsiteY2" fmla="*/ 20174 h 179207"/>
              <a:gd name="connsiteX3" fmla="*/ 436911 w 991948"/>
              <a:gd name="connsiteY3" fmla="*/ 51924 h 179207"/>
              <a:gd name="connsiteX4" fmla="*/ 582961 w 991948"/>
              <a:gd name="connsiteY4" fmla="*/ 1124 h 179207"/>
              <a:gd name="connsiteX5" fmla="*/ 700436 w 991948"/>
              <a:gd name="connsiteY5" fmla="*/ 16999 h 179207"/>
              <a:gd name="connsiteX6" fmla="*/ 846486 w 991948"/>
              <a:gd name="connsiteY6" fmla="*/ 20174 h 179207"/>
              <a:gd name="connsiteX7" fmla="*/ 649636 w 991948"/>
              <a:gd name="connsiteY7" fmla="*/ 58274 h 179207"/>
              <a:gd name="connsiteX8" fmla="*/ 802036 w 991948"/>
              <a:gd name="connsiteY8" fmla="*/ 64624 h 179207"/>
              <a:gd name="connsiteX9" fmla="*/ 979836 w 991948"/>
              <a:gd name="connsiteY9" fmla="*/ 23349 h 179207"/>
              <a:gd name="connsiteX10" fmla="*/ 954436 w 991948"/>
              <a:gd name="connsiteY10" fmla="*/ 36049 h 179207"/>
              <a:gd name="connsiteX11" fmla="*/ 779811 w 991948"/>
              <a:gd name="connsiteY11" fmla="*/ 147174 h 179207"/>
              <a:gd name="connsiteX12" fmla="*/ 814736 w 991948"/>
              <a:gd name="connsiteY12" fmla="*/ 115424 h 179207"/>
              <a:gd name="connsiteX13" fmla="*/ 522636 w 991948"/>
              <a:gd name="connsiteY13" fmla="*/ 175749 h 179207"/>
              <a:gd name="connsiteX14" fmla="*/ 519461 w 991948"/>
              <a:gd name="connsiteY14" fmla="*/ 172574 h 179207"/>
              <a:gd name="connsiteX15" fmla="*/ 386111 w 991948"/>
              <a:gd name="connsiteY15" fmla="*/ 178924 h 179207"/>
              <a:gd name="connsiteX16" fmla="*/ 132111 w 991948"/>
              <a:gd name="connsiteY16" fmla="*/ 175749 h 179207"/>
              <a:gd name="connsiteX17" fmla="*/ 173386 w 991948"/>
              <a:gd name="connsiteY17" fmla="*/ 169399 h 179207"/>
              <a:gd name="connsiteX18" fmla="*/ 109886 w 991948"/>
              <a:gd name="connsiteY18" fmla="*/ 137649 h 179207"/>
              <a:gd name="connsiteX19" fmla="*/ 1936 w 991948"/>
              <a:gd name="connsiteY19" fmla="*/ 86849 h 17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1948" h="179207">
                <a:moveTo>
                  <a:pt x="1936" y="86849"/>
                </a:moveTo>
                <a:cubicBezTo>
                  <a:pt x="18869" y="76266"/>
                  <a:pt x="158040" y="85261"/>
                  <a:pt x="211486" y="74149"/>
                </a:cubicBezTo>
                <a:cubicBezTo>
                  <a:pt x="264932" y="63036"/>
                  <a:pt x="285040" y="23878"/>
                  <a:pt x="322611" y="20174"/>
                </a:cubicBezTo>
                <a:cubicBezTo>
                  <a:pt x="360182" y="16470"/>
                  <a:pt x="393519" y="55099"/>
                  <a:pt x="436911" y="51924"/>
                </a:cubicBezTo>
                <a:cubicBezTo>
                  <a:pt x="480303" y="48749"/>
                  <a:pt x="539040" y="6945"/>
                  <a:pt x="582961" y="1124"/>
                </a:cubicBezTo>
                <a:cubicBezTo>
                  <a:pt x="626882" y="-4697"/>
                  <a:pt x="656515" y="13824"/>
                  <a:pt x="700436" y="16999"/>
                </a:cubicBezTo>
                <a:cubicBezTo>
                  <a:pt x="744357" y="20174"/>
                  <a:pt x="854953" y="13295"/>
                  <a:pt x="846486" y="20174"/>
                </a:cubicBezTo>
                <a:cubicBezTo>
                  <a:pt x="838019" y="27053"/>
                  <a:pt x="657044" y="50866"/>
                  <a:pt x="649636" y="58274"/>
                </a:cubicBezTo>
                <a:cubicBezTo>
                  <a:pt x="642228" y="65682"/>
                  <a:pt x="747003" y="70445"/>
                  <a:pt x="802036" y="64624"/>
                </a:cubicBezTo>
                <a:cubicBezTo>
                  <a:pt x="857069" y="58803"/>
                  <a:pt x="954436" y="28111"/>
                  <a:pt x="979836" y="23349"/>
                </a:cubicBezTo>
                <a:cubicBezTo>
                  <a:pt x="1005236" y="18587"/>
                  <a:pt x="987774" y="15411"/>
                  <a:pt x="954436" y="36049"/>
                </a:cubicBezTo>
                <a:cubicBezTo>
                  <a:pt x="921099" y="56686"/>
                  <a:pt x="803094" y="133945"/>
                  <a:pt x="779811" y="147174"/>
                </a:cubicBezTo>
                <a:cubicBezTo>
                  <a:pt x="756528" y="160403"/>
                  <a:pt x="857599" y="110662"/>
                  <a:pt x="814736" y="115424"/>
                </a:cubicBezTo>
                <a:cubicBezTo>
                  <a:pt x="771874" y="120187"/>
                  <a:pt x="571849" y="166224"/>
                  <a:pt x="522636" y="175749"/>
                </a:cubicBezTo>
                <a:cubicBezTo>
                  <a:pt x="473423" y="185274"/>
                  <a:pt x="542215" y="172045"/>
                  <a:pt x="519461" y="172574"/>
                </a:cubicBezTo>
                <a:cubicBezTo>
                  <a:pt x="496707" y="173103"/>
                  <a:pt x="386111" y="178924"/>
                  <a:pt x="386111" y="178924"/>
                </a:cubicBezTo>
                <a:lnTo>
                  <a:pt x="132111" y="175749"/>
                </a:lnTo>
                <a:cubicBezTo>
                  <a:pt x="96657" y="174162"/>
                  <a:pt x="177090" y="175749"/>
                  <a:pt x="173386" y="169399"/>
                </a:cubicBezTo>
                <a:cubicBezTo>
                  <a:pt x="169682" y="163049"/>
                  <a:pt x="135815" y="148232"/>
                  <a:pt x="109886" y="137649"/>
                </a:cubicBezTo>
                <a:cubicBezTo>
                  <a:pt x="83957" y="127066"/>
                  <a:pt x="-14997" y="97432"/>
                  <a:pt x="1936" y="8684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870E545D-221A-66DC-3572-B4632BC1DE48}"/>
              </a:ext>
            </a:extLst>
          </p:cNvPr>
          <p:cNvSpPr/>
          <p:nvPr/>
        </p:nvSpPr>
        <p:spPr>
          <a:xfrm>
            <a:off x="5517115" y="4231851"/>
            <a:ext cx="859350" cy="344443"/>
          </a:xfrm>
          <a:custGeom>
            <a:avLst/>
            <a:gdLst>
              <a:gd name="connsiteX0" fmla="*/ 13735 w 859350"/>
              <a:gd name="connsiteY0" fmla="*/ 95674 h 344443"/>
              <a:gd name="connsiteX1" fmla="*/ 324885 w 859350"/>
              <a:gd name="connsiteY1" fmla="*/ 121074 h 344443"/>
              <a:gd name="connsiteX2" fmla="*/ 245510 w 859350"/>
              <a:gd name="connsiteY2" fmla="*/ 114724 h 344443"/>
              <a:gd name="connsiteX3" fmla="*/ 556660 w 859350"/>
              <a:gd name="connsiteY3" fmla="*/ 70274 h 344443"/>
              <a:gd name="connsiteX4" fmla="*/ 515385 w 859350"/>
              <a:gd name="connsiteY4" fmla="*/ 76624 h 344443"/>
              <a:gd name="connsiteX5" fmla="*/ 851935 w 859350"/>
              <a:gd name="connsiteY5" fmla="*/ 424 h 344443"/>
              <a:gd name="connsiteX6" fmla="*/ 750335 w 859350"/>
              <a:gd name="connsiteY6" fmla="*/ 48049 h 344443"/>
              <a:gd name="connsiteX7" fmla="*/ 775735 w 859350"/>
              <a:gd name="connsiteY7" fmla="*/ 95674 h 344443"/>
              <a:gd name="connsiteX8" fmla="*/ 769385 w 859350"/>
              <a:gd name="connsiteY8" fmla="*/ 111549 h 344443"/>
              <a:gd name="connsiteX9" fmla="*/ 836060 w 859350"/>
              <a:gd name="connsiteY9" fmla="*/ 67099 h 344443"/>
              <a:gd name="connsiteX10" fmla="*/ 724935 w 859350"/>
              <a:gd name="connsiteY10" fmla="*/ 184574 h 344443"/>
              <a:gd name="connsiteX11" fmla="*/ 753510 w 859350"/>
              <a:gd name="connsiteY11" fmla="*/ 175049 h 344443"/>
              <a:gd name="connsiteX12" fmla="*/ 766210 w 859350"/>
              <a:gd name="connsiteY12" fmla="*/ 178224 h 344443"/>
              <a:gd name="connsiteX13" fmla="*/ 664610 w 859350"/>
              <a:gd name="connsiteY13" fmla="*/ 235374 h 344443"/>
              <a:gd name="connsiteX14" fmla="*/ 677310 w 859350"/>
              <a:gd name="connsiteY14" fmla="*/ 248074 h 344443"/>
              <a:gd name="connsiteX15" fmla="*/ 607460 w 859350"/>
              <a:gd name="connsiteY15" fmla="*/ 314749 h 344443"/>
              <a:gd name="connsiteX16" fmla="*/ 226460 w 859350"/>
              <a:gd name="connsiteY16" fmla="*/ 343324 h 344443"/>
              <a:gd name="connsiteX17" fmla="*/ 270910 w 859350"/>
              <a:gd name="connsiteY17" fmla="*/ 333799 h 344443"/>
              <a:gd name="connsiteX18" fmla="*/ 118510 w 859350"/>
              <a:gd name="connsiteY18" fmla="*/ 289349 h 344443"/>
              <a:gd name="connsiteX19" fmla="*/ 162960 w 859350"/>
              <a:gd name="connsiteY19" fmla="*/ 286174 h 344443"/>
              <a:gd name="connsiteX20" fmla="*/ 74060 w 859350"/>
              <a:gd name="connsiteY20" fmla="*/ 222674 h 344443"/>
              <a:gd name="connsiteX21" fmla="*/ 86760 w 859350"/>
              <a:gd name="connsiteY21" fmla="*/ 219499 h 344443"/>
              <a:gd name="connsiteX22" fmla="*/ 32785 w 859350"/>
              <a:gd name="connsiteY22" fmla="*/ 155999 h 344443"/>
              <a:gd name="connsiteX23" fmla="*/ 51835 w 859350"/>
              <a:gd name="connsiteY23" fmla="*/ 159174 h 344443"/>
              <a:gd name="connsiteX24" fmla="*/ 13735 w 859350"/>
              <a:gd name="connsiteY24" fmla="*/ 95674 h 34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9350" h="344443">
                <a:moveTo>
                  <a:pt x="13735" y="95674"/>
                </a:moveTo>
                <a:cubicBezTo>
                  <a:pt x="59243" y="89324"/>
                  <a:pt x="324885" y="121074"/>
                  <a:pt x="324885" y="121074"/>
                </a:cubicBezTo>
                <a:cubicBezTo>
                  <a:pt x="363514" y="124249"/>
                  <a:pt x="206881" y="123191"/>
                  <a:pt x="245510" y="114724"/>
                </a:cubicBezTo>
                <a:cubicBezTo>
                  <a:pt x="284139" y="106257"/>
                  <a:pt x="511681" y="76624"/>
                  <a:pt x="556660" y="70274"/>
                </a:cubicBezTo>
                <a:cubicBezTo>
                  <a:pt x="601639" y="63924"/>
                  <a:pt x="466173" y="88266"/>
                  <a:pt x="515385" y="76624"/>
                </a:cubicBezTo>
                <a:cubicBezTo>
                  <a:pt x="564598" y="64982"/>
                  <a:pt x="812777" y="5186"/>
                  <a:pt x="851935" y="424"/>
                </a:cubicBezTo>
                <a:cubicBezTo>
                  <a:pt x="891093" y="-4339"/>
                  <a:pt x="763035" y="32174"/>
                  <a:pt x="750335" y="48049"/>
                </a:cubicBezTo>
                <a:cubicBezTo>
                  <a:pt x="737635" y="63924"/>
                  <a:pt x="772560" y="85091"/>
                  <a:pt x="775735" y="95674"/>
                </a:cubicBezTo>
                <a:cubicBezTo>
                  <a:pt x="778910" y="106257"/>
                  <a:pt x="759331" y="116312"/>
                  <a:pt x="769385" y="111549"/>
                </a:cubicBezTo>
                <a:cubicBezTo>
                  <a:pt x="779439" y="106787"/>
                  <a:pt x="843468" y="54928"/>
                  <a:pt x="836060" y="67099"/>
                </a:cubicBezTo>
                <a:cubicBezTo>
                  <a:pt x="828652" y="79270"/>
                  <a:pt x="738693" y="166582"/>
                  <a:pt x="724935" y="184574"/>
                </a:cubicBezTo>
                <a:cubicBezTo>
                  <a:pt x="711177" y="202566"/>
                  <a:pt x="746631" y="176107"/>
                  <a:pt x="753510" y="175049"/>
                </a:cubicBezTo>
                <a:cubicBezTo>
                  <a:pt x="760389" y="173991"/>
                  <a:pt x="781027" y="168170"/>
                  <a:pt x="766210" y="178224"/>
                </a:cubicBezTo>
                <a:cubicBezTo>
                  <a:pt x="751393" y="188278"/>
                  <a:pt x="679426" y="223732"/>
                  <a:pt x="664610" y="235374"/>
                </a:cubicBezTo>
                <a:cubicBezTo>
                  <a:pt x="649794" y="247016"/>
                  <a:pt x="686835" y="234845"/>
                  <a:pt x="677310" y="248074"/>
                </a:cubicBezTo>
                <a:cubicBezTo>
                  <a:pt x="667785" y="261303"/>
                  <a:pt x="682602" y="298874"/>
                  <a:pt x="607460" y="314749"/>
                </a:cubicBezTo>
                <a:cubicBezTo>
                  <a:pt x="532318" y="330624"/>
                  <a:pt x="282552" y="340149"/>
                  <a:pt x="226460" y="343324"/>
                </a:cubicBezTo>
                <a:cubicBezTo>
                  <a:pt x="170368" y="346499"/>
                  <a:pt x="288902" y="342795"/>
                  <a:pt x="270910" y="333799"/>
                </a:cubicBezTo>
                <a:cubicBezTo>
                  <a:pt x="252918" y="324803"/>
                  <a:pt x="136502" y="297287"/>
                  <a:pt x="118510" y="289349"/>
                </a:cubicBezTo>
                <a:cubicBezTo>
                  <a:pt x="100518" y="281412"/>
                  <a:pt x="170368" y="297287"/>
                  <a:pt x="162960" y="286174"/>
                </a:cubicBezTo>
                <a:cubicBezTo>
                  <a:pt x="155552" y="275062"/>
                  <a:pt x="86760" y="233786"/>
                  <a:pt x="74060" y="222674"/>
                </a:cubicBezTo>
                <a:cubicBezTo>
                  <a:pt x="61360" y="211562"/>
                  <a:pt x="93639" y="230611"/>
                  <a:pt x="86760" y="219499"/>
                </a:cubicBezTo>
                <a:cubicBezTo>
                  <a:pt x="79881" y="208387"/>
                  <a:pt x="32785" y="155999"/>
                  <a:pt x="32785" y="155999"/>
                </a:cubicBezTo>
                <a:cubicBezTo>
                  <a:pt x="26964" y="145945"/>
                  <a:pt x="53422" y="166582"/>
                  <a:pt x="51835" y="159174"/>
                </a:cubicBezTo>
                <a:cubicBezTo>
                  <a:pt x="50248" y="151766"/>
                  <a:pt x="-31773" y="102024"/>
                  <a:pt x="13735" y="956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91389E7A-3189-E277-8337-806F45BF802D}"/>
              </a:ext>
            </a:extLst>
          </p:cNvPr>
          <p:cNvSpPr/>
          <p:nvPr/>
        </p:nvSpPr>
        <p:spPr>
          <a:xfrm>
            <a:off x="5689600" y="4324136"/>
            <a:ext cx="492130" cy="93247"/>
          </a:xfrm>
          <a:custGeom>
            <a:avLst/>
            <a:gdLst>
              <a:gd name="connsiteX0" fmla="*/ 0 w 492130"/>
              <a:gd name="connsiteY0" fmla="*/ 47839 h 93247"/>
              <a:gd name="connsiteX1" fmla="*/ 295275 w 492130"/>
              <a:gd name="connsiteY1" fmla="*/ 63714 h 93247"/>
              <a:gd name="connsiteX2" fmla="*/ 492125 w 492130"/>
              <a:gd name="connsiteY2" fmla="*/ 214 h 93247"/>
              <a:gd name="connsiteX3" fmla="*/ 301625 w 492130"/>
              <a:gd name="connsiteY3" fmla="*/ 89114 h 93247"/>
              <a:gd name="connsiteX4" fmla="*/ 177800 w 492130"/>
              <a:gd name="connsiteY4" fmla="*/ 79589 h 93247"/>
              <a:gd name="connsiteX5" fmla="*/ 0 w 492130"/>
              <a:gd name="connsiteY5" fmla="*/ 47839 h 9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30" h="93247">
                <a:moveTo>
                  <a:pt x="0" y="47839"/>
                </a:moveTo>
                <a:cubicBezTo>
                  <a:pt x="106627" y="59745"/>
                  <a:pt x="213254" y="71651"/>
                  <a:pt x="295275" y="63714"/>
                </a:cubicBezTo>
                <a:cubicBezTo>
                  <a:pt x="377296" y="55777"/>
                  <a:pt x="491067" y="-4019"/>
                  <a:pt x="492125" y="214"/>
                </a:cubicBezTo>
                <a:cubicBezTo>
                  <a:pt x="493183" y="4447"/>
                  <a:pt x="354013" y="75885"/>
                  <a:pt x="301625" y="89114"/>
                </a:cubicBezTo>
                <a:cubicBezTo>
                  <a:pt x="249238" y="102343"/>
                  <a:pt x="177800" y="79589"/>
                  <a:pt x="177800" y="79589"/>
                </a:cubicBezTo>
                <a:lnTo>
                  <a:pt x="0" y="478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B74DCC9E-EED5-F0DE-A67F-14F43E1ED077}"/>
              </a:ext>
            </a:extLst>
          </p:cNvPr>
          <p:cNvSpPr/>
          <p:nvPr/>
        </p:nvSpPr>
        <p:spPr>
          <a:xfrm>
            <a:off x="5772127" y="4462399"/>
            <a:ext cx="257524" cy="30709"/>
          </a:xfrm>
          <a:custGeom>
            <a:avLst/>
            <a:gdLst>
              <a:gd name="connsiteX0" fmla="*/ 23 w 257524"/>
              <a:gd name="connsiteY0" fmla="*/ 4826 h 30709"/>
              <a:gd name="connsiteX1" fmla="*/ 180998 w 257524"/>
              <a:gd name="connsiteY1" fmla="*/ 1651 h 30709"/>
              <a:gd name="connsiteX2" fmla="*/ 257198 w 257524"/>
              <a:gd name="connsiteY2" fmla="*/ 27051 h 30709"/>
              <a:gd name="connsiteX3" fmla="*/ 155598 w 257524"/>
              <a:gd name="connsiteY3" fmla="*/ 30226 h 30709"/>
              <a:gd name="connsiteX4" fmla="*/ 193698 w 257524"/>
              <a:gd name="connsiteY4" fmla="*/ 23876 h 30709"/>
              <a:gd name="connsiteX5" fmla="*/ 23 w 257524"/>
              <a:gd name="connsiteY5" fmla="*/ 4826 h 3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24" h="30709">
                <a:moveTo>
                  <a:pt x="23" y="4826"/>
                </a:moveTo>
                <a:cubicBezTo>
                  <a:pt x="-2094" y="1122"/>
                  <a:pt x="138135" y="-2053"/>
                  <a:pt x="180998" y="1651"/>
                </a:cubicBezTo>
                <a:cubicBezTo>
                  <a:pt x="223861" y="5355"/>
                  <a:pt x="261431" y="22289"/>
                  <a:pt x="257198" y="27051"/>
                </a:cubicBezTo>
                <a:cubicBezTo>
                  <a:pt x="252965" y="31813"/>
                  <a:pt x="166181" y="30755"/>
                  <a:pt x="155598" y="30226"/>
                </a:cubicBezTo>
                <a:cubicBezTo>
                  <a:pt x="145015" y="29697"/>
                  <a:pt x="213277" y="25993"/>
                  <a:pt x="193698" y="23876"/>
                </a:cubicBezTo>
                <a:cubicBezTo>
                  <a:pt x="174119" y="21759"/>
                  <a:pt x="2140" y="8530"/>
                  <a:pt x="23" y="48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605C69F3-8676-534A-B905-838374B19BF4}"/>
              </a:ext>
            </a:extLst>
          </p:cNvPr>
          <p:cNvSpPr/>
          <p:nvPr/>
        </p:nvSpPr>
        <p:spPr>
          <a:xfrm>
            <a:off x="5878808" y="4267052"/>
            <a:ext cx="322800" cy="35457"/>
          </a:xfrm>
          <a:custGeom>
            <a:avLst/>
            <a:gdLst>
              <a:gd name="connsiteX0" fmla="*/ 1292 w 322800"/>
              <a:gd name="connsiteY0" fmla="*/ 22373 h 35457"/>
              <a:gd name="connsiteX1" fmla="*/ 318792 w 322800"/>
              <a:gd name="connsiteY1" fmla="*/ 148 h 35457"/>
              <a:gd name="connsiteX2" fmla="*/ 188617 w 322800"/>
              <a:gd name="connsiteY2" fmla="*/ 35073 h 35457"/>
              <a:gd name="connsiteX3" fmla="*/ 204492 w 322800"/>
              <a:gd name="connsiteY3" fmla="*/ 19198 h 35457"/>
              <a:gd name="connsiteX4" fmla="*/ 1292 w 322800"/>
              <a:gd name="connsiteY4" fmla="*/ 22373 h 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800" h="35457">
                <a:moveTo>
                  <a:pt x="1292" y="22373"/>
                </a:moveTo>
                <a:cubicBezTo>
                  <a:pt x="20342" y="19198"/>
                  <a:pt x="287571" y="-1969"/>
                  <a:pt x="318792" y="148"/>
                </a:cubicBezTo>
                <a:cubicBezTo>
                  <a:pt x="350013" y="2265"/>
                  <a:pt x="188617" y="35073"/>
                  <a:pt x="188617" y="35073"/>
                </a:cubicBezTo>
                <a:cubicBezTo>
                  <a:pt x="169567" y="38248"/>
                  <a:pt x="229363" y="20785"/>
                  <a:pt x="204492" y="19198"/>
                </a:cubicBezTo>
                <a:cubicBezTo>
                  <a:pt x="179621" y="17610"/>
                  <a:pt x="-17758" y="25548"/>
                  <a:pt x="1292" y="223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5ED50929-9849-F2FF-1FED-9F1693BDF82A}"/>
              </a:ext>
            </a:extLst>
          </p:cNvPr>
          <p:cNvSpPr/>
          <p:nvPr/>
        </p:nvSpPr>
        <p:spPr>
          <a:xfrm>
            <a:off x="5589092" y="4460873"/>
            <a:ext cx="741878" cy="165469"/>
          </a:xfrm>
          <a:custGeom>
            <a:avLst/>
            <a:gdLst>
              <a:gd name="connsiteX0" fmla="*/ 2083 w 741878"/>
              <a:gd name="connsiteY0" fmla="*/ 2 h 165469"/>
              <a:gd name="connsiteX1" fmla="*/ 224333 w 741878"/>
              <a:gd name="connsiteY1" fmla="*/ 120652 h 165469"/>
              <a:gd name="connsiteX2" fmla="*/ 217983 w 741878"/>
              <a:gd name="connsiteY2" fmla="*/ 117477 h 165469"/>
              <a:gd name="connsiteX3" fmla="*/ 379908 w 741878"/>
              <a:gd name="connsiteY3" fmla="*/ 95252 h 165469"/>
              <a:gd name="connsiteX4" fmla="*/ 367208 w 741878"/>
              <a:gd name="connsiteY4" fmla="*/ 101602 h 165469"/>
              <a:gd name="connsiteX5" fmla="*/ 567233 w 741878"/>
              <a:gd name="connsiteY5" fmla="*/ 50802 h 165469"/>
              <a:gd name="connsiteX6" fmla="*/ 741858 w 741878"/>
              <a:gd name="connsiteY6" fmla="*/ 50802 h 165469"/>
              <a:gd name="connsiteX7" fmla="*/ 579933 w 741878"/>
              <a:gd name="connsiteY7" fmla="*/ 73027 h 165469"/>
              <a:gd name="connsiteX8" fmla="*/ 722808 w 741878"/>
              <a:gd name="connsiteY8" fmla="*/ 60327 h 165469"/>
              <a:gd name="connsiteX9" fmla="*/ 462458 w 741878"/>
              <a:gd name="connsiteY9" fmla="*/ 133352 h 165469"/>
              <a:gd name="connsiteX10" fmla="*/ 478333 w 741878"/>
              <a:gd name="connsiteY10" fmla="*/ 130177 h 165469"/>
              <a:gd name="connsiteX11" fmla="*/ 195758 w 741878"/>
              <a:gd name="connsiteY11" fmla="*/ 165102 h 165469"/>
              <a:gd name="connsiteX12" fmla="*/ 310058 w 741878"/>
              <a:gd name="connsiteY12" fmla="*/ 146052 h 165469"/>
              <a:gd name="connsiteX13" fmla="*/ 14783 w 741878"/>
              <a:gd name="connsiteY13" fmla="*/ 107952 h 165469"/>
              <a:gd name="connsiteX14" fmla="*/ 106858 w 741878"/>
              <a:gd name="connsiteY14" fmla="*/ 123827 h 165469"/>
              <a:gd name="connsiteX15" fmla="*/ 2083 w 741878"/>
              <a:gd name="connsiteY15" fmla="*/ 2 h 16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1878" h="165469">
                <a:moveTo>
                  <a:pt x="2083" y="2"/>
                </a:moveTo>
                <a:cubicBezTo>
                  <a:pt x="21662" y="-527"/>
                  <a:pt x="188350" y="101073"/>
                  <a:pt x="224333" y="120652"/>
                </a:cubicBezTo>
                <a:cubicBezTo>
                  <a:pt x="260316" y="140231"/>
                  <a:pt x="192054" y="121710"/>
                  <a:pt x="217983" y="117477"/>
                </a:cubicBezTo>
                <a:cubicBezTo>
                  <a:pt x="243912" y="113244"/>
                  <a:pt x="355037" y="97898"/>
                  <a:pt x="379908" y="95252"/>
                </a:cubicBezTo>
                <a:cubicBezTo>
                  <a:pt x="404779" y="92606"/>
                  <a:pt x="335987" y="109010"/>
                  <a:pt x="367208" y="101602"/>
                </a:cubicBezTo>
                <a:cubicBezTo>
                  <a:pt x="398429" y="94194"/>
                  <a:pt x="504791" y="59269"/>
                  <a:pt x="567233" y="50802"/>
                </a:cubicBezTo>
                <a:cubicBezTo>
                  <a:pt x="629675" y="42335"/>
                  <a:pt x="739741" y="47098"/>
                  <a:pt x="741858" y="50802"/>
                </a:cubicBezTo>
                <a:cubicBezTo>
                  <a:pt x="743975" y="54506"/>
                  <a:pt x="583108" y="71440"/>
                  <a:pt x="579933" y="73027"/>
                </a:cubicBezTo>
                <a:cubicBezTo>
                  <a:pt x="576758" y="74614"/>
                  <a:pt x="742387" y="50273"/>
                  <a:pt x="722808" y="60327"/>
                </a:cubicBezTo>
                <a:cubicBezTo>
                  <a:pt x="703229" y="70381"/>
                  <a:pt x="503204" y="121710"/>
                  <a:pt x="462458" y="133352"/>
                </a:cubicBezTo>
                <a:cubicBezTo>
                  <a:pt x="421712" y="144994"/>
                  <a:pt x="478333" y="130177"/>
                  <a:pt x="478333" y="130177"/>
                </a:cubicBezTo>
                <a:lnTo>
                  <a:pt x="195758" y="165102"/>
                </a:lnTo>
                <a:cubicBezTo>
                  <a:pt x="167712" y="167748"/>
                  <a:pt x="340220" y="155577"/>
                  <a:pt x="310058" y="146052"/>
                </a:cubicBezTo>
                <a:cubicBezTo>
                  <a:pt x="279896" y="136527"/>
                  <a:pt x="48650" y="111656"/>
                  <a:pt x="14783" y="107952"/>
                </a:cubicBezTo>
                <a:cubicBezTo>
                  <a:pt x="-19084" y="104248"/>
                  <a:pt x="106329" y="135998"/>
                  <a:pt x="106858" y="123827"/>
                </a:cubicBezTo>
                <a:cubicBezTo>
                  <a:pt x="107387" y="111656"/>
                  <a:pt x="-17496" y="531"/>
                  <a:pt x="2083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9BEDD22A-CFB8-670B-C411-E4CEA0C41900}"/>
              </a:ext>
            </a:extLst>
          </p:cNvPr>
          <p:cNvSpPr/>
          <p:nvPr/>
        </p:nvSpPr>
        <p:spPr>
          <a:xfrm>
            <a:off x="5692762" y="4523577"/>
            <a:ext cx="472349" cy="86782"/>
          </a:xfrm>
          <a:custGeom>
            <a:avLst/>
            <a:gdLst>
              <a:gd name="connsiteX0" fmla="*/ 13 w 472349"/>
              <a:gd name="connsiteY0" fmla="*/ 7148 h 86782"/>
              <a:gd name="connsiteX1" fmla="*/ 209563 w 472349"/>
              <a:gd name="connsiteY1" fmla="*/ 42073 h 86782"/>
              <a:gd name="connsiteX2" fmla="*/ 415938 w 472349"/>
              <a:gd name="connsiteY2" fmla="*/ 16673 h 86782"/>
              <a:gd name="connsiteX3" fmla="*/ 403238 w 472349"/>
              <a:gd name="connsiteY3" fmla="*/ 16673 h 86782"/>
              <a:gd name="connsiteX4" fmla="*/ 454038 w 472349"/>
              <a:gd name="connsiteY4" fmla="*/ 798 h 86782"/>
              <a:gd name="connsiteX5" fmla="*/ 352438 w 472349"/>
              <a:gd name="connsiteY5" fmla="*/ 45248 h 86782"/>
              <a:gd name="connsiteX6" fmla="*/ 469913 w 472349"/>
              <a:gd name="connsiteY6" fmla="*/ 16673 h 86782"/>
              <a:gd name="connsiteX7" fmla="*/ 219088 w 472349"/>
              <a:gd name="connsiteY7" fmla="*/ 86523 h 86782"/>
              <a:gd name="connsiteX8" fmla="*/ 13 w 472349"/>
              <a:gd name="connsiteY8" fmla="*/ 7148 h 8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2349" h="86782">
                <a:moveTo>
                  <a:pt x="13" y="7148"/>
                </a:moveTo>
                <a:cubicBezTo>
                  <a:pt x="-1574" y="-260"/>
                  <a:pt x="140242" y="40486"/>
                  <a:pt x="209563" y="42073"/>
                </a:cubicBezTo>
                <a:cubicBezTo>
                  <a:pt x="278884" y="43660"/>
                  <a:pt x="383659" y="20906"/>
                  <a:pt x="415938" y="16673"/>
                </a:cubicBezTo>
                <a:cubicBezTo>
                  <a:pt x="448217" y="12440"/>
                  <a:pt x="396888" y="19319"/>
                  <a:pt x="403238" y="16673"/>
                </a:cubicBezTo>
                <a:cubicBezTo>
                  <a:pt x="409588" y="14027"/>
                  <a:pt x="462505" y="-3965"/>
                  <a:pt x="454038" y="798"/>
                </a:cubicBezTo>
                <a:cubicBezTo>
                  <a:pt x="445571" y="5561"/>
                  <a:pt x="349792" y="42602"/>
                  <a:pt x="352438" y="45248"/>
                </a:cubicBezTo>
                <a:cubicBezTo>
                  <a:pt x="355084" y="47894"/>
                  <a:pt x="492138" y="9794"/>
                  <a:pt x="469913" y="16673"/>
                </a:cubicBezTo>
                <a:cubicBezTo>
                  <a:pt x="447688" y="23552"/>
                  <a:pt x="294759" y="81231"/>
                  <a:pt x="219088" y="86523"/>
                </a:cubicBezTo>
                <a:cubicBezTo>
                  <a:pt x="143417" y="91815"/>
                  <a:pt x="1600" y="14556"/>
                  <a:pt x="13" y="71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959F1A90-23C4-97FB-C463-333E39168713}"/>
              </a:ext>
            </a:extLst>
          </p:cNvPr>
          <p:cNvSpPr/>
          <p:nvPr/>
        </p:nvSpPr>
        <p:spPr>
          <a:xfrm>
            <a:off x="5479867" y="3570114"/>
            <a:ext cx="394183" cy="420663"/>
          </a:xfrm>
          <a:custGeom>
            <a:avLst/>
            <a:gdLst>
              <a:gd name="connsiteX0" fmla="*/ 206156 w 394183"/>
              <a:gd name="connsiteY0" fmla="*/ 554 h 420663"/>
              <a:gd name="connsiteX1" fmla="*/ 70927 w 394183"/>
              <a:gd name="connsiteY1" fmla="*/ 161540 h 420663"/>
              <a:gd name="connsiteX2" fmla="*/ 77367 w 394183"/>
              <a:gd name="connsiteY2" fmla="*/ 151880 h 420663"/>
              <a:gd name="connsiteX3" fmla="*/ 157860 w 394183"/>
              <a:gd name="connsiteY3" fmla="*/ 287109 h 420663"/>
              <a:gd name="connsiteX4" fmla="*/ 128882 w 394183"/>
              <a:gd name="connsiteY4" fmla="*/ 290328 h 420663"/>
              <a:gd name="connsiteX5" fmla="*/ 386460 w 394183"/>
              <a:gd name="connsiteY5" fmla="*/ 415897 h 420663"/>
              <a:gd name="connsiteX6" fmla="*/ 309187 w 394183"/>
              <a:gd name="connsiteY6" fmla="*/ 393359 h 420663"/>
              <a:gd name="connsiteX7" fmla="*/ 128882 w 394183"/>
              <a:gd name="connsiteY7" fmla="*/ 383700 h 420663"/>
              <a:gd name="connsiteX8" fmla="*/ 96685 w 394183"/>
              <a:gd name="connsiteY8" fmla="*/ 409458 h 420663"/>
              <a:gd name="connsiteX9" fmla="*/ 122443 w 394183"/>
              <a:gd name="connsiteY9" fmla="*/ 335404 h 420663"/>
              <a:gd name="connsiteX10" fmla="*/ 80587 w 394183"/>
              <a:gd name="connsiteY10" fmla="*/ 174418 h 420663"/>
              <a:gd name="connsiteX11" fmla="*/ 94 w 394183"/>
              <a:gd name="connsiteY11" fmla="*/ 213055 h 420663"/>
              <a:gd name="connsiteX12" fmla="*/ 64488 w 394183"/>
              <a:gd name="connsiteY12" fmla="*/ 87486 h 420663"/>
              <a:gd name="connsiteX13" fmla="*/ 70927 w 394183"/>
              <a:gd name="connsiteY13" fmla="*/ 106804 h 420663"/>
              <a:gd name="connsiteX14" fmla="*/ 206156 w 394183"/>
              <a:gd name="connsiteY14" fmla="*/ 554 h 42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183" h="420663">
                <a:moveTo>
                  <a:pt x="206156" y="554"/>
                </a:moveTo>
                <a:cubicBezTo>
                  <a:pt x="206156" y="9677"/>
                  <a:pt x="92392" y="136319"/>
                  <a:pt x="70927" y="161540"/>
                </a:cubicBezTo>
                <a:cubicBezTo>
                  <a:pt x="49462" y="186761"/>
                  <a:pt x="62878" y="130952"/>
                  <a:pt x="77367" y="151880"/>
                </a:cubicBezTo>
                <a:cubicBezTo>
                  <a:pt x="91856" y="172808"/>
                  <a:pt x="149274" y="264034"/>
                  <a:pt x="157860" y="287109"/>
                </a:cubicBezTo>
                <a:cubicBezTo>
                  <a:pt x="166446" y="310184"/>
                  <a:pt x="90782" y="268863"/>
                  <a:pt x="128882" y="290328"/>
                </a:cubicBezTo>
                <a:cubicBezTo>
                  <a:pt x="166982" y="311793"/>
                  <a:pt x="356409" y="398725"/>
                  <a:pt x="386460" y="415897"/>
                </a:cubicBezTo>
                <a:cubicBezTo>
                  <a:pt x="416511" y="433069"/>
                  <a:pt x="352117" y="398725"/>
                  <a:pt x="309187" y="393359"/>
                </a:cubicBezTo>
                <a:cubicBezTo>
                  <a:pt x="266257" y="387993"/>
                  <a:pt x="164299" y="381017"/>
                  <a:pt x="128882" y="383700"/>
                </a:cubicBezTo>
                <a:cubicBezTo>
                  <a:pt x="93465" y="386383"/>
                  <a:pt x="97758" y="417507"/>
                  <a:pt x="96685" y="409458"/>
                </a:cubicBezTo>
                <a:cubicBezTo>
                  <a:pt x="95612" y="401409"/>
                  <a:pt x="125126" y="374577"/>
                  <a:pt x="122443" y="335404"/>
                </a:cubicBezTo>
                <a:cubicBezTo>
                  <a:pt x="119760" y="296231"/>
                  <a:pt x="100978" y="194809"/>
                  <a:pt x="80587" y="174418"/>
                </a:cubicBezTo>
                <a:cubicBezTo>
                  <a:pt x="60196" y="154027"/>
                  <a:pt x="2777" y="227544"/>
                  <a:pt x="94" y="213055"/>
                </a:cubicBezTo>
                <a:cubicBezTo>
                  <a:pt x="-2589" y="198566"/>
                  <a:pt x="52682" y="105195"/>
                  <a:pt x="64488" y="87486"/>
                </a:cubicBezTo>
                <a:cubicBezTo>
                  <a:pt x="76293" y="69778"/>
                  <a:pt x="52145" y="115927"/>
                  <a:pt x="70927" y="106804"/>
                </a:cubicBezTo>
                <a:cubicBezTo>
                  <a:pt x="89709" y="97682"/>
                  <a:pt x="206156" y="-8569"/>
                  <a:pt x="206156" y="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492A0607-0EA8-B720-A2B1-77CAFC0CB3F1}"/>
              </a:ext>
            </a:extLst>
          </p:cNvPr>
          <p:cNvSpPr/>
          <p:nvPr/>
        </p:nvSpPr>
        <p:spPr>
          <a:xfrm>
            <a:off x="5249566" y="4223629"/>
            <a:ext cx="301335" cy="124344"/>
          </a:xfrm>
          <a:custGeom>
            <a:avLst/>
            <a:gdLst>
              <a:gd name="connsiteX0" fmla="*/ 301228 w 301335"/>
              <a:gd name="connsiteY0" fmla="*/ 68256 h 124344"/>
              <a:gd name="connsiteX1" fmla="*/ 201417 w 301335"/>
              <a:gd name="connsiteY1" fmla="*/ 641 h 124344"/>
              <a:gd name="connsiteX2" fmla="*/ 8234 w 301335"/>
              <a:gd name="connsiteY2" fmla="*/ 116551 h 124344"/>
              <a:gd name="connsiteX3" fmla="*/ 46871 w 301335"/>
              <a:gd name="connsiteY3" fmla="*/ 113332 h 124344"/>
              <a:gd name="connsiteX4" fmla="*/ 149902 w 301335"/>
              <a:gd name="connsiteY4" fmla="*/ 110112 h 124344"/>
              <a:gd name="connsiteX5" fmla="*/ 240054 w 301335"/>
              <a:gd name="connsiteY5" fmla="*/ 97233 h 124344"/>
              <a:gd name="connsiteX6" fmla="*/ 137023 w 301335"/>
              <a:gd name="connsiteY6" fmla="*/ 77915 h 124344"/>
              <a:gd name="connsiteX7" fmla="*/ 185319 w 301335"/>
              <a:gd name="connsiteY7" fmla="*/ 55377 h 124344"/>
              <a:gd name="connsiteX8" fmla="*/ 220735 w 301335"/>
              <a:gd name="connsiteY8" fmla="*/ 32839 h 124344"/>
              <a:gd name="connsiteX9" fmla="*/ 301228 w 301335"/>
              <a:gd name="connsiteY9" fmla="*/ 68256 h 12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335" h="124344">
                <a:moveTo>
                  <a:pt x="301228" y="68256"/>
                </a:moveTo>
                <a:cubicBezTo>
                  <a:pt x="298008" y="62890"/>
                  <a:pt x="250249" y="-7408"/>
                  <a:pt x="201417" y="641"/>
                </a:cubicBezTo>
                <a:cubicBezTo>
                  <a:pt x="152585" y="8690"/>
                  <a:pt x="33992" y="97769"/>
                  <a:pt x="8234" y="116551"/>
                </a:cubicBezTo>
                <a:cubicBezTo>
                  <a:pt x="-17524" y="135333"/>
                  <a:pt x="23260" y="114405"/>
                  <a:pt x="46871" y="113332"/>
                </a:cubicBezTo>
                <a:cubicBezTo>
                  <a:pt x="70482" y="112259"/>
                  <a:pt x="117705" y="112795"/>
                  <a:pt x="149902" y="110112"/>
                </a:cubicBezTo>
                <a:cubicBezTo>
                  <a:pt x="182099" y="107429"/>
                  <a:pt x="242200" y="102599"/>
                  <a:pt x="240054" y="97233"/>
                </a:cubicBezTo>
                <a:cubicBezTo>
                  <a:pt x="237907" y="91867"/>
                  <a:pt x="146145" y="84891"/>
                  <a:pt x="137023" y="77915"/>
                </a:cubicBezTo>
                <a:cubicBezTo>
                  <a:pt x="127901" y="70939"/>
                  <a:pt x="171367" y="62890"/>
                  <a:pt x="185319" y="55377"/>
                </a:cubicBezTo>
                <a:cubicBezTo>
                  <a:pt x="199271" y="47864"/>
                  <a:pt x="206783" y="33376"/>
                  <a:pt x="220735" y="32839"/>
                </a:cubicBezTo>
                <a:cubicBezTo>
                  <a:pt x="234687" y="32302"/>
                  <a:pt x="304448" y="73622"/>
                  <a:pt x="301228" y="682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AA4AF4B8-4F9F-E1D5-95CD-A9FE44519656}"/>
              </a:ext>
            </a:extLst>
          </p:cNvPr>
          <p:cNvSpPr/>
          <p:nvPr/>
        </p:nvSpPr>
        <p:spPr>
          <a:xfrm>
            <a:off x="6248184" y="4175971"/>
            <a:ext cx="229815" cy="157843"/>
          </a:xfrm>
          <a:custGeom>
            <a:avLst/>
            <a:gdLst>
              <a:gd name="connsiteX0" fmla="*/ 1289 w 229815"/>
              <a:gd name="connsiteY0" fmla="*/ 51519 h 157843"/>
              <a:gd name="connsiteX1" fmla="*/ 56024 w 229815"/>
              <a:gd name="connsiteY1" fmla="*/ 51519 h 157843"/>
              <a:gd name="connsiteX2" fmla="*/ 104320 w 229815"/>
              <a:gd name="connsiteY2" fmla="*/ 4 h 157843"/>
              <a:gd name="connsiteX3" fmla="*/ 226670 w 229815"/>
              <a:gd name="connsiteY3" fmla="*/ 54739 h 157843"/>
              <a:gd name="connsiteX4" fmla="*/ 181593 w 229815"/>
              <a:gd name="connsiteY4" fmla="*/ 57959 h 157843"/>
              <a:gd name="connsiteX5" fmla="*/ 52805 w 229815"/>
              <a:gd name="connsiteY5" fmla="*/ 157770 h 157843"/>
              <a:gd name="connsiteX6" fmla="*/ 113979 w 229815"/>
              <a:gd name="connsiteY6" fmla="*/ 74057 h 157843"/>
              <a:gd name="connsiteX7" fmla="*/ 1289 w 229815"/>
              <a:gd name="connsiteY7" fmla="*/ 51519 h 15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15" h="157843">
                <a:moveTo>
                  <a:pt x="1289" y="51519"/>
                </a:moveTo>
                <a:cubicBezTo>
                  <a:pt x="-8370" y="47763"/>
                  <a:pt x="38852" y="60105"/>
                  <a:pt x="56024" y="51519"/>
                </a:cubicBezTo>
                <a:cubicBezTo>
                  <a:pt x="73196" y="42933"/>
                  <a:pt x="75879" y="-533"/>
                  <a:pt x="104320" y="4"/>
                </a:cubicBezTo>
                <a:cubicBezTo>
                  <a:pt x="132761" y="541"/>
                  <a:pt x="213791" y="45080"/>
                  <a:pt x="226670" y="54739"/>
                </a:cubicBezTo>
                <a:cubicBezTo>
                  <a:pt x="239549" y="64398"/>
                  <a:pt x="210570" y="40787"/>
                  <a:pt x="181593" y="57959"/>
                </a:cubicBezTo>
                <a:cubicBezTo>
                  <a:pt x="152616" y="75131"/>
                  <a:pt x="64074" y="155087"/>
                  <a:pt x="52805" y="157770"/>
                </a:cubicBezTo>
                <a:cubicBezTo>
                  <a:pt x="41536" y="160453"/>
                  <a:pt x="117199" y="89082"/>
                  <a:pt x="113979" y="74057"/>
                </a:cubicBezTo>
                <a:cubicBezTo>
                  <a:pt x="110759" y="59032"/>
                  <a:pt x="10948" y="55275"/>
                  <a:pt x="1289" y="515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86920265-4E43-7EF3-814B-F68A0E0CD902}"/>
              </a:ext>
            </a:extLst>
          </p:cNvPr>
          <p:cNvSpPr/>
          <p:nvPr/>
        </p:nvSpPr>
        <p:spPr>
          <a:xfrm>
            <a:off x="5927684" y="2540000"/>
            <a:ext cx="949418" cy="314511"/>
          </a:xfrm>
          <a:custGeom>
            <a:avLst/>
            <a:gdLst>
              <a:gd name="connsiteX0" fmla="*/ 41 w 949418"/>
              <a:gd name="connsiteY0" fmla="*/ 307975 h 314511"/>
              <a:gd name="connsiteX1" fmla="*/ 73066 w 949418"/>
              <a:gd name="connsiteY1" fmla="*/ 120650 h 314511"/>
              <a:gd name="connsiteX2" fmla="*/ 79416 w 949418"/>
              <a:gd name="connsiteY2" fmla="*/ 123825 h 314511"/>
              <a:gd name="connsiteX3" fmla="*/ 390566 w 949418"/>
              <a:gd name="connsiteY3" fmla="*/ 34925 h 314511"/>
              <a:gd name="connsiteX4" fmla="*/ 342941 w 949418"/>
              <a:gd name="connsiteY4" fmla="*/ 41275 h 314511"/>
              <a:gd name="connsiteX5" fmla="*/ 495341 w 949418"/>
              <a:gd name="connsiteY5" fmla="*/ 0 h 314511"/>
              <a:gd name="connsiteX6" fmla="*/ 923966 w 949418"/>
              <a:gd name="connsiteY6" fmla="*/ 19050 h 314511"/>
              <a:gd name="connsiteX7" fmla="*/ 863641 w 949418"/>
              <a:gd name="connsiteY7" fmla="*/ 25400 h 314511"/>
              <a:gd name="connsiteX8" fmla="*/ 562016 w 949418"/>
              <a:gd name="connsiteY8" fmla="*/ 130175 h 314511"/>
              <a:gd name="connsiteX9" fmla="*/ 698541 w 949418"/>
              <a:gd name="connsiteY9" fmla="*/ 114300 h 314511"/>
              <a:gd name="connsiteX10" fmla="*/ 295316 w 949418"/>
              <a:gd name="connsiteY10" fmla="*/ 158750 h 314511"/>
              <a:gd name="connsiteX11" fmla="*/ 482641 w 949418"/>
              <a:gd name="connsiteY11" fmla="*/ 146050 h 314511"/>
              <a:gd name="connsiteX12" fmla="*/ 225466 w 949418"/>
              <a:gd name="connsiteY12" fmla="*/ 244475 h 314511"/>
              <a:gd name="connsiteX13" fmla="*/ 168316 w 949418"/>
              <a:gd name="connsiteY13" fmla="*/ 257175 h 314511"/>
              <a:gd name="connsiteX14" fmla="*/ 111166 w 949418"/>
              <a:gd name="connsiteY14" fmla="*/ 298450 h 314511"/>
              <a:gd name="connsiteX15" fmla="*/ 152441 w 949418"/>
              <a:gd name="connsiteY15" fmla="*/ 269875 h 314511"/>
              <a:gd name="connsiteX16" fmla="*/ 63541 w 949418"/>
              <a:gd name="connsiteY16" fmla="*/ 269875 h 314511"/>
              <a:gd name="connsiteX17" fmla="*/ 41 w 949418"/>
              <a:gd name="connsiteY17" fmla="*/ 307975 h 31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9418" h="314511">
                <a:moveTo>
                  <a:pt x="41" y="307975"/>
                </a:moveTo>
                <a:cubicBezTo>
                  <a:pt x="1629" y="283104"/>
                  <a:pt x="59837" y="151342"/>
                  <a:pt x="73066" y="120650"/>
                </a:cubicBezTo>
                <a:cubicBezTo>
                  <a:pt x="86295" y="89958"/>
                  <a:pt x="26499" y="138112"/>
                  <a:pt x="79416" y="123825"/>
                </a:cubicBezTo>
                <a:cubicBezTo>
                  <a:pt x="132333" y="109537"/>
                  <a:pt x="346645" y="48683"/>
                  <a:pt x="390566" y="34925"/>
                </a:cubicBezTo>
                <a:cubicBezTo>
                  <a:pt x="434487" y="21167"/>
                  <a:pt x="325479" y="47096"/>
                  <a:pt x="342941" y="41275"/>
                </a:cubicBezTo>
                <a:cubicBezTo>
                  <a:pt x="360403" y="35454"/>
                  <a:pt x="398504" y="3704"/>
                  <a:pt x="495341" y="0"/>
                </a:cubicBezTo>
                <a:lnTo>
                  <a:pt x="923966" y="19050"/>
                </a:lnTo>
                <a:cubicBezTo>
                  <a:pt x="985349" y="23283"/>
                  <a:pt x="923966" y="6879"/>
                  <a:pt x="863641" y="25400"/>
                </a:cubicBezTo>
                <a:cubicBezTo>
                  <a:pt x="803316" y="43921"/>
                  <a:pt x="589533" y="115358"/>
                  <a:pt x="562016" y="130175"/>
                </a:cubicBezTo>
                <a:cubicBezTo>
                  <a:pt x="534499" y="144992"/>
                  <a:pt x="698541" y="114300"/>
                  <a:pt x="698541" y="114300"/>
                </a:cubicBezTo>
                <a:lnTo>
                  <a:pt x="295316" y="158750"/>
                </a:lnTo>
                <a:cubicBezTo>
                  <a:pt x="259333" y="164042"/>
                  <a:pt x="494283" y="131763"/>
                  <a:pt x="482641" y="146050"/>
                </a:cubicBezTo>
                <a:cubicBezTo>
                  <a:pt x="470999" y="160337"/>
                  <a:pt x="277853" y="225954"/>
                  <a:pt x="225466" y="244475"/>
                </a:cubicBezTo>
                <a:cubicBezTo>
                  <a:pt x="173079" y="262996"/>
                  <a:pt x="187366" y="248179"/>
                  <a:pt x="168316" y="257175"/>
                </a:cubicBezTo>
                <a:cubicBezTo>
                  <a:pt x="149266" y="266171"/>
                  <a:pt x="113812" y="296333"/>
                  <a:pt x="111166" y="298450"/>
                </a:cubicBezTo>
                <a:cubicBezTo>
                  <a:pt x="108520" y="300567"/>
                  <a:pt x="160379" y="274637"/>
                  <a:pt x="152441" y="269875"/>
                </a:cubicBezTo>
                <a:cubicBezTo>
                  <a:pt x="144504" y="265112"/>
                  <a:pt x="84178" y="260350"/>
                  <a:pt x="63541" y="269875"/>
                </a:cubicBezTo>
                <a:cubicBezTo>
                  <a:pt x="42904" y="279400"/>
                  <a:pt x="-1547" y="332846"/>
                  <a:pt x="41" y="3079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5E7C987E-F518-2EBC-EBD7-7506DC02B94F}"/>
              </a:ext>
            </a:extLst>
          </p:cNvPr>
          <p:cNvSpPr/>
          <p:nvPr/>
        </p:nvSpPr>
        <p:spPr>
          <a:xfrm>
            <a:off x="4625883" y="2708138"/>
            <a:ext cx="917734" cy="200743"/>
          </a:xfrm>
          <a:custGeom>
            <a:avLst/>
            <a:gdLst>
              <a:gd name="connsiteX0" fmla="*/ 92 w 917734"/>
              <a:gd name="connsiteY0" fmla="*/ 200162 h 200743"/>
              <a:gd name="connsiteX1" fmla="*/ 155667 w 917734"/>
              <a:gd name="connsiteY1" fmla="*/ 69987 h 200743"/>
              <a:gd name="connsiteX2" fmla="*/ 108042 w 917734"/>
              <a:gd name="connsiteY2" fmla="*/ 69987 h 200743"/>
              <a:gd name="connsiteX3" fmla="*/ 327117 w 917734"/>
              <a:gd name="connsiteY3" fmla="*/ 137 h 200743"/>
              <a:gd name="connsiteX4" fmla="*/ 196942 w 917734"/>
              <a:gd name="connsiteY4" fmla="*/ 50937 h 200743"/>
              <a:gd name="connsiteX5" fmla="*/ 409667 w 917734"/>
              <a:gd name="connsiteY5" fmla="*/ 6487 h 200743"/>
              <a:gd name="connsiteX6" fmla="*/ 333467 w 917734"/>
              <a:gd name="connsiteY6" fmla="*/ 31887 h 200743"/>
              <a:gd name="connsiteX7" fmla="*/ 650967 w 917734"/>
              <a:gd name="connsiteY7" fmla="*/ 25537 h 200743"/>
              <a:gd name="connsiteX8" fmla="*/ 609692 w 917734"/>
              <a:gd name="connsiteY8" fmla="*/ 38237 h 200743"/>
              <a:gd name="connsiteX9" fmla="*/ 790667 w 917734"/>
              <a:gd name="connsiteY9" fmla="*/ 82687 h 200743"/>
              <a:gd name="connsiteX10" fmla="*/ 679542 w 917734"/>
              <a:gd name="connsiteY10" fmla="*/ 92212 h 200743"/>
              <a:gd name="connsiteX11" fmla="*/ 917667 w 917734"/>
              <a:gd name="connsiteY11" fmla="*/ 104912 h 200743"/>
              <a:gd name="connsiteX12" fmla="*/ 704942 w 917734"/>
              <a:gd name="connsiteY12" fmla="*/ 136662 h 200743"/>
              <a:gd name="connsiteX13" fmla="*/ 784317 w 917734"/>
              <a:gd name="connsiteY13" fmla="*/ 146187 h 200743"/>
              <a:gd name="connsiteX14" fmla="*/ 625567 w 917734"/>
              <a:gd name="connsiteY14" fmla="*/ 165237 h 200743"/>
              <a:gd name="connsiteX15" fmla="*/ 428717 w 917734"/>
              <a:gd name="connsiteY15" fmla="*/ 196987 h 200743"/>
              <a:gd name="connsiteX16" fmla="*/ 555717 w 917734"/>
              <a:gd name="connsiteY16" fmla="*/ 146187 h 200743"/>
              <a:gd name="connsiteX17" fmla="*/ 428717 w 917734"/>
              <a:gd name="connsiteY17" fmla="*/ 165237 h 200743"/>
              <a:gd name="connsiteX18" fmla="*/ 473167 w 917734"/>
              <a:gd name="connsiteY18" fmla="*/ 133487 h 200743"/>
              <a:gd name="connsiteX19" fmla="*/ 212817 w 917734"/>
              <a:gd name="connsiteY19" fmla="*/ 171587 h 200743"/>
              <a:gd name="connsiteX20" fmla="*/ 187417 w 917734"/>
              <a:gd name="connsiteY20" fmla="*/ 158887 h 200743"/>
              <a:gd name="connsiteX21" fmla="*/ 212817 w 917734"/>
              <a:gd name="connsiteY21" fmla="*/ 133487 h 200743"/>
              <a:gd name="connsiteX22" fmla="*/ 76292 w 917734"/>
              <a:gd name="connsiteY22" fmla="*/ 187462 h 200743"/>
              <a:gd name="connsiteX23" fmla="*/ 181067 w 917734"/>
              <a:gd name="connsiteY23" fmla="*/ 120787 h 200743"/>
              <a:gd name="connsiteX24" fmla="*/ 92 w 917734"/>
              <a:gd name="connsiteY24" fmla="*/ 200162 h 2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17734" h="200743">
                <a:moveTo>
                  <a:pt x="92" y="200162"/>
                </a:moveTo>
                <a:cubicBezTo>
                  <a:pt x="-4141" y="191695"/>
                  <a:pt x="137675" y="91683"/>
                  <a:pt x="155667" y="69987"/>
                </a:cubicBezTo>
                <a:cubicBezTo>
                  <a:pt x="173659" y="48291"/>
                  <a:pt x="79467" y="81629"/>
                  <a:pt x="108042" y="69987"/>
                </a:cubicBezTo>
                <a:cubicBezTo>
                  <a:pt x="136617" y="58345"/>
                  <a:pt x="312300" y="3312"/>
                  <a:pt x="327117" y="137"/>
                </a:cubicBezTo>
                <a:cubicBezTo>
                  <a:pt x="341934" y="-3038"/>
                  <a:pt x="183184" y="49879"/>
                  <a:pt x="196942" y="50937"/>
                </a:cubicBezTo>
                <a:cubicBezTo>
                  <a:pt x="210700" y="51995"/>
                  <a:pt x="386913" y="9662"/>
                  <a:pt x="409667" y="6487"/>
                </a:cubicBezTo>
                <a:cubicBezTo>
                  <a:pt x="432421" y="3312"/>
                  <a:pt x="293250" y="28712"/>
                  <a:pt x="333467" y="31887"/>
                </a:cubicBezTo>
                <a:cubicBezTo>
                  <a:pt x="373684" y="35062"/>
                  <a:pt x="604930" y="24479"/>
                  <a:pt x="650967" y="25537"/>
                </a:cubicBezTo>
                <a:cubicBezTo>
                  <a:pt x="697004" y="26595"/>
                  <a:pt x="586409" y="28712"/>
                  <a:pt x="609692" y="38237"/>
                </a:cubicBezTo>
                <a:cubicBezTo>
                  <a:pt x="632975" y="47762"/>
                  <a:pt x="779025" y="73691"/>
                  <a:pt x="790667" y="82687"/>
                </a:cubicBezTo>
                <a:cubicBezTo>
                  <a:pt x="802309" y="91683"/>
                  <a:pt x="658375" y="88508"/>
                  <a:pt x="679542" y="92212"/>
                </a:cubicBezTo>
                <a:cubicBezTo>
                  <a:pt x="700709" y="95916"/>
                  <a:pt x="913434" y="97504"/>
                  <a:pt x="917667" y="104912"/>
                </a:cubicBezTo>
                <a:cubicBezTo>
                  <a:pt x="921900" y="112320"/>
                  <a:pt x="727167" y="129783"/>
                  <a:pt x="704942" y="136662"/>
                </a:cubicBezTo>
                <a:cubicBezTo>
                  <a:pt x="682717" y="143541"/>
                  <a:pt x="797546" y="141425"/>
                  <a:pt x="784317" y="146187"/>
                </a:cubicBezTo>
                <a:cubicBezTo>
                  <a:pt x="771088" y="150949"/>
                  <a:pt x="684834" y="156770"/>
                  <a:pt x="625567" y="165237"/>
                </a:cubicBezTo>
                <a:cubicBezTo>
                  <a:pt x="566300" y="173704"/>
                  <a:pt x="440359" y="200162"/>
                  <a:pt x="428717" y="196987"/>
                </a:cubicBezTo>
                <a:cubicBezTo>
                  <a:pt x="417075" y="193812"/>
                  <a:pt x="555717" y="151479"/>
                  <a:pt x="555717" y="146187"/>
                </a:cubicBezTo>
                <a:cubicBezTo>
                  <a:pt x="555717" y="140895"/>
                  <a:pt x="442475" y="167354"/>
                  <a:pt x="428717" y="165237"/>
                </a:cubicBezTo>
                <a:cubicBezTo>
                  <a:pt x="414959" y="163120"/>
                  <a:pt x="509150" y="132429"/>
                  <a:pt x="473167" y="133487"/>
                </a:cubicBezTo>
                <a:cubicBezTo>
                  <a:pt x="437184" y="134545"/>
                  <a:pt x="260442" y="167354"/>
                  <a:pt x="212817" y="171587"/>
                </a:cubicBezTo>
                <a:cubicBezTo>
                  <a:pt x="165192" y="175820"/>
                  <a:pt x="187417" y="165237"/>
                  <a:pt x="187417" y="158887"/>
                </a:cubicBezTo>
                <a:cubicBezTo>
                  <a:pt x="187417" y="152537"/>
                  <a:pt x="231338" y="128724"/>
                  <a:pt x="212817" y="133487"/>
                </a:cubicBezTo>
                <a:cubicBezTo>
                  <a:pt x="194296" y="138250"/>
                  <a:pt x="81584" y="189579"/>
                  <a:pt x="76292" y="187462"/>
                </a:cubicBezTo>
                <a:cubicBezTo>
                  <a:pt x="71000" y="185345"/>
                  <a:pt x="193238" y="119729"/>
                  <a:pt x="181067" y="120787"/>
                </a:cubicBezTo>
                <a:cubicBezTo>
                  <a:pt x="168896" y="121845"/>
                  <a:pt x="4325" y="208629"/>
                  <a:pt x="92" y="2001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D3B20A56-6C2A-7A5B-FE39-4B5EC0F27528}"/>
              </a:ext>
            </a:extLst>
          </p:cNvPr>
          <p:cNvSpPr/>
          <p:nvPr/>
        </p:nvSpPr>
        <p:spPr>
          <a:xfrm>
            <a:off x="6586112" y="2217203"/>
            <a:ext cx="556429" cy="1061251"/>
          </a:xfrm>
          <a:custGeom>
            <a:avLst/>
            <a:gdLst>
              <a:gd name="connsiteX0" fmla="*/ 119488 w 556429"/>
              <a:gd name="connsiteY0" fmla="*/ 349785 h 1061251"/>
              <a:gd name="connsiteX1" fmla="*/ 410001 w 556429"/>
              <a:gd name="connsiteY1" fmla="*/ 645060 h 1061251"/>
              <a:gd name="connsiteX2" fmla="*/ 424288 w 556429"/>
              <a:gd name="connsiteY2" fmla="*/ 597435 h 1061251"/>
              <a:gd name="connsiteX3" fmla="*/ 300463 w 556429"/>
              <a:gd name="connsiteY3" fmla="*/ 1059397 h 1061251"/>
              <a:gd name="connsiteX4" fmla="*/ 552876 w 556429"/>
              <a:gd name="connsiteY4" fmla="*/ 397410 h 1061251"/>
              <a:gd name="connsiteX5" fmla="*/ 76626 w 556429"/>
              <a:gd name="connsiteY5" fmla="*/ 2122 h 1061251"/>
              <a:gd name="connsiteX6" fmla="*/ 324276 w 556429"/>
              <a:gd name="connsiteY6" fmla="*/ 235485 h 1061251"/>
              <a:gd name="connsiteX7" fmla="*/ 426 w 556429"/>
              <a:gd name="connsiteY7" fmla="*/ 130710 h 1061251"/>
              <a:gd name="connsiteX8" fmla="*/ 252838 w 556429"/>
              <a:gd name="connsiteY8" fmla="*/ 383122 h 1061251"/>
              <a:gd name="connsiteX9" fmla="*/ 119488 w 556429"/>
              <a:gd name="connsiteY9" fmla="*/ 349785 h 106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429" h="1061251">
                <a:moveTo>
                  <a:pt x="119488" y="349785"/>
                </a:moveTo>
                <a:cubicBezTo>
                  <a:pt x="145682" y="393441"/>
                  <a:pt x="359201" y="603785"/>
                  <a:pt x="410001" y="645060"/>
                </a:cubicBezTo>
                <a:cubicBezTo>
                  <a:pt x="460801" y="686335"/>
                  <a:pt x="442544" y="528379"/>
                  <a:pt x="424288" y="597435"/>
                </a:cubicBezTo>
                <a:cubicBezTo>
                  <a:pt x="406032" y="666491"/>
                  <a:pt x="279032" y="1092735"/>
                  <a:pt x="300463" y="1059397"/>
                </a:cubicBezTo>
                <a:cubicBezTo>
                  <a:pt x="321894" y="1026060"/>
                  <a:pt x="590182" y="573622"/>
                  <a:pt x="552876" y="397410"/>
                </a:cubicBezTo>
                <a:cubicBezTo>
                  <a:pt x="515570" y="221198"/>
                  <a:pt x="114726" y="29109"/>
                  <a:pt x="76626" y="2122"/>
                </a:cubicBezTo>
                <a:cubicBezTo>
                  <a:pt x="38526" y="-24865"/>
                  <a:pt x="336976" y="214054"/>
                  <a:pt x="324276" y="235485"/>
                </a:cubicBezTo>
                <a:cubicBezTo>
                  <a:pt x="311576" y="256916"/>
                  <a:pt x="12332" y="106104"/>
                  <a:pt x="426" y="130710"/>
                </a:cubicBezTo>
                <a:cubicBezTo>
                  <a:pt x="-11480" y="155316"/>
                  <a:pt x="229819" y="341847"/>
                  <a:pt x="252838" y="383122"/>
                </a:cubicBezTo>
                <a:cubicBezTo>
                  <a:pt x="275857" y="424397"/>
                  <a:pt x="93294" y="306129"/>
                  <a:pt x="119488" y="3497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8F1A5EB2-FAFD-9156-C7AE-A38934950BB9}"/>
              </a:ext>
            </a:extLst>
          </p:cNvPr>
          <p:cNvSpPr/>
          <p:nvPr/>
        </p:nvSpPr>
        <p:spPr>
          <a:xfrm>
            <a:off x="6860398" y="3282124"/>
            <a:ext cx="508499" cy="1041246"/>
          </a:xfrm>
          <a:custGeom>
            <a:avLst/>
            <a:gdLst>
              <a:gd name="connsiteX0" fmla="*/ 507619 w 508499"/>
              <a:gd name="connsiteY0" fmla="*/ 58572 h 1041246"/>
              <a:gd name="connsiteX1" fmla="*/ 392081 w 508499"/>
              <a:gd name="connsiteY1" fmla="*/ 187314 h 1041246"/>
              <a:gd name="connsiteX2" fmla="*/ 319458 w 508499"/>
              <a:gd name="connsiteY2" fmla="*/ 438197 h 1041246"/>
              <a:gd name="connsiteX3" fmla="*/ 319458 w 508499"/>
              <a:gd name="connsiteY3" fmla="*/ 411788 h 1041246"/>
              <a:gd name="connsiteX4" fmla="*/ 124694 w 508499"/>
              <a:gd name="connsiteY4" fmla="*/ 669272 h 1041246"/>
              <a:gd name="connsiteX5" fmla="*/ 141199 w 508499"/>
              <a:gd name="connsiteY5" fmla="*/ 646165 h 1041246"/>
              <a:gd name="connsiteX6" fmla="*/ 2554 w 508499"/>
              <a:gd name="connsiteY6" fmla="*/ 1038994 h 1041246"/>
              <a:gd name="connsiteX7" fmla="*/ 58672 w 508499"/>
              <a:gd name="connsiteY7" fmla="*/ 784810 h 1041246"/>
              <a:gd name="connsiteX8" fmla="*/ 151102 w 508499"/>
              <a:gd name="connsiteY8" fmla="*/ 332562 h 1041246"/>
              <a:gd name="connsiteX9" fmla="*/ 180812 w 508499"/>
              <a:gd name="connsiteY9" fmla="*/ 352368 h 1041246"/>
              <a:gd name="connsiteX10" fmla="*/ 322759 w 508499"/>
              <a:gd name="connsiteY10" fmla="*/ 5755 h 1041246"/>
              <a:gd name="connsiteX11" fmla="*/ 326060 w 508499"/>
              <a:gd name="connsiteY11" fmla="*/ 131196 h 1041246"/>
              <a:gd name="connsiteX12" fmla="*/ 507619 w 508499"/>
              <a:gd name="connsiteY12" fmla="*/ 58572 h 104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499" h="1041246">
                <a:moveTo>
                  <a:pt x="507619" y="58572"/>
                </a:moveTo>
                <a:cubicBezTo>
                  <a:pt x="518623" y="67925"/>
                  <a:pt x="423441" y="124043"/>
                  <a:pt x="392081" y="187314"/>
                </a:cubicBezTo>
                <a:cubicBezTo>
                  <a:pt x="360721" y="250585"/>
                  <a:pt x="331562" y="400785"/>
                  <a:pt x="319458" y="438197"/>
                </a:cubicBezTo>
                <a:cubicBezTo>
                  <a:pt x="307354" y="475609"/>
                  <a:pt x="351919" y="373276"/>
                  <a:pt x="319458" y="411788"/>
                </a:cubicBezTo>
                <a:cubicBezTo>
                  <a:pt x="286997" y="450300"/>
                  <a:pt x="154404" y="630209"/>
                  <a:pt x="124694" y="669272"/>
                </a:cubicBezTo>
                <a:cubicBezTo>
                  <a:pt x="94984" y="708335"/>
                  <a:pt x="161556" y="584545"/>
                  <a:pt x="141199" y="646165"/>
                </a:cubicBezTo>
                <a:cubicBezTo>
                  <a:pt x="120842" y="707785"/>
                  <a:pt x="16308" y="1015887"/>
                  <a:pt x="2554" y="1038994"/>
                </a:cubicBezTo>
                <a:cubicBezTo>
                  <a:pt x="-11200" y="1062101"/>
                  <a:pt x="33914" y="902549"/>
                  <a:pt x="58672" y="784810"/>
                </a:cubicBezTo>
                <a:cubicBezTo>
                  <a:pt x="83430" y="667071"/>
                  <a:pt x="130745" y="404636"/>
                  <a:pt x="151102" y="332562"/>
                </a:cubicBezTo>
                <a:cubicBezTo>
                  <a:pt x="171459" y="260488"/>
                  <a:pt x="152202" y="406836"/>
                  <a:pt x="180812" y="352368"/>
                </a:cubicBezTo>
                <a:cubicBezTo>
                  <a:pt x="209421" y="297900"/>
                  <a:pt x="298551" y="42617"/>
                  <a:pt x="322759" y="5755"/>
                </a:cubicBezTo>
                <a:cubicBezTo>
                  <a:pt x="346967" y="-31107"/>
                  <a:pt x="293049" y="120743"/>
                  <a:pt x="326060" y="131196"/>
                </a:cubicBezTo>
                <a:cubicBezTo>
                  <a:pt x="359071" y="141649"/>
                  <a:pt x="496615" y="49219"/>
                  <a:pt x="507619" y="58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DADAC229-C6EB-2C94-91E7-091C765E2FE0}"/>
              </a:ext>
            </a:extLst>
          </p:cNvPr>
          <p:cNvSpPr/>
          <p:nvPr/>
        </p:nvSpPr>
        <p:spPr>
          <a:xfrm>
            <a:off x="6398403" y="3569767"/>
            <a:ext cx="711944" cy="1141535"/>
          </a:xfrm>
          <a:custGeom>
            <a:avLst/>
            <a:gdLst>
              <a:gd name="connsiteX0" fmla="*/ 695624 w 711944"/>
              <a:gd name="connsiteY0" fmla="*/ 143951 h 1141535"/>
              <a:gd name="connsiteX1" fmla="*/ 593291 w 711944"/>
              <a:gd name="connsiteY1" fmla="*/ 368425 h 1141535"/>
              <a:gd name="connsiteX2" fmla="*/ 438140 w 711944"/>
              <a:gd name="connsiteY2" fmla="*/ 814071 h 1141535"/>
              <a:gd name="connsiteX3" fmla="*/ 461248 w 711944"/>
              <a:gd name="connsiteY3" fmla="*/ 668824 h 1141535"/>
              <a:gd name="connsiteX4" fmla="*/ 471151 w 711944"/>
              <a:gd name="connsiteY4" fmla="*/ 956018 h 1141535"/>
              <a:gd name="connsiteX5" fmla="*/ 434839 w 711944"/>
              <a:gd name="connsiteY5" fmla="*/ 962620 h 1141535"/>
              <a:gd name="connsiteX6" fmla="*/ 8999 w 711944"/>
              <a:gd name="connsiteY6" fmla="*/ 1140878 h 1141535"/>
              <a:gd name="connsiteX7" fmla="*/ 170752 w 711944"/>
              <a:gd name="connsiteY7" fmla="*/ 1002233 h 1141535"/>
              <a:gd name="connsiteX8" fmla="*/ 477753 w 711944"/>
              <a:gd name="connsiteY8" fmla="*/ 526877 h 1141535"/>
              <a:gd name="connsiteX9" fmla="*/ 481054 w 711944"/>
              <a:gd name="connsiteY9" fmla="*/ 526877 h 1141535"/>
              <a:gd name="connsiteX10" fmla="*/ 665915 w 711944"/>
              <a:gd name="connsiteY10" fmla="*/ 11908 h 1141535"/>
              <a:gd name="connsiteX11" fmla="*/ 623001 w 711944"/>
              <a:gd name="connsiteY11" fmla="*/ 153855 h 1141535"/>
              <a:gd name="connsiteX12" fmla="*/ 705528 w 711944"/>
              <a:gd name="connsiteY12" fmla="*/ 28414 h 1141535"/>
              <a:gd name="connsiteX13" fmla="*/ 695624 w 711944"/>
              <a:gd name="connsiteY13" fmla="*/ 143951 h 114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944" h="1141535">
                <a:moveTo>
                  <a:pt x="695624" y="143951"/>
                </a:moveTo>
                <a:cubicBezTo>
                  <a:pt x="676918" y="200619"/>
                  <a:pt x="636205" y="256738"/>
                  <a:pt x="593291" y="368425"/>
                </a:cubicBezTo>
                <a:cubicBezTo>
                  <a:pt x="550377" y="480112"/>
                  <a:pt x="460147" y="764004"/>
                  <a:pt x="438140" y="814071"/>
                </a:cubicBezTo>
                <a:cubicBezTo>
                  <a:pt x="416133" y="864138"/>
                  <a:pt x="455746" y="645166"/>
                  <a:pt x="461248" y="668824"/>
                </a:cubicBezTo>
                <a:cubicBezTo>
                  <a:pt x="466750" y="692482"/>
                  <a:pt x="475552" y="907052"/>
                  <a:pt x="471151" y="956018"/>
                </a:cubicBezTo>
                <a:cubicBezTo>
                  <a:pt x="466750" y="1004984"/>
                  <a:pt x="511864" y="931810"/>
                  <a:pt x="434839" y="962620"/>
                </a:cubicBezTo>
                <a:cubicBezTo>
                  <a:pt x="357814" y="993430"/>
                  <a:pt x="53013" y="1134276"/>
                  <a:pt x="8999" y="1140878"/>
                </a:cubicBezTo>
                <a:cubicBezTo>
                  <a:pt x="-35015" y="1147480"/>
                  <a:pt x="92626" y="1104566"/>
                  <a:pt x="170752" y="1002233"/>
                </a:cubicBezTo>
                <a:cubicBezTo>
                  <a:pt x="248878" y="899900"/>
                  <a:pt x="426036" y="606103"/>
                  <a:pt x="477753" y="526877"/>
                </a:cubicBezTo>
                <a:cubicBezTo>
                  <a:pt x="529470" y="447651"/>
                  <a:pt x="449694" y="612705"/>
                  <a:pt x="481054" y="526877"/>
                </a:cubicBezTo>
                <a:cubicBezTo>
                  <a:pt x="512414" y="441049"/>
                  <a:pt x="642257" y="74078"/>
                  <a:pt x="665915" y="11908"/>
                </a:cubicBezTo>
                <a:cubicBezTo>
                  <a:pt x="689573" y="-50262"/>
                  <a:pt x="616399" y="151104"/>
                  <a:pt x="623001" y="153855"/>
                </a:cubicBezTo>
                <a:cubicBezTo>
                  <a:pt x="629603" y="156606"/>
                  <a:pt x="695075" y="31165"/>
                  <a:pt x="705528" y="28414"/>
                </a:cubicBezTo>
                <a:cubicBezTo>
                  <a:pt x="715981" y="25663"/>
                  <a:pt x="714330" y="87283"/>
                  <a:pt x="695624" y="14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699C9F75-AF75-3D8E-E152-2D09CCE878A7}"/>
              </a:ext>
            </a:extLst>
          </p:cNvPr>
          <p:cNvSpPr/>
          <p:nvPr/>
        </p:nvSpPr>
        <p:spPr>
          <a:xfrm>
            <a:off x="5300693" y="4571156"/>
            <a:ext cx="1323800" cy="673748"/>
          </a:xfrm>
          <a:custGeom>
            <a:avLst/>
            <a:gdLst>
              <a:gd name="connsiteX0" fmla="*/ 10750 w 1323800"/>
              <a:gd name="connsiteY0" fmla="*/ 844 h 673748"/>
              <a:gd name="connsiteX1" fmla="*/ 509213 w 1323800"/>
              <a:gd name="connsiteY1" fmla="*/ 340856 h 673748"/>
              <a:gd name="connsiteX2" fmla="*/ 466299 w 1323800"/>
              <a:gd name="connsiteY2" fmla="*/ 334253 h 673748"/>
              <a:gd name="connsiteX3" fmla="*/ 803010 w 1323800"/>
              <a:gd name="connsiteY3" fmla="*/ 307845 h 673748"/>
              <a:gd name="connsiteX4" fmla="*/ 1116612 w 1323800"/>
              <a:gd name="connsiteY4" fmla="*/ 222017 h 673748"/>
              <a:gd name="connsiteX5" fmla="*/ 1030784 w 1323800"/>
              <a:gd name="connsiteY5" fmla="*/ 251726 h 673748"/>
              <a:gd name="connsiteX6" fmla="*/ 1113311 w 1323800"/>
              <a:gd name="connsiteY6" fmla="*/ 198909 h 673748"/>
              <a:gd name="connsiteX7" fmla="*/ 1304774 w 1323800"/>
              <a:gd name="connsiteY7" fmla="*/ 558727 h 673748"/>
              <a:gd name="connsiteX8" fmla="*/ 1275064 w 1323800"/>
              <a:gd name="connsiteY8" fmla="*/ 532318 h 673748"/>
              <a:gd name="connsiteX9" fmla="*/ 935053 w 1323800"/>
              <a:gd name="connsiteY9" fmla="*/ 670964 h 673748"/>
              <a:gd name="connsiteX10" fmla="*/ 1176032 w 1323800"/>
              <a:gd name="connsiteY10" fmla="*/ 628050 h 673748"/>
              <a:gd name="connsiteX11" fmla="*/ 529020 w 1323800"/>
              <a:gd name="connsiteY11" fmla="*/ 664362 h 673748"/>
              <a:gd name="connsiteX12" fmla="*/ 591740 w 1323800"/>
              <a:gd name="connsiteY12" fmla="*/ 591738 h 673748"/>
              <a:gd name="connsiteX13" fmla="*/ 363965 w 1323800"/>
              <a:gd name="connsiteY13" fmla="*/ 403576 h 673748"/>
              <a:gd name="connsiteX14" fmla="*/ 453095 w 1323800"/>
              <a:gd name="connsiteY14" fmla="*/ 453092 h 673748"/>
              <a:gd name="connsiteX15" fmla="*/ 159298 w 1323800"/>
              <a:gd name="connsiteY15" fmla="*/ 274834 h 673748"/>
              <a:gd name="connsiteX16" fmla="*/ 76771 w 1323800"/>
              <a:gd name="connsiteY16" fmla="*/ 192307 h 673748"/>
              <a:gd name="connsiteX17" fmla="*/ 159298 w 1323800"/>
              <a:gd name="connsiteY17" fmla="*/ 241823 h 673748"/>
              <a:gd name="connsiteX18" fmla="*/ 10750 w 1323800"/>
              <a:gd name="connsiteY18" fmla="*/ 844 h 6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23800" h="673748">
                <a:moveTo>
                  <a:pt x="10750" y="844"/>
                </a:moveTo>
                <a:cubicBezTo>
                  <a:pt x="69069" y="17350"/>
                  <a:pt x="433288" y="285288"/>
                  <a:pt x="509213" y="340856"/>
                </a:cubicBezTo>
                <a:cubicBezTo>
                  <a:pt x="585138" y="396424"/>
                  <a:pt x="417333" y="339755"/>
                  <a:pt x="466299" y="334253"/>
                </a:cubicBezTo>
                <a:cubicBezTo>
                  <a:pt x="515265" y="328751"/>
                  <a:pt x="694625" y="326551"/>
                  <a:pt x="803010" y="307845"/>
                </a:cubicBezTo>
                <a:cubicBezTo>
                  <a:pt x="911395" y="289139"/>
                  <a:pt x="1078650" y="231370"/>
                  <a:pt x="1116612" y="222017"/>
                </a:cubicBezTo>
                <a:cubicBezTo>
                  <a:pt x="1154574" y="212664"/>
                  <a:pt x="1031334" y="255577"/>
                  <a:pt x="1030784" y="251726"/>
                </a:cubicBezTo>
                <a:cubicBezTo>
                  <a:pt x="1030234" y="247875"/>
                  <a:pt x="1067646" y="147742"/>
                  <a:pt x="1113311" y="198909"/>
                </a:cubicBezTo>
                <a:cubicBezTo>
                  <a:pt x="1158976" y="250076"/>
                  <a:pt x="1277815" y="503159"/>
                  <a:pt x="1304774" y="558727"/>
                </a:cubicBezTo>
                <a:cubicBezTo>
                  <a:pt x="1331733" y="614295"/>
                  <a:pt x="1336684" y="513612"/>
                  <a:pt x="1275064" y="532318"/>
                </a:cubicBezTo>
                <a:cubicBezTo>
                  <a:pt x="1213444" y="551024"/>
                  <a:pt x="951558" y="655009"/>
                  <a:pt x="935053" y="670964"/>
                </a:cubicBezTo>
                <a:cubicBezTo>
                  <a:pt x="918548" y="686919"/>
                  <a:pt x="1243704" y="629150"/>
                  <a:pt x="1176032" y="628050"/>
                </a:cubicBezTo>
                <a:cubicBezTo>
                  <a:pt x="1108360" y="626950"/>
                  <a:pt x="626402" y="670414"/>
                  <a:pt x="529020" y="664362"/>
                </a:cubicBezTo>
                <a:cubicBezTo>
                  <a:pt x="431638" y="658310"/>
                  <a:pt x="619249" y="635202"/>
                  <a:pt x="591740" y="591738"/>
                </a:cubicBezTo>
                <a:cubicBezTo>
                  <a:pt x="564231" y="548274"/>
                  <a:pt x="387072" y="426684"/>
                  <a:pt x="363965" y="403576"/>
                </a:cubicBezTo>
                <a:cubicBezTo>
                  <a:pt x="340858" y="380468"/>
                  <a:pt x="487206" y="474549"/>
                  <a:pt x="453095" y="453092"/>
                </a:cubicBezTo>
                <a:cubicBezTo>
                  <a:pt x="418984" y="431635"/>
                  <a:pt x="222019" y="318298"/>
                  <a:pt x="159298" y="274834"/>
                </a:cubicBezTo>
                <a:cubicBezTo>
                  <a:pt x="96577" y="231370"/>
                  <a:pt x="76771" y="197809"/>
                  <a:pt x="76771" y="192307"/>
                </a:cubicBezTo>
                <a:cubicBezTo>
                  <a:pt x="76771" y="186805"/>
                  <a:pt x="168651" y="268782"/>
                  <a:pt x="159298" y="241823"/>
                </a:cubicBezTo>
                <a:cubicBezTo>
                  <a:pt x="149945" y="214864"/>
                  <a:pt x="-47569" y="-15662"/>
                  <a:pt x="10750" y="8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BBFE57A6-FBF8-BC2C-C1AA-EA1A5509365B}"/>
              </a:ext>
            </a:extLst>
          </p:cNvPr>
          <p:cNvSpPr/>
          <p:nvPr/>
        </p:nvSpPr>
        <p:spPr>
          <a:xfrm>
            <a:off x="5016324" y="4519180"/>
            <a:ext cx="566758" cy="1568018"/>
          </a:xfrm>
          <a:custGeom>
            <a:avLst/>
            <a:gdLst>
              <a:gd name="connsiteX0" fmla="*/ 275312 w 566758"/>
              <a:gd name="connsiteY0" fmla="*/ 3 h 1568018"/>
              <a:gd name="connsiteX1" fmla="*/ 555904 w 566758"/>
              <a:gd name="connsiteY1" fmla="*/ 300401 h 1568018"/>
              <a:gd name="connsiteX2" fmla="*/ 506388 w 566758"/>
              <a:gd name="connsiteY2" fmla="*/ 264089 h 1568018"/>
              <a:gd name="connsiteX3" fmla="*/ 479979 w 566758"/>
              <a:gd name="connsiteY3" fmla="*/ 505068 h 1568018"/>
              <a:gd name="connsiteX4" fmla="*/ 483280 w 566758"/>
              <a:gd name="connsiteY4" fmla="*/ 462154 h 1568018"/>
              <a:gd name="connsiteX5" fmla="*/ 509689 w 566758"/>
              <a:gd name="connsiteY5" fmla="*/ 878091 h 1568018"/>
              <a:gd name="connsiteX6" fmla="*/ 512990 w 566758"/>
              <a:gd name="connsiteY6" fmla="*/ 838478 h 1568018"/>
              <a:gd name="connsiteX7" fmla="*/ 417259 w 566758"/>
              <a:gd name="connsiteY7" fmla="*/ 1254414 h 1568018"/>
              <a:gd name="connsiteX8" fmla="*/ 453571 w 566758"/>
              <a:gd name="connsiteY8" fmla="*/ 1135575 h 1568018"/>
              <a:gd name="connsiteX9" fmla="*/ 318226 w 566758"/>
              <a:gd name="connsiteY9" fmla="*/ 1561415 h 1568018"/>
              <a:gd name="connsiteX10" fmla="*/ 308323 w 566758"/>
              <a:gd name="connsiteY10" fmla="*/ 1402963 h 1568018"/>
              <a:gd name="connsiteX11" fmla="*/ 219194 w 566758"/>
              <a:gd name="connsiteY11" fmla="*/ 1515200 h 1568018"/>
              <a:gd name="connsiteX12" fmla="*/ 169677 w 566758"/>
              <a:gd name="connsiteY12" fmla="*/ 1376554 h 1568018"/>
              <a:gd name="connsiteX13" fmla="*/ 7924 w 566758"/>
              <a:gd name="connsiteY13" fmla="*/ 1112468 h 1568018"/>
              <a:gd name="connsiteX14" fmla="*/ 40935 w 566758"/>
              <a:gd name="connsiteY14" fmla="*/ 1115769 h 1568018"/>
              <a:gd name="connsiteX15" fmla="*/ 179581 w 566758"/>
              <a:gd name="connsiteY15" fmla="*/ 821972 h 1568018"/>
              <a:gd name="connsiteX16" fmla="*/ 196086 w 566758"/>
              <a:gd name="connsiteY16" fmla="*/ 722940 h 1568018"/>
              <a:gd name="connsiteX17" fmla="*/ 222495 w 566758"/>
              <a:gd name="connsiteY17" fmla="*/ 755951 h 1568018"/>
              <a:gd name="connsiteX18" fmla="*/ 351237 w 566758"/>
              <a:gd name="connsiteY18" fmla="*/ 528176 h 1568018"/>
              <a:gd name="connsiteX19" fmla="*/ 298420 w 566758"/>
              <a:gd name="connsiteY19" fmla="*/ 330111 h 1568018"/>
              <a:gd name="connsiteX20" fmla="*/ 314925 w 566758"/>
              <a:gd name="connsiteY20" fmla="*/ 307003 h 1568018"/>
              <a:gd name="connsiteX21" fmla="*/ 275312 w 566758"/>
              <a:gd name="connsiteY21" fmla="*/ 3 h 156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6758" h="1568018">
                <a:moveTo>
                  <a:pt x="275312" y="3"/>
                </a:moveTo>
                <a:cubicBezTo>
                  <a:pt x="315475" y="-1097"/>
                  <a:pt x="517391" y="256387"/>
                  <a:pt x="555904" y="300401"/>
                </a:cubicBezTo>
                <a:cubicBezTo>
                  <a:pt x="594417" y="344415"/>
                  <a:pt x="519042" y="229978"/>
                  <a:pt x="506388" y="264089"/>
                </a:cubicBezTo>
                <a:cubicBezTo>
                  <a:pt x="493734" y="298200"/>
                  <a:pt x="483830" y="472057"/>
                  <a:pt x="479979" y="505068"/>
                </a:cubicBezTo>
                <a:cubicBezTo>
                  <a:pt x="476128" y="538079"/>
                  <a:pt x="478328" y="399984"/>
                  <a:pt x="483280" y="462154"/>
                </a:cubicBezTo>
                <a:cubicBezTo>
                  <a:pt x="488232" y="524324"/>
                  <a:pt x="504737" y="815370"/>
                  <a:pt x="509689" y="878091"/>
                </a:cubicBezTo>
                <a:cubicBezTo>
                  <a:pt x="514641" y="940812"/>
                  <a:pt x="528395" y="775758"/>
                  <a:pt x="512990" y="838478"/>
                </a:cubicBezTo>
                <a:cubicBezTo>
                  <a:pt x="497585" y="901198"/>
                  <a:pt x="427162" y="1204898"/>
                  <a:pt x="417259" y="1254414"/>
                </a:cubicBezTo>
                <a:cubicBezTo>
                  <a:pt x="407356" y="1303930"/>
                  <a:pt x="470076" y="1084408"/>
                  <a:pt x="453571" y="1135575"/>
                </a:cubicBezTo>
                <a:cubicBezTo>
                  <a:pt x="437066" y="1186742"/>
                  <a:pt x="342434" y="1516850"/>
                  <a:pt x="318226" y="1561415"/>
                </a:cubicBezTo>
                <a:cubicBezTo>
                  <a:pt x="294018" y="1605980"/>
                  <a:pt x="324828" y="1410665"/>
                  <a:pt x="308323" y="1402963"/>
                </a:cubicBezTo>
                <a:cubicBezTo>
                  <a:pt x="291818" y="1395261"/>
                  <a:pt x="242302" y="1519601"/>
                  <a:pt x="219194" y="1515200"/>
                </a:cubicBezTo>
                <a:cubicBezTo>
                  <a:pt x="196086" y="1510799"/>
                  <a:pt x="204889" y="1443676"/>
                  <a:pt x="169677" y="1376554"/>
                </a:cubicBezTo>
                <a:cubicBezTo>
                  <a:pt x="134465" y="1309432"/>
                  <a:pt x="29381" y="1155932"/>
                  <a:pt x="7924" y="1112468"/>
                </a:cubicBezTo>
                <a:cubicBezTo>
                  <a:pt x="-13533" y="1069004"/>
                  <a:pt x="12326" y="1164185"/>
                  <a:pt x="40935" y="1115769"/>
                </a:cubicBezTo>
                <a:cubicBezTo>
                  <a:pt x="69544" y="1067353"/>
                  <a:pt x="153723" y="887443"/>
                  <a:pt x="179581" y="821972"/>
                </a:cubicBezTo>
                <a:cubicBezTo>
                  <a:pt x="205439" y="756501"/>
                  <a:pt x="188934" y="733943"/>
                  <a:pt x="196086" y="722940"/>
                </a:cubicBezTo>
                <a:cubicBezTo>
                  <a:pt x="203238" y="711937"/>
                  <a:pt x="196637" y="788412"/>
                  <a:pt x="222495" y="755951"/>
                </a:cubicBezTo>
                <a:cubicBezTo>
                  <a:pt x="248353" y="723490"/>
                  <a:pt x="338583" y="599149"/>
                  <a:pt x="351237" y="528176"/>
                </a:cubicBezTo>
                <a:cubicBezTo>
                  <a:pt x="363891" y="457203"/>
                  <a:pt x="304472" y="366973"/>
                  <a:pt x="298420" y="330111"/>
                </a:cubicBezTo>
                <a:cubicBezTo>
                  <a:pt x="292368" y="293249"/>
                  <a:pt x="315475" y="355419"/>
                  <a:pt x="314925" y="307003"/>
                </a:cubicBezTo>
                <a:cubicBezTo>
                  <a:pt x="314375" y="258587"/>
                  <a:pt x="235149" y="1103"/>
                  <a:pt x="275312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0414C4A5-2F9A-B590-3199-6770FF262150}"/>
              </a:ext>
            </a:extLst>
          </p:cNvPr>
          <p:cNvSpPr/>
          <p:nvPr/>
        </p:nvSpPr>
        <p:spPr>
          <a:xfrm>
            <a:off x="5008295" y="4552137"/>
            <a:ext cx="474827" cy="1516747"/>
          </a:xfrm>
          <a:custGeom>
            <a:avLst/>
            <a:gdLst>
              <a:gd name="connsiteX0" fmla="*/ 316352 w 474827"/>
              <a:gd name="connsiteY0" fmla="*/ 57 h 1516747"/>
              <a:gd name="connsiteX1" fmla="*/ 468202 w 474827"/>
              <a:gd name="connsiteY1" fmla="*/ 244337 h 1516747"/>
              <a:gd name="connsiteX2" fmla="*/ 445094 w 474827"/>
              <a:gd name="connsiteY2" fmla="*/ 231132 h 1516747"/>
              <a:gd name="connsiteX3" fmla="*/ 421987 w 474827"/>
              <a:gd name="connsiteY3" fmla="*/ 551337 h 1516747"/>
              <a:gd name="connsiteX4" fmla="*/ 415384 w 474827"/>
              <a:gd name="connsiteY4" fmla="*/ 482015 h 1516747"/>
              <a:gd name="connsiteX5" fmla="*/ 405481 w 474827"/>
              <a:gd name="connsiteY5" fmla="*/ 855037 h 1516747"/>
              <a:gd name="connsiteX6" fmla="*/ 412083 w 474827"/>
              <a:gd name="connsiteY6" fmla="*/ 670176 h 1516747"/>
              <a:gd name="connsiteX7" fmla="*/ 329556 w 474827"/>
              <a:gd name="connsiteY7" fmla="*/ 1033295 h 1516747"/>
              <a:gd name="connsiteX8" fmla="*/ 316352 w 474827"/>
              <a:gd name="connsiteY8" fmla="*/ 977177 h 1516747"/>
              <a:gd name="connsiteX9" fmla="*/ 233825 w 474827"/>
              <a:gd name="connsiteY9" fmla="*/ 1495447 h 1516747"/>
              <a:gd name="connsiteX10" fmla="*/ 207416 w 474827"/>
              <a:gd name="connsiteY10" fmla="*/ 1379909 h 1516747"/>
              <a:gd name="connsiteX11" fmla="*/ 2749 w 474827"/>
              <a:gd name="connsiteY11" fmla="*/ 1036597 h 1516747"/>
              <a:gd name="connsiteX12" fmla="*/ 91878 w 474827"/>
              <a:gd name="connsiteY12" fmla="*/ 960672 h 1516747"/>
              <a:gd name="connsiteX13" fmla="*/ 128190 w 474827"/>
              <a:gd name="connsiteY13" fmla="*/ 950768 h 1516747"/>
              <a:gd name="connsiteX14" fmla="*/ 316352 w 474827"/>
              <a:gd name="connsiteY14" fmla="*/ 531531 h 1516747"/>
              <a:gd name="connsiteX15" fmla="*/ 319653 w 474827"/>
              <a:gd name="connsiteY15" fmla="*/ 567843 h 1516747"/>
              <a:gd name="connsiteX16" fmla="*/ 273438 w 474827"/>
              <a:gd name="connsiteY16" fmla="*/ 247638 h 1516747"/>
              <a:gd name="connsiteX17" fmla="*/ 306449 w 474827"/>
              <a:gd name="connsiteY17" fmla="*/ 270745 h 1516747"/>
              <a:gd name="connsiteX18" fmla="*/ 316352 w 474827"/>
              <a:gd name="connsiteY18" fmla="*/ 57 h 151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4827" h="1516747">
                <a:moveTo>
                  <a:pt x="316352" y="57"/>
                </a:moveTo>
                <a:cubicBezTo>
                  <a:pt x="343311" y="-4344"/>
                  <a:pt x="468202" y="244337"/>
                  <a:pt x="468202" y="244337"/>
                </a:cubicBezTo>
                <a:cubicBezTo>
                  <a:pt x="489659" y="282849"/>
                  <a:pt x="452796" y="179965"/>
                  <a:pt x="445094" y="231132"/>
                </a:cubicBezTo>
                <a:cubicBezTo>
                  <a:pt x="437392" y="282299"/>
                  <a:pt x="426939" y="509523"/>
                  <a:pt x="421987" y="551337"/>
                </a:cubicBezTo>
                <a:cubicBezTo>
                  <a:pt x="417035" y="593151"/>
                  <a:pt x="418135" y="431398"/>
                  <a:pt x="415384" y="482015"/>
                </a:cubicBezTo>
                <a:cubicBezTo>
                  <a:pt x="412633" y="532632"/>
                  <a:pt x="406031" y="823677"/>
                  <a:pt x="405481" y="855037"/>
                </a:cubicBezTo>
                <a:cubicBezTo>
                  <a:pt x="404931" y="886397"/>
                  <a:pt x="424737" y="640466"/>
                  <a:pt x="412083" y="670176"/>
                </a:cubicBezTo>
                <a:cubicBezTo>
                  <a:pt x="399429" y="699886"/>
                  <a:pt x="345511" y="982128"/>
                  <a:pt x="329556" y="1033295"/>
                </a:cubicBezTo>
                <a:cubicBezTo>
                  <a:pt x="313601" y="1084462"/>
                  <a:pt x="332307" y="900152"/>
                  <a:pt x="316352" y="977177"/>
                </a:cubicBezTo>
                <a:cubicBezTo>
                  <a:pt x="300397" y="1054202"/>
                  <a:pt x="251981" y="1428325"/>
                  <a:pt x="233825" y="1495447"/>
                </a:cubicBezTo>
                <a:cubicBezTo>
                  <a:pt x="215669" y="1562569"/>
                  <a:pt x="245929" y="1456384"/>
                  <a:pt x="207416" y="1379909"/>
                </a:cubicBezTo>
                <a:cubicBezTo>
                  <a:pt x="168903" y="1303434"/>
                  <a:pt x="22005" y="1106470"/>
                  <a:pt x="2749" y="1036597"/>
                </a:cubicBezTo>
                <a:cubicBezTo>
                  <a:pt x="-16507" y="966724"/>
                  <a:pt x="70971" y="974977"/>
                  <a:pt x="91878" y="960672"/>
                </a:cubicBezTo>
                <a:cubicBezTo>
                  <a:pt x="112785" y="946367"/>
                  <a:pt x="90778" y="1022291"/>
                  <a:pt x="128190" y="950768"/>
                </a:cubicBezTo>
                <a:cubicBezTo>
                  <a:pt x="165602" y="879245"/>
                  <a:pt x="284442" y="595352"/>
                  <a:pt x="316352" y="531531"/>
                </a:cubicBezTo>
                <a:cubicBezTo>
                  <a:pt x="348262" y="467710"/>
                  <a:pt x="326805" y="615159"/>
                  <a:pt x="319653" y="567843"/>
                </a:cubicBezTo>
                <a:cubicBezTo>
                  <a:pt x="312501" y="520527"/>
                  <a:pt x="275639" y="297154"/>
                  <a:pt x="273438" y="247638"/>
                </a:cubicBezTo>
                <a:cubicBezTo>
                  <a:pt x="271237" y="198122"/>
                  <a:pt x="302047" y="308157"/>
                  <a:pt x="306449" y="270745"/>
                </a:cubicBezTo>
                <a:cubicBezTo>
                  <a:pt x="310851" y="233333"/>
                  <a:pt x="289393" y="4458"/>
                  <a:pt x="316352" y="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669F86B9-BE1F-997C-49A5-3C0C9C35B2D9}"/>
              </a:ext>
            </a:extLst>
          </p:cNvPr>
          <p:cNvSpPr/>
          <p:nvPr/>
        </p:nvSpPr>
        <p:spPr>
          <a:xfrm>
            <a:off x="5214180" y="5706378"/>
            <a:ext cx="466315" cy="1146576"/>
          </a:xfrm>
          <a:custGeom>
            <a:avLst/>
            <a:gdLst>
              <a:gd name="connsiteX0" fmla="*/ 226005 w 466315"/>
              <a:gd name="connsiteY0" fmla="*/ 159647 h 1146576"/>
              <a:gd name="connsiteX1" fmla="*/ 117069 w 466315"/>
              <a:gd name="connsiteY1" fmla="*/ 341206 h 1146576"/>
              <a:gd name="connsiteX2" fmla="*/ 189693 w 466315"/>
              <a:gd name="connsiteY2" fmla="*/ 328002 h 1146576"/>
              <a:gd name="connsiteX3" fmla="*/ 156682 w 466315"/>
              <a:gd name="connsiteY3" fmla="*/ 403927 h 1146576"/>
              <a:gd name="connsiteX4" fmla="*/ 252414 w 466315"/>
              <a:gd name="connsiteY4" fmla="*/ 595390 h 1146576"/>
              <a:gd name="connsiteX5" fmla="*/ 268919 w 466315"/>
              <a:gd name="connsiteY5" fmla="*/ 535970 h 1146576"/>
              <a:gd name="connsiteX6" fmla="*/ 334941 w 466315"/>
              <a:gd name="connsiteY6" fmla="*/ 664712 h 1146576"/>
              <a:gd name="connsiteX7" fmla="*/ 298629 w 466315"/>
              <a:gd name="connsiteY7" fmla="*/ 674616 h 1146576"/>
              <a:gd name="connsiteX8" fmla="*/ 397661 w 466315"/>
              <a:gd name="connsiteY8" fmla="*/ 1001423 h 1146576"/>
              <a:gd name="connsiteX9" fmla="*/ 443876 w 466315"/>
              <a:gd name="connsiteY9" fmla="*/ 1113660 h 1146576"/>
              <a:gd name="connsiteX10" fmla="*/ 24639 w 466315"/>
              <a:gd name="connsiteY10" fmla="*/ 430335 h 1146576"/>
              <a:gd name="connsiteX11" fmla="*/ 54349 w 466315"/>
              <a:gd name="connsiteY11" fmla="*/ 1195 h 1146576"/>
              <a:gd name="connsiteX12" fmla="*/ 97263 w 466315"/>
              <a:gd name="connsiteY12" fmla="*/ 298292 h 1146576"/>
              <a:gd name="connsiteX13" fmla="*/ 226005 w 466315"/>
              <a:gd name="connsiteY13" fmla="*/ 159647 h 11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315" h="1146576">
                <a:moveTo>
                  <a:pt x="226005" y="159647"/>
                </a:moveTo>
                <a:cubicBezTo>
                  <a:pt x="229306" y="166799"/>
                  <a:pt x="123121" y="313147"/>
                  <a:pt x="117069" y="341206"/>
                </a:cubicBezTo>
                <a:cubicBezTo>
                  <a:pt x="111017" y="369265"/>
                  <a:pt x="183091" y="317549"/>
                  <a:pt x="189693" y="328002"/>
                </a:cubicBezTo>
                <a:cubicBezTo>
                  <a:pt x="196295" y="338455"/>
                  <a:pt x="146229" y="359362"/>
                  <a:pt x="156682" y="403927"/>
                </a:cubicBezTo>
                <a:cubicBezTo>
                  <a:pt x="167135" y="448492"/>
                  <a:pt x="233708" y="573383"/>
                  <a:pt x="252414" y="595390"/>
                </a:cubicBezTo>
                <a:cubicBezTo>
                  <a:pt x="271120" y="617397"/>
                  <a:pt x="255165" y="524416"/>
                  <a:pt x="268919" y="535970"/>
                </a:cubicBezTo>
                <a:cubicBezTo>
                  <a:pt x="282673" y="547524"/>
                  <a:pt x="329989" y="641604"/>
                  <a:pt x="334941" y="664712"/>
                </a:cubicBezTo>
                <a:cubicBezTo>
                  <a:pt x="339893" y="687820"/>
                  <a:pt x="288176" y="618498"/>
                  <a:pt x="298629" y="674616"/>
                </a:cubicBezTo>
                <a:cubicBezTo>
                  <a:pt x="309082" y="730734"/>
                  <a:pt x="373453" y="928249"/>
                  <a:pt x="397661" y="1001423"/>
                </a:cubicBezTo>
                <a:cubicBezTo>
                  <a:pt x="421869" y="1074597"/>
                  <a:pt x="506046" y="1208841"/>
                  <a:pt x="443876" y="1113660"/>
                </a:cubicBezTo>
                <a:cubicBezTo>
                  <a:pt x="381706" y="1018479"/>
                  <a:pt x="89560" y="615746"/>
                  <a:pt x="24639" y="430335"/>
                </a:cubicBezTo>
                <a:cubicBezTo>
                  <a:pt x="-40282" y="244924"/>
                  <a:pt x="42245" y="23202"/>
                  <a:pt x="54349" y="1195"/>
                </a:cubicBezTo>
                <a:cubicBezTo>
                  <a:pt x="66453" y="-20812"/>
                  <a:pt x="67553" y="268032"/>
                  <a:pt x="97263" y="298292"/>
                </a:cubicBezTo>
                <a:cubicBezTo>
                  <a:pt x="126973" y="328552"/>
                  <a:pt x="222704" y="152495"/>
                  <a:pt x="226005" y="159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F7152128-DB6E-49C6-C806-6D582CDB5A4B}"/>
              </a:ext>
            </a:extLst>
          </p:cNvPr>
          <p:cNvSpPr/>
          <p:nvPr/>
        </p:nvSpPr>
        <p:spPr>
          <a:xfrm>
            <a:off x="6006298" y="2875686"/>
            <a:ext cx="731057" cy="366204"/>
          </a:xfrm>
          <a:custGeom>
            <a:avLst/>
            <a:gdLst>
              <a:gd name="connsiteX0" fmla="*/ 658027 w 731057"/>
              <a:gd name="connsiteY0" fmla="*/ 13564 h 366204"/>
              <a:gd name="connsiteX1" fmla="*/ 508802 w 731057"/>
              <a:gd name="connsiteY1" fmla="*/ 165964 h 366204"/>
              <a:gd name="connsiteX2" fmla="*/ 604052 w 731057"/>
              <a:gd name="connsiteY2" fmla="*/ 134214 h 366204"/>
              <a:gd name="connsiteX3" fmla="*/ 384977 w 731057"/>
              <a:gd name="connsiteY3" fmla="*/ 232639 h 366204"/>
              <a:gd name="connsiteX4" fmla="*/ 340527 w 731057"/>
              <a:gd name="connsiteY4" fmla="*/ 251689 h 366204"/>
              <a:gd name="connsiteX5" fmla="*/ 54777 w 731057"/>
              <a:gd name="connsiteY5" fmla="*/ 172314 h 366204"/>
              <a:gd name="connsiteX6" fmla="*/ 127802 w 731057"/>
              <a:gd name="connsiteY6" fmla="*/ 185014 h 366204"/>
              <a:gd name="connsiteX7" fmla="*/ 802 w 731057"/>
              <a:gd name="connsiteY7" fmla="*/ 248514 h 366204"/>
              <a:gd name="connsiteX8" fmla="*/ 200827 w 731057"/>
              <a:gd name="connsiteY8" fmla="*/ 235814 h 366204"/>
              <a:gd name="connsiteX9" fmla="*/ 207177 w 731057"/>
              <a:gd name="connsiteY9" fmla="*/ 302489 h 366204"/>
              <a:gd name="connsiteX10" fmla="*/ 461177 w 731057"/>
              <a:gd name="connsiteY10" fmla="*/ 308839 h 366204"/>
              <a:gd name="connsiteX11" fmla="*/ 350052 w 731057"/>
              <a:gd name="connsiteY11" fmla="*/ 365989 h 366204"/>
              <a:gd name="connsiteX12" fmla="*/ 562777 w 731057"/>
              <a:gd name="connsiteY12" fmla="*/ 327889 h 366204"/>
              <a:gd name="connsiteX13" fmla="*/ 569127 w 731057"/>
              <a:gd name="connsiteY13" fmla="*/ 315189 h 366204"/>
              <a:gd name="connsiteX14" fmla="*/ 724702 w 731057"/>
              <a:gd name="connsiteY14" fmla="*/ 73889 h 366204"/>
              <a:gd name="connsiteX15" fmla="*/ 692952 w 731057"/>
              <a:gd name="connsiteY15" fmla="*/ 73889 h 366204"/>
              <a:gd name="connsiteX16" fmla="*/ 731052 w 731057"/>
              <a:gd name="connsiteY16" fmla="*/ 13564 h 366204"/>
              <a:gd name="connsiteX17" fmla="*/ 658027 w 731057"/>
              <a:gd name="connsiteY17" fmla="*/ 13564 h 36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1057" h="366204">
                <a:moveTo>
                  <a:pt x="658027" y="13564"/>
                </a:moveTo>
                <a:cubicBezTo>
                  <a:pt x="620985" y="38964"/>
                  <a:pt x="517798" y="145856"/>
                  <a:pt x="508802" y="165964"/>
                </a:cubicBezTo>
                <a:cubicBezTo>
                  <a:pt x="499806" y="186072"/>
                  <a:pt x="624689" y="123102"/>
                  <a:pt x="604052" y="134214"/>
                </a:cubicBezTo>
                <a:cubicBezTo>
                  <a:pt x="583415" y="145326"/>
                  <a:pt x="428898" y="213060"/>
                  <a:pt x="384977" y="232639"/>
                </a:cubicBezTo>
                <a:cubicBezTo>
                  <a:pt x="341056" y="252218"/>
                  <a:pt x="395560" y="261743"/>
                  <a:pt x="340527" y="251689"/>
                </a:cubicBezTo>
                <a:cubicBezTo>
                  <a:pt x="285494" y="241635"/>
                  <a:pt x="90231" y="183427"/>
                  <a:pt x="54777" y="172314"/>
                </a:cubicBezTo>
                <a:cubicBezTo>
                  <a:pt x="19323" y="161202"/>
                  <a:pt x="136798" y="172314"/>
                  <a:pt x="127802" y="185014"/>
                </a:cubicBezTo>
                <a:cubicBezTo>
                  <a:pt x="118806" y="197714"/>
                  <a:pt x="-11369" y="240047"/>
                  <a:pt x="802" y="248514"/>
                </a:cubicBezTo>
                <a:cubicBezTo>
                  <a:pt x="12973" y="256981"/>
                  <a:pt x="166431" y="226818"/>
                  <a:pt x="200827" y="235814"/>
                </a:cubicBezTo>
                <a:cubicBezTo>
                  <a:pt x="235223" y="244810"/>
                  <a:pt x="163785" y="290318"/>
                  <a:pt x="207177" y="302489"/>
                </a:cubicBezTo>
                <a:cubicBezTo>
                  <a:pt x="250569" y="314660"/>
                  <a:pt x="437365" y="298256"/>
                  <a:pt x="461177" y="308839"/>
                </a:cubicBezTo>
                <a:cubicBezTo>
                  <a:pt x="484989" y="319422"/>
                  <a:pt x="333119" y="362814"/>
                  <a:pt x="350052" y="365989"/>
                </a:cubicBezTo>
                <a:cubicBezTo>
                  <a:pt x="366985" y="369164"/>
                  <a:pt x="526264" y="336356"/>
                  <a:pt x="562777" y="327889"/>
                </a:cubicBezTo>
                <a:cubicBezTo>
                  <a:pt x="599289" y="319422"/>
                  <a:pt x="542139" y="357522"/>
                  <a:pt x="569127" y="315189"/>
                </a:cubicBezTo>
                <a:cubicBezTo>
                  <a:pt x="596115" y="272856"/>
                  <a:pt x="704065" y="114105"/>
                  <a:pt x="724702" y="73889"/>
                </a:cubicBezTo>
                <a:cubicBezTo>
                  <a:pt x="745339" y="33673"/>
                  <a:pt x="691894" y="83943"/>
                  <a:pt x="692952" y="73889"/>
                </a:cubicBezTo>
                <a:cubicBezTo>
                  <a:pt x="694010" y="63835"/>
                  <a:pt x="731581" y="22560"/>
                  <a:pt x="731052" y="13564"/>
                </a:cubicBezTo>
                <a:cubicBezTo>
                  <a:pt x="730523" y="4568"/>
                  <a:pt x="695069" y="-11836"/>
                  <a:pt x="658027" y="135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C1F72BD4-C1F6-DC4C-B953-9AB0381D167F}"/>
              </a:ext>
            </a:extLst>
          </p:cNvPr>
          <p:cNvSpPr/>
          <p:nvPr/>
        </p:nvSpPr>
        <p:spPr>
          <a:xfrm>
            <a:off x="6051257" y="2803093"/>
            <a:ext cx="868327" cy="287086"/>
          </a:xfrm>
          <a:custGeom>
            <a:avLst/>
            <a:gdLst>
              <a:gd name="connsiteX0" fmla="*/ 293 w 868327"/>
              <a:gd name="connsiteY0" fmla="*/ 286182 h 287086"/>
              <a:gd name="connsiteX1" fmla="*/ 152693 w 868327"/>
              <a:gd name="connsiteY1" fmla="*/ 32182 h 287086"/>
              <a:gd name="connsiteX2" fmla="*/ 149518 w 868327"/>
              <a:gd name="connsiteY2" fmla="*/ 44882 h 287086"/>
              <a:gd name="connsiteX3" fmla="*/ 409868 w 868327"/>
              <a:gd name="connsiteY3" fmla="*/ 3607 h 287086"/>
              <a:gd name="connsiteX4" fmla="*/ 413043 w 868327"/>
              <a:gd name="connsiteY4" fmla="*/ 6782 h 287086"/>
              <a:gd name="connsiteX5" fmla="*/ 606718 w 868327"/>
              <a:gd name="connsiteY5" fmla="*/ 44882 h 287086"/>
              <a:gd name="connsiteX6" fmla="*/ 867068 w 868327"/>
              <a:gd name="connsiteY6" fmla="*/ 89332 h 287086"/>
              <a:gd name="connsiteX7" fmla="*/ 701968 w 868327"/>
              <a:gd name="connsiteY7" fmla="*/ 105207 h 287086"/>
              <a:gd name="connsiteX8" fmla="*/ 613068 w 868327"/>
              <a:gd name="connsiteY8" fmla="*/ 124257 h 287086"/>
              <a:gd name="connsiteX9" fmla="*/ 594018 w 868327"/>
              <a:gd name="connsiteY9" fmla="*/ 92507 h 287086"/>
              <a:gd name="connsiteX10" fmla="*/ 298743 w 868327"/>
              <a:gd name="connsiteY10" fmla="*/ 67107 h 287086"/>
              <a:gd name="connsiteX11" fmla="*/ 197143 w 868327"/>
              <a:gd name="connsiteY11" fmla="*/ 114732 h 287086"/>
              <a:gd name="connsiteX12" fmla="*/ 293 w 868327"/>
              <a:gd name="connsiteY12" fmla="*/ 286182 h 2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8327" h="287086">
                <a:moveTo>
                  <a:pt x="293" y="286182"/>
                </a:moveTo>
                <a:cubicBezTo>
                  <a:pt x="-7115" y="272424"/>
                  <a:pt x="127822" y="72399"/>
                  <a:pt x="152693" y="32182"/>
                </a:cubicBezTo>
                <a:cubicBezTo>
                  <a:pt x="177564" y="-8035"/>
                  <a:pt x="106656" y="49644"/>
                  <a:pt x="149518" y="44882"/>
                </a:cubicBezTo>
                <a:cubicBezTo>
                  <a:pt x="192381" y="40119"/>
                  <a:pt x="365947" y="9957"/>
                  <a:pt x="409868" y="3607"/>
                </a:cubicBezTo>
                <a:cubicBezTo>
                  <a:pt x="453789" y="-2743"/>
                  <a:pt x="380235" y="-97"/>
                  <a:pt x="413043" y="6782"/>
                </a:cubicBezTo>
                <a:cubicBezTo>
                  <a:pt x="445851" y="13661"/>
                  <a:pt x="531047" y="31124"/>
                  <a:pt x="606718" y="44882"/>
                </a:cubicBezTo>
                <a:cubicBezTo>
                  <a:pt x="682389" y="58640"/>
                  <a:pt x="851193" y="79278"/>
                  <a:pt x="867068" y="89332"/>
                </a:cubicBezTo>
                <a:cubicBezTo>
                  <a:pt x="882943" y="99386"/>
                  <a:pt x="744301" y="99386"/>
                  <a:pt x="701968" y="105207"/>
                </a:cubicBezTo>
                <a:cubicBezTo>
                  <a:pt x="659635" y="111028"/>
                  <a:pt x="631060" y="126374"/>
                  <a:pt x="613068" y="124257"/>
                </a:cubicBezTo>
                <a:cubicBezTo>
                  <a:pt x="595076" y="122140"/>
                  <a:pt x="646405" y="102032"/>
                  <a:pt x="594018" y="92507"/>
                </a:cubicBezTo>
                <a:cubicBezTo>
                  <a:pt x="541631" y="82982"/>
                  <a:pt x="364889" y="63403"/>
                  <a:pt x="298743" y="67107"/>
                </a:cubicBezTo>
                <a:cubicBezTo>
                  <a:pt x="232597" y="70811"/>
                  <a:pt x="241064" y="76632"/>
                  <a:pt x="197143" y="114732"/>
                </a:cubicBezTo>
                <a:cubicBezTo>
                  <a:pt x="153222" y="152832"/>
                  <a:pt x="7701" y="299940"/>
                  <a:pt x="293" y="2861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438A0C78-D5A7-1B30-DC4A-18225E785B77}"/>
              </a:ext>
            </a:extLst>
          </p:cNvPr>
          <p:cNvSpPr/>
          <p:nvPr/>
        </p:nvSpPr>
        <p:spPr>
          <a:xfrm>
            <a:off x="4629149" y="2971675"/>
            <a:ext cx="803743" cy="207967"/>
          </a:xfrm>
          <a:custGeom>
            <a:avLst/>
            <a:gdLst>
              <a:gd name="connsiteX0" fmla="*/ 120651 w 803743"/>
              <a:gd name="connsiteY0" fmla="*/ 155700 h 207967"/>
              <a:gd name="connsiteX1" fmla="*/ 269876 w 803743"/>
              <a:gd name="connsiteY1" fmla="*/ 206500 h 207967"/>
              <a:gd name="connsiteX2" fmla="*/ 422276 w 803743"/>
              <a:gd name="connsiteY2" fmla="*/ 92200 h 207967"/>
              <a:gd name="connsiteX3" fmla="*/ 447676 w 803743"/>
              <a:gd name="connsiteY3" fmla="*/ 89025 h 207967"/>
              <a:gd name="connsiteX4" fmla="*/ 577851 w 803743"/>
              <a:gd name="connsiteY4" fmla="*/ 47750 h 207967"/>
              <a:gd name="connsiteX5" fmla="*/ 755651 w 803743"/>
              <a:gd name="connsiteY5" fmla="*/ 152525 h 207967"/>
              <a:gd name="connsiteX6" fmla="*/ 755651 w 803743"/>
              <a:gd name="connsiteY6" fmla="*/ 206500 h 207967"/>
              <a:gd name="connsiteX7" fmla="*/ 796926 w 803743"/>
              <a:gd name="connsiteY7" fmla="*/ 127125 h 207967"/>
              <a:gd name="connsiteX8" fmla="*/ 593726 w 803743"/>
              <a:gd name="connsiteY8" fmla="*/ 6475 h 207967"/>
              <a:gd name="connsiteX9" fmla="*/ 568326 w 803743"/>
              <a:gd name="connsiteY9" fmla="*/ 16000 h 207967"/>
              <a:gd name="connsiteX10" fmla="*/ 336551 w 803743"/>
              <a:gd name="connsiteY10" fmla="*/ 12825 h 207967"/>
              <a:gd name="connsiteX11" fmla="*/ 381001 w 803743"/>
              <a:gd name="connsiteY11" fmla="*/ 19175 h 207967"/>
              <a:gd name="connsiteX12" fmla="*/ 279401 w 803743"/>
              <a:gd name="connsiteY12" fmla="*/ 79500 h 207967"/>
              <a:gd name="connsiteX13" fmla="*/ 203201 w 803743"/>
              <a:gd name="connsiteY13" fmla="*/ 123950 h 207967"/>
              <a:gd name="connsiteX14" fmla="*/ 1 w 803743"/>
              <a:gd name="connsiteY14" fmla="*/ 79500 h 207967"/>
              <a:gd name="connsiteX15" fmla="*/ 200026 w 803743"/>
              <a:gd name="connsiteY15" fmla="*/ 136650 h 207967"/>
              <a:gd name="connsiteX16" fmla="*/ 120651 w 803743"/>
              <a:gd name="connsiteY16" fmla="*/ 155700 h 20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3743" h="207967">
                <a:moveTo>
                  <a:pt x="120651" y="155700"/>
                </a:moveTo>
                <a:cubicBezTo>
                  <a:pt x="132293" y="167342"/>
                  <a:pt x="219605" y="217083"/>
                  <a:pt x="269876" y="206500"/>
                </a:cubicBezTo>
                <a:cubicBezTo>
                  <a:pt x="320147" y="195917"/>
                  <a:pt x="392643" y="111779"/>
                  <a:pt x="422276" y="92200"/>
                </a:cubicBezTo>
                <a:cubicBezTo>
                  <a:pt x="451909" y="72621"/>
                  <a:pt x="421747" y="96433"/>
                  <a:pt x="447676" y="89025"/>
                </a:cubicBezTo>
                <a:cubicBezTo>
                  <a:pt x="473605" y="81617"/>
                  <a:pt x="526522" y="37167"/>
                  <a:pt x="577851" y="47750"/>
                </a:cubicBezTo>
                <a:cubicBezTo>
                  <a:pt x="629180" y="58333"/>
                  <a:pt x="726018" y="126067"/>
                  <a:pt x="755651" y="152525"/>
                </a:cubicBezTo>
                <a:cubicBezTo>
                  <a:pt x="785284" y="178983"/>
                  <a:pt x="748772" y="210733"/>
                  <a:pt x="755651" y="206500"/>
                </a:cubicBezTo>
                <a:cubicBezTo>
                  <a:pt x="762530" y="202267"/>
                  <a:pt x="823914" y="160463"/>
                  <a:pt x="796926" y="127125"/>
                </a:cubicBezTo>
                <a:cubicBezTo>
                  <a:pt x="769939" y="93787"/>
                  <a:pt x="631826" y="24996"/>
                  <a:pt x="593726" y="6475"/>
                </a:cubicBezTo>
                <a:cubicBezTo>
                  <a:pt x="555626" y="-12046"/>
                  <a:pt x="611188" y="14942"/>
                  <a:pt x="568326" y="16000"/>
                </a:cubicBezTo>
                <a:cubicBezTo>
                  <a:pt x="525464" y="17058"/>
                  <a:pt x="367772" y="12296"/>
                  <a:pt x="336551" y="12825"/>
                </a:cubicBezTo>
                <a:cubicBezTo>
                  <a:pt x="305330" y="13354"/>
                  <a:pt x="390526" y="8062"/>
                  <a:pt x="381001" y="19175"/>
                </a:cubicBezTo>
                <a:cubicBezTo>
                  <a:pt x="371476" y="30287"/>
                  <a:pt x="279401" y="79500"/>
                  <a:pt x="279401" y="79500"/>
                </a:cubicBezTo>
                <a:cubicBezTo>
                  <a:pt x="249768" y="96962"/>
                  <a:pt x="249768" y="123950"/>
                  <a:pt x="203201" y="123950"/>
                </a:cubicBezTo>
                <a:cubicBezTo>
                  <a:pt x="156634" y="123950"/>
                  <a:pt x="530" y="77383"/>
                  <a:pt x="1" y="79500"/>
                </a:cubicBezTo>
                <a:cubicBezTo>
                  <a:pt x="-528" y="81617"/>
                  <a:pt x="176214" y="123950"/>
                  <a:pt x="200026" y="136650"/>
                </a:cubicBezTo>
                <a:cubicBezTo>
                  <a:pt x="223839" y="149350"/>
                  <a:pt x="109009" y="144058"/>
                  <a:pt x="120651" y="1557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A4272989-C716-8EBD-B096-7947DCEE92CF}"/>
              </a:ext>
            </a:extLst>
          </p:cNvPr>
          <p:cNvSpPr/>
          <p:nvPr/>
        </p:nvSpPr>
        <p:spPr>
          <a:xfrm>
            <a:off x="4824757" y="3092327"/>
            <a:ext cx="677635" cy="327297"/>
          </a:xfrm>
          <a:custGeom>
            <a:avLst/>
            <a:gdLst>
              <a:gd name="connsiteX0" fmla="*/ 677518 w 677635"/>
              <a:gd name="connsiteY0" fmla="*/ 35048 h 327297"/>
              <a:gd name="connsiteX1" fmla="*/ 614018 w 677635"/>
              <a:gd name="connsiteY1" fmla="*/ 212848 h 327297"/>
              <a:gd name="connsiteX2" fmla="*/ 652118 w 677635"/>
              <a:gd name="connsiteY2" fmla="*/ 203323 h 327297"/>
              <a:gd name="connsiteX3" fmla="*/ 379068 w 677635"/>
              <a:gd name="connsiteY3" fmla="*/ 320798 h 327297"/>
              <a:gd name="connsiteX4" fmla="*/ 598143 w 677635"/>
              <a:gd name="connsiteY4" fmla="*/ 295398 h 327297"/>
              <a:gd name="connsiteX5" fmla="*/ 334618 w 677635"/>
              <a:gd name="connsiteY5" fmla="*/ 327148 h 327297"/>
              <a:gd name="connsiteX6" fmla="*/ 106018 w 677635"/>
              <a:gd name="connsiteY6" fmla="*/ 279523 h 327297"/>
              <a:gd name="connsiteX7" fmla="*/ 264768 w 677635"/>
              <a:gd name="connsiteY7" fmla="*/ 273173 h 327297"/>
              <a:gd name="connsiteX8" fmla="*/ 20293 w 677635"/>
              <a:gd name="connsiteY8" fmla="*/ 228723 h 327297"/>
              <a:gd name="connsiteX9" fmla="*/ 210793 w 677635"/>
              <a:gd name="connsiteY9" fmla="*/ 228723 h 327297"/>
              <a:gd name="connsiteX10" fmla="*/ 1243 w 677635"/>
              <a:gd name="connsiteY10" fmla="*/ 60448 h 327297"/>
              <a:gd name="connsiteX11" fmla="*/ 121893 w 677635"/>
              <a:gd name="connsiteY11" fmla="*/ 117598 h 327297"/>
              <a:gd name="connsiteX12" fmla="*/ 80618 w 677635"/>
              <a:gd name="connsiteY12" fmla="*/ 12823 h 327297"/>
              <a:gd name="connsiteX13" fmla="*/ 223493 w 677635"/>
              <a:gd name="connsiteY13" fmla="*/ 155698 h 327297"/>
              <a:gd name="connsiteX14" fmla="*/ 277468 w 677635"/>
              <a:gd name="connsiteY14" fmla="*/ 158873 h 327297"/>
              <a:gd name="connsiteX15" fmla="*/ 325093 w 677635"/>
              <a:gd name="connsiteY15" fmla="*/ 146173 h 327297"/>
              <a:gd name="connsiteX16" fmla="*/ 563218 w 677635"/>
              <a:gd name="connsiteY16" fmla="*/ 95373 h 327297"/>
              <a:gd name="connsiteX17" fmla="*/ 582268 w 677635"/>
              <a:gd name="connsiteY17" fmla="*/ 54098 h 327297"/>
              <a:gd name="connsiteX18" fmla="*/ 614018 w 677635"/>
              <a:gd name="connsiteY18" fmla="*/ 123 h 327297"/>
              <a:gd name="connsiteX19" fmla="*/ 594968 w 677635"/>
              <a:gd name="connsiteY19" fmla="*/ 69973 h 327297"/>
              <a:gd name="connsiteX20" fmla="*/ 677518 w 677635"/>
              <a:gd name="connsiteY20" fmla="*/ 35048 h 32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7635" h="327297">
                <a:moveTo>
                  <a:pt x="677518" y="35048"/>
                </a:moveTo>
                <a:cubicBezTo>
                  <a:pt x="680693" y="58861"/>
                  <a:pt x="618251" y="184802"/>
                  <a:pt x="614018" y="212848"/>
                </a:cubicBezTo>
                <a:cubicBezTo>
                  <a:pt x="609785" y="240894"/>
                  <a:pt x="691276" y="185331"/>
                  <a:pt x="652118" y="203323"/>
                </a:cubicBezTo>
                <a:cubicBezTo>
                  <a:pt x="612960" y="221315"/>
                  <a:pt x="388064" y="305452"/>
                  <a:pt x="379068" y="320798"/>
                </a:cubicBezTo>
                <a:cubicBezTo>
                  <a:pt x="370072" y="336144"/>
                  <a:pt x="605551" y="294340"/>
                  <a:pt x="598143" y="295398"/>
                </a:cubicBezTo>
                <a:cubicBezTo>
                  <a:pt x="590735" y="296456"/>
                  <a:pt x="416639" y="329794"/>
                  <a:pt x="334618" y="327148"/>
                </a:cubicBezTo>
                <a:cubicBezTo>
                  <a:pt x="252597" y="324502"/>
                  <a:pt x="117660" y="288519"/>
                  <a:pt x="106018" y="279523"/>
                </a:cubicBezTo>
                <a:cubicBezTo>
                  <a:pt x="94376" y="270527"/>
                  <a:pt x="279056" y="281640"/>
                  <a:pt x="264768" y="273173"/>
                </a:cubicBezTo>
                <a:cubicBezTo>
                  <a:pt x="250480" y="264706"/>
                  <a:pt x="29289" y="236131"/>
                  <a:pt x="20293" y="228723"/>
                </a:cubicBezTo>
                <a:cubicBezTo>
                  <a:pt x="11297" y="221315"/>
                  <a:pt x="213968" y="256769"/>
                  <a:pt x="210793" y="228723"/>
                </a:cubicBezTo>
                <a:cubicBezTo>
                  <a:pt x="207618" y="200677"/>
                  <a:pt x="16060" y="78969"/>
                  <a:pt x="1243" y="60448"/>
                </a:cubicBezTo>
                <a:cubicBezTo>
                  <a:pt x="-13574" y="41927"/>
                  <a:pt x="108664" y="125535"/>
                  <a:pt x="121893" y="117598"/>
                </a:cubicBezTo>
                <a:cubicBezTo>
                  <a:pt x="135122" y="109661"/>
                  <a:pt x="63685" y="6473"/>
                  <a:pt x="80618" y="12823"/>
                </a:cubicBezTo>
                <a:cubicBezTo>
                  <a:pt x="97551" y="19173"/>
                  <a:pt x="190685" y="131356"/>
                  <a:pt x="223493" y="155698"/>
                </a:cubicBezTo>
                <a:cubicBezTo>
                  <a:pt x="256301" y="180040"/>
                  <a:pt x="260535" y="160461"/>
                  <a:pt x="277468" y="158873"/>
                </a:cubicBezTo>
                <a:cubicBezTo>
                  <a:pt x="294401" y="157286"/>
                  <a:pt x="325093" y="146173"/>
                  <a:pt x="325093" y="146173"/>
                </a:cubicBezTo>
                <a:cubicBezTo>
                  <a:pt x="372718" y="135590"/>
                  <a:pt x="520355" y="110719"/>
                  <a:pt x="563218" y="95373"/>
                </a:cubicBezTo>
                <a:cubicBezTo>
                  <a:pt x="606081" y="80027"/>
                  <a:pt x="573801" y="69973"/>
                  <a:pt x="582268" y="54098"/>
                </a:cubicBezTo>
                <a:cubicBezTo>
                  <a:pt x="590735" y="38223"/>
                  <a:pt x="611901" y="-2523"/>
                  <a:pt x="614018" y="123"/>
                </a:cubicBezTo>
                <a:cubicBezTo>
                  <a:pt x="616135" y="2769"/>
                  <a:pt x="584385" y="64681"/>
                  <a:pt x="594968" y="69973"/>
                </a:cubicBezTo>
                <a:cubicBezTo>
                  <a:pt x="605551" y="75265"/>
                  <a:pt x="674343" y="11235"/>
                  <a:pt x="677518" y="350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3EDD9C17-6614-06F7-DF80-49FD48AA60CE}"/>
              </a:ext>
            </a:extLst>
          </p:cNvPr>
          <p:cNvSpPr/>
          <p:nvPr/>
        </p:nvSpPr>
        <p:spPr>
          <a:xfrm>
            <a:off x="5387904" y="2895554"/>
            <a:ext cx="236594" cy="391980"/>
          </a:xfrm>
          <a:custGeom>
            <a:avLst/>
            <a:gdLst>
              <a:gd name="connsiteX0" fmla="*/ 57221 w 236594"/>
              <a:gd name="connsiteY0" fmla="*/ 46 h 391980"/>
              <a:gd name="connsiteX1" fmla="*/ 228671 w 236594"/>
              <a:gd name="connsiteY1" fmla="*/ 193721 h 391980"/>
              <a:gd name="connsiteX2" fmla="*/ 196921 w 236594"/>
              <a:gd name="connsiteY2" fmla="*/ 171496 h 391980"/>
              <a:gd name="connsiteX3" fmla="*/ 98496 w 236594"/>
              <a:gd name="connsiteY3" fmla="*/ 390571 h 391980"/>
              <a:gd name="connsiteX4" fmla="*/ 117546 w 236594"/>
              <a:gd name="connsiteY4" fmla="*/ 257221 h 391980"/>
              <a:gd name="connsiteX5" fmla="*/ 71 w 236594"/>
              <a:gd name="connsiteY5" fmla="*/ 92121 h 391980"/>
              <a:gd name="connsiteX6" fmla="*/ 136596 w 236594"/>
              <a:gd name="connsiteY6" fmla="*/ 190546 h 391980"/>
              <a:gd name="connsiteX7" fmla="*/ 79446 w 236594"/>
              <a:gd name="connsiteY7" fmla="*/ 120696 h 391980"/>
              <a:gd name="connsiteX8" fmla="*/ 161996 w 236594"/>
              <a:gd name="connsiteY8" fmla="*/ 174671 h 391980"/>
              <a:gd name="connsiteX9" fmla="*/ 57221 w 236594"/>
              <a:gd name="connsiteY9" fmla="*/ 46 h 39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594" h="391980">
                <a:moveTo>
                  <a:pt x="57221" y="46"/>
                </a:moveTo>
                <a:cubicBezTo>
                  <a:pt x="68334" y="3221"/>
                  <a:pt x="205388" y="165146"/>
                  <a:pt x="228671" y="193721"/>
                </a:cubicBezTo>
                <a:cubicBezTo>
                  <a:pt x="251954" y="222296"/>
                  <a:pt x="218617" y="138688"/>
                  <a:pt x="196921" y="171496"/>
                </a:cubicBezTo>
                <a:cubicBezTo>
                  <a:pt x="175225" y="204304"/>
                  <a:pt x="111725" y="376284"/>
                  <a:pt x="98496" y="390571"/>
                </a:cubicBezTo>
                <a:cubicBezTo>
                  <a:pt x="85267" y="404859"/>
                  <a:pt x="133950" y="306963"/>
                  <a:pt x="117546" y="257221"/>
                </a:cubicBezTo>
                <a:cubicBezTo>
                  <a:pt x="101142" y="207479"/>
                  <a:pt x="-3104" y="103234"/>
                  <a:pt x="71" y="92121"/>
                </a:cubicBezTo>
                <a:cubicBezTo>
                  <a:pt x="3246" y="81008"/>
                  <a:pt x="123367" y="185784"/>
                  <a:pt x="136596" y="190546"/>
                </a:cubicBezTo>
                <a:cubicBezTo>
                  <a:pt x="149825" y="195308"/>
                  <a:pt x="75213" y="123342"/>
                  <a:pt x="79446" y="120696"/>
                </a:cubicBezTo>
                <a:cubicBezTo>
                  <a:pt x="83679" y="118050"/>
                  <a:pt x="162525" y="190546"/>
                  <a:pt x="161996" y="174671"/>
                </a:cubicBezTo>
                <a:cubicBezTo>
                  <a:pt x="161467" y="158796"/>
                  <a:pt x="46108" y="-3129"/>
                  <a:pt x="57221" y="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A5465E51-4DA5-3B63-0DB8-62A3E8D2C550}"/>
              </a:ext>
            </a:extLst>
          </p:cNvPr>
          <p:cNvSpPr/>
          <p:nvPr/>
        </p:nvSpPr>
        <p:spPr>
          <a:xfrm>
            <a:off x="4580710" y="2898728"/>
            <a:ext cx="276899" cy="238182"/>
          </a:xfrm>
          <a:custGeom>
            <a:avLst/>
            <a:gdLst>
              <a:gd name="connsiteX0" fmla="*/ 213540 w 276899"/>
              <a:gd name="connsiteY0" fmla="*/ 47 h 238182"/>
              <a:gd name="connsiteX1" fmla="*/ 159565 w 276899"/>
              <a:gd name="connsiteY1" fmla="*/ 95297 h 238182"/>
              <a:gd name="connsiteX2" fmla="*/ 235765 w 276899"/>
              <a:gd name="connsiteY2" fmla="*/ 88947 h 238182"/>
              <a:gd name="connsiteX3" fmla="*/ 178615 w 276899"/>
              <a:gd name="connsiteY3" fmla="*/ 142922 h 238182"/>
              <a:gd name="connsiteX4" fmla="*/ 223065 w 276899"/>
              <a:gd name="connsiteY4" fmla="*/ 136572 h 238182"/>
              <a:gd name="connsiteX5" fmla="*/ 273865 w 276899"/>
              <a:gd name="connsiteY5" fmla="*/ 181022 h 238182"/>
              <a:gd name="connsiteX6" fmla="*/ 127815 w 276899"/>
              <a:gd name="connsiteY6" fmla="*/ 152447 h 238182"/>
              <a:gd name="connsiteX7" fmla="*/ 270690 w 276899"/>
              <a:gd name="connsiteY7" fmla="*/ 238172 h 238182"/>
              <a:gd name="connsiteX8" fmla="*/ 83365 w 276899"/>
              <a:gd name="connsiteY8" fmla="*/ 146097 h 238182"/>
              <a:gd name="connsiteX9" fmla="*/ 80190 w 276899"/>
              <a:gd name="connsiteY9" fmla="*/ 117522 h 238182"/>
              <a:gd name="connsiteX10" fmla="*/ 99240 w 276899"/>
              <a:gd name="connsiteY10" fmla="*/ 130222 h 238182"/>
              <a:gd name="connsiteX11" fmla="*/ 111940 w 276899"/>
              <a:gd name="connsiteY11" fmla="*/ 104822 h 238182"/>
              <a:gd name="connsiteX12" fmla="*/ 815 w 276899"/>
              <a:gd name="connsiteY12" fmla="*/ 82597 h 238182"/>
              <a:gd name="connsiteX13" fmla="*/ 213540 w 276899"/>
              <a:gd name="connsiteY13" fmla="*/ 47 h 23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6899" h="238182">
                <a:moveTo>
                  <a:pt x="213540" y="47"/>
                </a:moveTo>
                <a:cubicBezTo>
                  <a:pt x="239998" y="2164"/>
                  <a:pt x="155861" y="80480"/>
                  <a:pt x="159565" y="95297"/>
                </a:cubicBezTo>
                <a:cubicBezTo>
                  <a:pt x="163269" y="110114"/>
                  <a:pt x="232590" y="81009"/>
                  <a:pt x="235765" y="88947"/>
                </a:cubicBezTo>
                <a:cubicBezTo>
                  <a:pt x="238940" y="96885"/>
                  <a:pt x="180732" y="134985"/>
                  <a:pt x="178615" y="142922"/>
                </a:cubicBezTo>
                <a:cubicBezTo>
                  <a:pt x="176498" y="150859"/>
                  <a:pt x="207190" y="130222"/>
                  <a:pt x="223065" y="136572"/>
                </a:cubicBezTo>
                <a:cubicBezTo>
                  <a:pt x="238940" y="142922"/>
                  <a:pt x="289740" y="178376"/>
                  <a:pt x="273865" y="181022"/>
                </a:cubicBezTo>
                <a:cubicBezTo>
                  <a:pt x="257990" y="183668"/>
                  <a:pt x="128344" y="142922"/>
                  <a:pt x="127815" y="152447"/>
                </a:cubicBezTo>
                <a:cubicBezTo>
                  <a:pt x="127286" y="161972"/>
                  <a:pt x="278098" y="239230"/>
                  <a:pt x="270690" y="238172"/>
                </a:cubicBezTo>
                <a:cubicBezTo>
                  <a:pt x="263282" y="237114"/>
                  <a:pt x="115115" y="166205"/>
                  <a:pt x="83365" y="146097"/>
                </a:cubicBezTo>
                <a:cubicBezTo>
                  <a:pt x="51615" y="125989"/>
                  <a:pt x="77544" y="120168"/>
                  <a:pt x="80190" y="117522"/>
                </a:cubicBezTo>
                <a:cubicBezTo>
                  <a:pt x="82836" y="114876"/>
                  <a:pt x="93948" y="132339"/>
                  <a:pt x="99240" y="130222"/>
                </a:cubicBezTo>
                <a:cubicBezTo>
                  <a:pt x="104532" y="128105"/>
                  <a:pt x="128344" y="112760"/>
                  <a:pt x="111940" y="104822"/>
                </a:cubicBezTo>
                <a:cubicBezTo>
                  <a:pt x="95536" y="96885"/>
                  <a:pt x="-10297" y="97413"/>
                  <a:pt x="815" y="82597"/>
                </a:cubicBezTo>
                <a:cubicBezTo>
                  <a:pt x="11927" y="67781"/>
                  <a:pt x="187082" y="-2070"/>
                  <a:pt x="213540" y="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EFD28B94-ACE5-68FF-DC94-D5F14BCD9E95}"/>
              </a:ext>
            </a:extLst>
          </p:cNvPr>
          <p:cNvSpPr/>
          <p:nvPr/>
        </p:nvSpPr>
        <p:spPr>
          <a:xfrm>
            <a:off x="5111244" y="2880715"/>
            <a:ext cx="403742" cy="126923"/>
          </a:xfrm>
          <a:custGeom>
            <a:avLst/>
            <a:gdLst>
              <a:gd name="connsiteX0" fmla="*/ 506 w 403742"/>
              <a:gd name="connsiteY0" fmla="*/ 5360 h 126923"/>
              <a:gd name="connsiteX1" fmla="*/ 327531 w 403742"/>
              <a:gd name="connsiteY1" fmla="*/ 2185 h 126923"/>
              <a:gd name="connsiteX2" fmla="*/ 260856 w 403742"/>
              <a:gd name="connsiteY2" fmla="*/ 18060 h 126923"/>
              <a:gd name="connsiteX3" fmla="*/ 362456 w 403742"/>
              <a:gd name="connsiteY3" fmla="*/ 46635 h 126923"/>
              <a:gd name="connsiteX4" fmla="*/ 403731 w 403742"/>
              <a:gd name="connsiteY4" fmla="*/ 126010 h 126923"/>
              <a:gd name="connsiteX5" fmla="*/ 359281 w 403742"/>
              <a:gd name="connsiteY5" fmla="*/ 87910 h 126923"/>
              <a:gd name="connsiteX6" fmla="*/ 273556 w 403742"/>
              <a:gd name="connsiteY6" fmla="*/ 59335 h 126923"/>
              <a:gd name="connsiteX7" fmla="*/ 314831 w 403742"/>
              <a:gd name="connsiteY7" fmla="*/ 113310 h 126923"/>
              <a:gd name="connsiteX8" fmla="*/ 254506 w 403742"/>
              <a:gd name="connsiteY8" fmla="*/ 49810 h 126923"/>
              <a:gd name="connsiteX9" fmla="*/ 506 w 403742"/>
              <a:gd name="connsiteY9" fmla="*/ 5360 h 12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742" h="126923">
                <a:moveTo>
                  <a:pt x="506" y="5360"/>
                </a:moveTo>
                <a:cubicBezTo>
                  <a:pt x="12677" y="-2577"/>
                  <a:pt x="284139" y="68"/>
                  <a:pt x="327531" y="2185"/>
                </a:cubicBezTo>
                <a:cubicBezTo>
                  <a:pt x="370923" y="4302"/>
                  <a:pt x="255035" y="10652"/>
                  <a:pt x="260856" y="18060"/>
                </a:cubicBezTo>
                <a:cubicBezTo>
                  <a:pt x="266677" y="25468"/>
                  <a:pt x="338644" y="28643"/>
                  <a:pt x="362456" y="46635"/>
                </a:cubicBezTo>
                <a:cubicBezTo>
                  <a:pt x="386269" y="64627"/>
                  <a:pt x="404260" y="119131"/>
                  <a:pt x="403731" y="126010"/>
                </a:cubicBezTo>
                <a:cubicBezTo>
                  <a:pt x="403202" y="132889"/>
                  <a:pt x="380977" y="99022"/>
                  <a:pt x="359281" y="87910"/>
                </a:cubicBezTo>
                <a:cubicBezTo>
                  <a:pt x="337585" y="76798"/>
                  <a:pt x="280964" y="55102"/>
                  <a:pt x="273556" y="59335"/>
                </a:cubicBezTo>
                <a:cubicBezTo>
                  <a:pt x="266148" y="63568"/>
                  <a:pt x="318006" y="114897"/>
                  <a:pt x="314831" y="113310"/>
                </a:cubicBezTo>
                <a:cubicBezTo>
                  <a:pt x="311656" y="111723"/>
                  <a:pt x="310068" y="66214"/>
                  <a:pt x="254506" y="49810"/>
                </a:cubicBezTo>
                <a:cubicBezTo>
                  <a:pt x="198944" y="33406"/>
                  <a:pt x="-11665" y="13297"/>
                  <a:pt x="506" y="53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CF7DE968-539E-270B-E073-84172F74AD3D}"/>
              </a:ext>
            </a:extLst>
          </p:cNvPr>
          <p:cNvSpPr/>
          <p:nvPr/>
        </p:nvSpPr>
        <p:spPr>
          <a:xfrm>
            <a:off x="7266763" y="3339296"/>
            <a:ext cx="90304" cy="430798"/>
          </a:xfrm>
          <a:custGeom>
            <a:avLst/>
            <a:gdLst>
              <a:gd name="connsiteX0" fmla="*/ 38912 w 90304"/>
              <a:gd name="connsiteY0" fmla="*/ 10329 h 430798"/>
              <a:gd name="connsiteX1" fmla="*/ 45262 w 90304"/>
              <a:gd name="connsiteY1" fmla="*/ 296079 h 430798"/>
              <a:gd name="connsiteX2" fmla="*/ 812 w 90304"/>
              <a:gd name="connsiteY2" fmla="*/ 426254 h 430798"/>
              <a:gd name="connsiteX3" fmla="*/ 89712 w 90304"/>
              <a:gd name="connsiteY3" fmla="*/ 143679 h 430798"/>
              <a:gd name="connsiteX4" fmla="*/ 38912 w 90304"/>
              <a:gd name="connsiteY4" fmla="*/ 67479 h 430798"/>
              <a:gd name="connsiteX5" fmla="*/ 38912 w 90304"/>
              <a:gd name="connsiteY5" fmla="*/ 10329 h 43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04" h="430798">
                <a:moveTo>
                  <a:pt x="38912" y="10329"/>
                </a:moveTo>
                <a:cubicBezTo>
                  <a:pt x="39970" y="48429"/>
                  <a:pt x="51612" y="226758"/>
                  <a:pt x="45262" y="296079"/>
                </a:cubicBezTo>
                <a:cubicBezTo>
                  <a:pt x="38912" y="365400"/>
                  <a:pt x="-6596" y="451654"/>
                  <a:pt x="812" y="426254"/>
                </a:cubicBezTo>
                <a:cubicBezTo>
                  <a:pt x="8220" y="400854"/>
                  <a:pt x="83362" y="203475"/>
                  <a:pt x="89712" y="143679"/>
                </a:cubicBezTo>
                <a:cubicBezTo>
                  <a:pt x="96062" y="83883"/>
                  <a:pt x="49495" y="84412"/>
                  <a:pt x="38912" y="67479"/>
                </a:cubicBezTo>
                <a:cubicBezTo>
                  <a:pt x="28329" y="50546"/>
                  <a:pt x="37854" y="-27771"/>
                  <a:pt x="38912" y="103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22BEE0C1-86D1-CEE0-2794-DA464F162E0E}"/>
              </a:ext>
            </a:extLst>
          </p:cNvPr>
          <p:cNvSpPr/>
          <p:nvPr/>
        </p:nvSpPr>
        <p:spPr>
          <a:xfrm>
            <a:off x="7245285" y="3352809"/>
            <a:ext cx="108674" cy="779714"/>
          </a:xfrm>
          <a:custGeom>
            <a:avLst/>
            <a:gdLst>
              <a:gd name="connsiteX0" fmla="*/ 54040 w 108674"/>
              <a:gd name="connsiteY0" fmla="*/ 6341 h 779714"/>
              <a:gd name="connsiteX1" fmla="*/ 57215 w 108674"/>
              <a:gd name="connsiteY1" fmla="*/ 273041 h 779714"/>
              <a:gd name="connsiteX2" fmla="*/ 54040 w 108674"/>
              <a:gd name="connsiteY2" fmla="*/ 273041 h 779714"/>
              <a:gd name="connsiteX3" fmla="*/ 57215 w 108674"/>
              <a:gd name="connsiteY3" fmla="*/ 368291 h 779714"/>
              <a:gd name="connsiteX4" fmla="*/ 79440 w 108674"/>
              <a:gd name="connsiteY4" fmla="*/ 330191 h 779714"/>
              <a:gd name="connsiteX5" fmla="*/ 54040 w 108674"/>
              <a:gd name="connsiteY5" fmla="*/ 415916 h 779714"/>
              <a:gd name="connsiteX6" fmla="*/ 76265 w 108674"/>
              <a:gd name="connsiteY6" fmla="*/ 454016 h 779714"/>
              <a:gd name="connsiteX7" fmla="*/ 108015 w 108674"/>
              <a:gd name="connsiteY7" fmla="*/ 584191 h 779714"/>
              <a:gd name="connsiteX8" fmla="*/ 44515 w 108674"/>
              <a:gd name="connsiteY8" fmla="*/ 777866 h 779714"/>
              <a:gd name="connsiteX9" fmla="*/ 69915 w 108674"/>
              <a:gd name="connsiteY9" fmla="*/ 666741 h 779714"/>
              <a:gd name="connsiteX10" fmla="*/ 19115 w 108674"/>
              <a:gd name="connsiteY10" fmla="*/ 422266 h 779714"/>
              <a:gd name="connsiteX11" fmla="*/ 65 w 108674"/>
              <a:gd name="connsiteY11" fmla="*/ 209541 h 779714"/>
              <a:gd name="connsiteX12" fmla="*/ 12765 w 108674"/>
              <a:gd name="connsiteY12" fmla="*/ 177791 h 779714"/>
              <a:gd name="connsiteX13" fmla="*/ 9590 w 108674"/>
              <a:gd name="connsiteY13" fmla="*/ 88891 h 779714"/>
              <a:gd name="connsiteX14" fmla="*/ 54040 w 108674"/>
              <a:gd name="connsiteY14" fmla="*/ 6341 h 7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674" h="779714">
                <a:moveTo>
                  <a:pt x="54040" y="6341"/>
                </a:moveTo>
                <a:cubicBezTo>
                  <a:pt x="61977" y="37033"/>
                  <a:pt x="57215" y="273041"/>
                  <a:pt x="57215" y="273041"/>
                </a:cubicBezTo>
                <a:cubicBezTo>
                  <a:pt x="57215" y="317491"/>
                  <a:pt x="54040" y="257166"/>
                  <a:pt x="54040" y="273041"/>
                </a:cubicBezTo>
                <a:cubicBezTo>
                  <a:pt x="54040" y="288916"/>
                  <a:pt x="52982" y="358766"/>
                  <a:pt x="57215" y="368291"/>
                </a:cubicBezTo>
                <a:cubicBezTo>
                  <a:pt x="61448" y="377816"/>
                  <a:pt x="79969" y="322254"/>
                  <a:pt x="79440" y="330191"/>
                </a:cubicBezTo>
                <a:cubicBezTo>
                  <a:pt x="78911" y="338129"/>
                  <a:pt x="54569" y="395279"/>
                  <a:pt x="54040" y="415916"/>
                </a:cubicBezTo>
                <a:cubicBezTo>
                  <a:pt x="53511" y="436553"/>
                  <a:pt x="67269" y="425970"/>
                  <a:pt x="76265" y="454016"/>
                </a:cubicBezTo>
                <a:cubicBezTo>
                  <a:pt x="85261" y="482062"/>
                  <a:pt x="113307" y="530216"/>
                  <a:pt x="108015" y="584191"/>
                </a:cubicBezTo>
                <a:cubicBezTo>
                  <a:pt x="102723" y="638166"/>
                  <a:pt x="50865" y="764108"/>
                  <a:pt x="44515" y="777866"/>
                </a:cubicBezTo>
                <a:cubicBezTo>
                  <a:pt x="38165" y="791624"/>
                  <a:pt x="74148" y="726008"/>
                  <a:pt x="69915" y="666741"/>
                </a:cubicBezTo>
                <a:cubicBezTo>
                  <a:pt x="65682" y="607474"/>
                  <a:pt x="30757" y="498466"/>
                  <a:pt x="19115" y="422266"/>
                </a:cubicBezTo>
                <a:cubicBezTo>
                  <a:pt x="7473" y="346066"/>
                  <a:pt x="1123" y="250287"/>
                  <a:pt x="65" y="209541"/>
                </a:cubicBezTo>
                <a:cubicBezTo>
                  <a:pt x="-993" y="168795"/>
                  <a:pt x="11177" y="197899"/>
                  <a:pt x="12765" y="177791"/>
                </a:cubicBezTo>
                <a:cubicBezTo>
                  <a:pt x="14352" y="157683"/>
                  <a:pt x="6415" y="112704"/>
                  <a:pt x="9590" y="88891"/>
                </a:cubicBezTo>
                <a:cubicBezTo>
                  <a:pt x="12765" y="65079"/>
                  <a:pt x="46103" y="-24351"/>
                  <a:pt x="54040" y="63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AC6892FE-ECE6-F789-F7CD-D9681859E775}"/>
              </a:ext>
            </a:extLst>
          </p:cNvPr>
          <p:cNvSpPr/>
          <p:nvPr/>
        </p:nvSpPr>
        <p:spPr>
          <a:xfrm>
            <a:off x="7180920" y="3793188"/>
            <a:ext cx="108959" cy="359901"/>
          </a:xfrm>
          <a:custGeom>
            <a:avLst/>
            <a:gdLst>
              <a:gd name="connsiteX0" fmla="*/ 45380 w 108959"/>
              <a:gd name="connsiteY0" fmla="*/ 937 h 359901"/>
              <a:gd name="connsiteX1" fmla="*/ 83480 w 108959"/>
              <a:gd name="connsiteY1" fmla="*/ 210487 h 359901"/>
              <a:gd name="connsiteX2" fmla="*/ 83480 w 108959"/>
              <a:gd name="connsiteY2" fmla="*/ 289862 h 359901"/>
              <a:gd name="connsiteX3" fmla="*/ 108880 w 108959"/>
              <a:gd name="connsiteY3" fmla="*/ 359712 h 359901"/>
              <a:gd name="connsiteX4" fmla="*/ 73955 w 108959"/>
              <a:gd name="connsiteY4" fmla="*/ 305737 h 359901"/>
              <a:gd name="connsiteX5" fmla="*/ 930 w 108959"/>
              <a:gd name="connsiteY5" fmla="*/ 172387 h 359901"/>
              <a:gd name="connsiteX6" fmla="*/ 32680 w 108959"/>
              <a:gd name="connsiteY6" fmla="*/ 134287 h 359901"/>
              <a:gd name="connsiteX7" fmla="*/ 45380 w 108959"/>
              <a:gd name="connsiteY7" fmla="*/ 937 h 3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959" h="359901">
                <a:moveTo>
                  <a:pt x="45380" y="937"/>
                </a:moveTo>
                <a:cubicBezTo>
                  <a:pt x="53847" y="13637"/>
                  <a:pt x="77130" y="162333"/>
                  <a:pt x="83480" y="210487"/>
                </a:cubicBezTo>
                <a:cubicBezTo>
                  <a:pt x="89830" y="258641"/>
                  <a:pt x="79247" y="264991"/>
                  <a:pt x="83480" y="289862"/>
                </a:cubicBezTo>
                <a:cubicBezTo>
                  <a:pt x="87713" y="314733"/>
                  <a:pt x="110468" y="357066"/>
                  <a:pt x="108880" y="359712"/>
                </a:cubicBezTo>
                <a:cubicBezTo>
                  <a:pt x="107293" y="362358"/>
                  <a:pt x="91947" y="336958"/>
                  <a:pt x="73955" y="305737"/>
                </a:cubicBezTo>
                <a:cubicBezTo>
                  <a:pt x="55963" y="274516"/>
                  <a:pt x="7809" y="200962"/>
                  <a:pt x="930" y="172387"/>
                </a:cubicBezTo>
                <a:cubicBezTo>
                  <a:pt x="-5949" y="143812"/>
                  <a:pt x="27388" y="160216"/>
                  <a:pt x="32680" y="134287"/>
                </a:cubicBezTo>
                <a:cubicBezTo>
                  <a:pt x="37972" y="108358"/>
                  <a:pt x="36913" y="-11763"/>
                  <a:pt x="45380" y="9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78872ABD-E2CE-AD8F-F1FA-DD80011465E8}"/>
              </a:ext>
            </a:extLst>
          </p:cNvPr>
          <p:cNvSpPr/>
          <p:nvPr/>
        </p:nvSpPr>
        <p:spPr>
          <a:xfrm>
            <a:off x="7197009" y="3730624"/>
            <a:ext cx="161003" cy="641489"/>
          </a:xfrm>
          <a:custGeom>
            <a:avLst/>
            <a:gdLst>
              <a:gd name="connsiteX0" fmla="*/ 95966 w 161003"/>
              <a:gd name="connsiteY0" fmla="*/ 1 h 641489"/>
              <a:gd name="connsiteX1" fmla="*/ 156291 w 161003"/>
              <a:gd name="connsiteY1" fmla="*/ 174626 h 641489"/>
              <a:gd name="connsiteX2" fmla="*/ 156291 w 161003"/>
              <a:gd name="connsiteY2" fmla="*/ 266701 h 641489"/>
              <a:gd name="connsiteX3" fmla="*/ 149941 w 161003"/>
              <a:gd name="connsiteY3" fmla="*/ 377826 h 641489"/>
              <a:gd name="connsiteX4" fmla="*/ 118191 w 161003"/>
              <a:gd name="connsiteY4" fmla="*/ 473076 h 641489"/>
              <a:gd name="connsiteX5" fmla="*/ 143591 w 161003"/>
              <a:gd name="connsiteY5" fmla="*/ 641351 h 641489"/>
              <a:gd name="connsiteX6" fmla="*/ 99141 w 161003"/>
              <a:gd name="connsiteY6" fmla="*/ 495301 h 641489"/>
              <a:gd name="connsiteX7" fmla="*/ 716 w 161003"/>
              <a:gd name="connsiteY7" fmla="*/ 168276 h 641489"/>
              <a:gd name="connsiteX8" fmla="*/ 57866 w 161003"/>
              <a:gd name="connsiteY8" fmla="*/ 285751 h 641489"/>
              <a:gd name="connsiteX9" fmla="*/ 118191 w 161003"/>
              <a:gd name="connsiteY9" fmla="*/ 171451 h 641489"/>
              <a:gd name="connsiteX10" fmla="*/ 95966 w 161003"/>
              <a:gd name="connsiteY10" fmla="*/ 1 h 6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003" h="641489">
                <a:moveTo>
                  <a:pt x="95966" y="1"/>
                </a:moveTo>
                <a:cubicBezTo>
                  <a:pt x="102316" y="530"/>
                  <a:pt x="146237" y="130176"/>
                  <a:pt x="156291" y="174626"/>
                </a:cubicBezTo>
                <a:cubicBezTo>
                  <a:pt x="166345" y="219076"/>
                  <a:pt x="157349" y="232834"/>
                  <a:pt x="156291" y="266701"/>
                </a:cubicBezTo>
                <a:cubicBezTo>
                  <a:pt x="155233" y="300568"/>
                  <a:pt x="156291" y="343430"/>
                  <a:pt x="149941" y="377826"/>
                </a:cubicBezTo>
                <a:cubicBezTo>
                  <a:pt x="143591" y="412222"/>
                  <a:pt x="119249" y="429155"/>
                  <a:pt x="118191" y="473076"/>
                </a:cubicBezTo>
                <a:cubicBezTo>
                  <a:pt x="117133" y="516997"/>
                  <a:pt x="146766" y="637647"/>
                  <a:pt x="143591" y="641351"/>
                </a:cubicBezTo>
                <a:cubicBezTo>
                  <a:pt x="140416" y="645055"/>
                  <a:pt x="122953" y="574147"/>
                  <a:pt x="99141" y="495301"/>
                </a:cubicBezTo>
                <a:cubicBezTo>
                  <a:pt x="75329" y="416455"/>
                  <a:pt x="7595" y="203201"/>
                  <a:pt x="716" y="168276"/>
                </a:cubicBezTo>
                <a:cubicBezTo>
                  <a:pt x="-6163" y="133351"/>
                  <a:pt x="38287" y="285222"/>
                  <a:pt x="57866" y="285751"/>
                </a:cubicBezTo>
                <a:cubicBezTo>
                  <a:pt x="77445" y="286280"/>
                  <a:pt x="108666" y="212726"/>
                  <a:pt x="118191" y="171451"/>
                </a:cubicBezTo>
                <a:cubicBezTo>
                  <a:pt x="127716" y="130176"/>
                  <a:pt x="89616" y="-528"/>
                  <a:pt x="95966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737ACFE8-6F40-6F86-77AE-FB279806063A}"/>
              </a:ext>
            </a:extLst>
          </p:cNvPr>
          <p:cNvSpPr/>
          <p:nvPr/>
        </p:nvSpPr>
        <p:spPr>
          <a:xfrm>
            <a:off x="7356392" y="3850402"/>
            <a:ext cx="206556" cy="763124"/>
          </a:xfrm>
          <a:custGeom>
            <a:avLst/>
            <a:gdLst>
              <a:gd name="connsiteX0" fmla="*/ 38183 w 206556"/>
              <a:gd name="connsiteY0" fmla="*/ 873 h 763124"/>
              <a:gd name="connsiteX1" fmla="*/ 123908 w 206556"/>
              <a:gd name="connsiteY1" fmla="*/ 140573 h 763124"/>
              <a:gd name="connsiteX2" fmla="*/ 108033 w 206556"/>
              <a:gd name="connsiteY2" fmla="*/ 200898 h 763124"/>
              <a:gd name="connsiteX3" fmla="*/ 152483 w 206556"/>
              <a:gd name="connsiteY3" fmla="*/ 423148 h 763124"/>
              <a:gd name="connsiteX4" fmla="*/ 136608 w 206556"/>
              <a:gd name="connsiteY4" fmla="*/ 410448 h 763124"/>
              <a:gd name="connsiteX5" fmla="*/ 98508 w 206556"/>
              <a:gd name="connsiteY5" fmla="*/ 483473 h 763124"/>
              <a:gd name="connsiteX6" fmla="*/ 73108 w 206556"/>
              <a:gd name="connsiteY6" fmla="*/ 664448 h 763124"/>
              <a:gd name="connsiteX7" fmla="*/ 82633 w 206556"/>
              <a:gd name="connsiteY7" fmla="*/ 616823 h 763124"/>
              <a:gd name="connsiteX8" fmla="*/ 206458 w 206556"/>
              <a:gd name="connsiteY8" fmla="*/ 762873 h 763124"/>
              <a:gd name="connsiteX9" fmla="*/ 101683 w 206556"/>
              <a:gd name="connsiteY9" fmla="*/ 575548 h 763124"/>
              <a:gd name="connsiteX10" fmla="*/ 3258 w 206556"/>
              <a:gd name="connsiteY10" fmla="*/ 188198 h 763124"/>
              <a:gd name="connsiteX11" fmla="*/ 25483 w 206556"/>
              <a:gd name="connsiteY11" fmla="*/ 213598 h 763124"/>
              <a:gd name="connsiteX12" fmla="*/ 38183 w 206556"/>
              <a:gd name="connsiteY12" fmla="*/ 873 h 76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556" h="763124">
                <a:moveTo>
                  <a:pt x="38183" y="873"/>
                </a:moveTo>
                <a:cubicBezTo>
                  <a:pt x="54587" y="-11298"/>
                  <a:pt x="112266" y="107236"/>
                  <a:pt x="123908" y="140573"/>
                </a:cubicBezTo>
                <a:cubicBezTo>
                  <a:pt x="135550" y="173910"/>
                  <a:pt x="103271" y="153802"/>
                  <a:pt x="108033" y="200898"/>
                </a:cubicBezTo>
                <a:cubicBezTo>
                  <a:pt x="112795" y="247994"/>
                  <a:pt x="147721" y="388223"/>
                  <a:pt x="152483" y="423148"/>
                </a:cubicBezTo>
                <a:cubicBezTo>
                  <a:pt x="157246" y="458073"/>
                  <a:pt x="145604" y="400394"/>
                  <a:pt x="136608" y="410448"/>
                </a:cubicBezTo>
                <a:cubicBezTo>
                  <a:pt x="127612" y="420502"/>
                  <a:pt x="109091" y="441140"/>
                  <a:pt x="98508" y="483473"/>
                </a:cubicBezTo>
                <a:cubicBezTo>
                  <a:pt x="87925" y="525806"/>
                  <a:pt x="75754" y="642223"/>
                  <a:pt x="73108" y="664448"/>
                </a:cubicBezTo>
                <a:cubicBezTo>
                  <a:pt x="70462" y="686673"/>
                  <a:pt x="60408" y="600419"/>
                  <a:pt x="82633" y="616823"/>
                </a:cubicBezTo>
                <a:cubicBezTo>
                  <a:pt x="104858" y="633227"/>
                  <a:pt x="203283" y="769752"/>
                  <a:pt x="206458" y="762873"/>
                </a:cubicBezTo>
                <a:cubicBezTo>
                  <a:pt x="209633" y="755994"/>
                  <a:pt x="135550" y="671327"/>
                  <a:pt x="101683" y="575548"/>
                </a:cubicBezTo>
                <a:cubicBezTo>
                  <a:pt x="67816" y="479769"/>
                  <a:pt x="15958" y="248523"/>
                  <a:pt x="3258" y="188198"/>
                </a:cubicBezTo>
                <a:cubicBezTo>
                  <a:pt x="-9442" y="127873"/>
                  <a:pt x="18604" y="243231"/>
                  <a:pt x="25483" y="213598"/>
                </a:cubicBezTo>
                <a:cubicBezTo>
                  <a:pt x="32362" y="183965"/>
                  <a:pt x="21779" y="13044"/>
                  <a:pt x="38183" y="8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701E5214-C802-B3E9-5C2C-988BB45C3E68}"/>
              </a:ext>
            </a:extLst>
          </p:cNvPr>
          <p:cNvSpPr/>
          <p:nvPr/>
        </p:nvSpPr>
        <p:spPr>
          <a:xfrm>
            <a:off x="7245141" y="3727450"/>
            <a:ext cx="164702" cy="869618"/>
          </a:xfrm>
          <a:custGeom>
            <a:avLst/>
            <a:gdLst>
              <a:gd name="connsiteX0" fmla="*/ 70059 w 164702"/>
              <a:gd name="connsiteY0" fmla="*/ 0 h 869618"/>
              <a:gd name="connsiteX1" fmla="*/ 130384 w 164702"/>
              <a:gd name="connsiteY1" fmla="*/ 292100 h 869618"/>
              <a:gd name="connsiteX2" fmla="*/ 111334 w 164702"/>
              <a:gd name="connsiteY2" fmla="*/ 349250 h 869618"/>
              <a:gd name="connsiteX3" fmla="*/ 82759 w 164702"/>
              <a:gd name="connsiteY3" fmla="*/ 495300 h 869618"/>
              <a:gd name="connsiteX4" fmla="*/ 155784 w 164702"/>
              <a:gd name="connsiteY4" fmla="*/ 854075 h 869618"/>
              <a:gd name="connsiteX5" fmla="*/ 143084 w 164702"/>
              <a:gd name="connsiteY5" fmla="*/ 809625 h 869618"/>
              <a:gd name="connsiteX6" fmla="*/ 158959 w 164702"/>
              <a:gd name="connsiteY6" fmla="*/ 854075 h 869618"/>
              <a:gd name="connsiteX7" fmla="*/ 28784 w 164702"/>
              <a:gd name="connsiteY7" fmla="*/ 812800 h 869618"/>
              <a:gd name="connsiteX8" fmla="*/ 47834 w 164702"/>
              <a:gd name="connsiteY8" fmla="*/ 806450 h 869618"/>
              <a:gd name="connsiteX9" fmla="*/ 209 w 164702"/>
              <a:gd name="connsiteY9" fmla="*/ 219075 h 869618"/>
              <a:gd name="connsiteX10" fmla="*/ 70059 w 164702"/>
              <a:gd name="connsiteY10" fmla="*/ 292100 h 869618"/>
              <a:gd name="connsiteX11" fmla="*/ 70059 w 164702"/>
              <a:gd name="connsiteY11" fmla="*/ 0 h 86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702" h="869618">
                <a:moveTo>
                  <a:pt x="70059" y="0"/>
                </a:moveTo>
                <a:cubicBezTo>
                  <a:pt x="80113" y="0"/>
                  <a:pt x="123505" y="233892"/>
                  <a:pt x="130384" y="292100"/>
                </a:cubicBezTo>
                <a:cubicBezTo>
                  <a:pt x="137263" y="350308"/>
                  <a:pt x="119272" y="315383"/>
                  <a:pt x="111334" y="349250"/>
                </a:cubicBezTo>
                <a:cubicBezTo>
                  <a:pt x="103397" y="383117"/>
                  <a:pt x="75351" y="411163"/>
                  <a:pt x="82759" y="495300"/>
                </a:cubicBezTo>
                <a:cubicBezTo>
                  <a:pt x="90167" y="579437"/>
                  <a:pt x="145730" y="801688"/>
                  <a:pt x="155784" y="854075"/>
                </a:cubicBezTo>
                <a:cubicBezTo>
                  <a:pt x="165838" y="906463"/>
                  <a:pt x="142555" y="809625"/>
                  <a:pt x="143084" y="809625"/>
                </a:cubicBezTo>
                <a:cubicBezTo>
                  <a:pt x="143613" y="809625"/>
                  <a:pt x="178009" y="853546"/>
                  <a:pt x="158959" y="854075"/>
                </a:cubicBezTo>
                <a:cubicBezTo>
                  <a:pt x="139909" y="854604"/>
                  <a:pt x="47305" y="820737"/>
                  <a:pt x="28784" y="812800"/>
                </a:cubicBezTo>
                <a:cubicBezTo>
                  <a:pt x="10263" y="804863"/>
                  <a:pt x="52597" y="905404"/>
                  <a:pt x="47834" y="806450"/>
                </a:cubicBezTo>
                <a:cubicBezTo>
                  <a:pt x="43071" y="707496"/>
                  <a:pt x="-3495" y="304800"/>
                  <a:pt x="209" y="219075"/>
                </a:cubicBezTo>
                <a:cubicBezTo>
                  <a:pt x="3913" y="133350"/>
                  <a:pt x="60534" y="324379"/>
                  <a:pt x="70059" y="292100"/>
                </a:cubicBezTo>
                <a:cubicBezTo>
                  <a:pt x="79584" y="259821"/>
                  <a:pt x="60005" y="0"/>
                  <a:pt x="70059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C65165AF-3A58-3A44-AF4B-C5C7CAF38FFE}"/>
              </a:ext>
            </a:extLst>
          </p:cNvPr>
          <p:cNvSpPr/>
          <p:nvPr/>
        </p:nvSpPr>
        <p:spPr>
          <a:xfrm>
            <a:off x="7015594" y="3743940"/>
            <a:ext cx="258042" cy="831748"/>
          </a:xfrm>
          <a:custGeom>
            <a:avLst/>
            <a:gdLst>
              <a:gd name="connsiteX0" fmla="*/ 188770 w 258042"/>
              <a:gd name="connsiteY0" fmla="*/ 10642 h 831748"/>
              <a:gd name="connsiteX1" fmla="*/ 46761 w 258042"/>
              <a:gd name="connsiteY1" fmla="*/ 246169 h 831748"/>
              <a:gd name="connsiteX2" fmla="*/ 81397 w 258042"/>
              <a:gd name="connsiteY2" fmla="*/ 291196 h 831748"/>
              <a:gd name="connsiteX3" fmla="*/ 1733 w 258042"/>
              <a:gd name="connsiteY3" fmla="*/ 634096 h 831748"/>
              <a:gd name="connsiteX4" fmla="*/ 171451 w 258042"/>
              <a:gd name="connsiteY4" fmla="*/ 755324 h 831748"/>
              <a:gd name="connsiteX5" fmla="*/ 195697 w 258042"/>
              <a:gd name="connsiteY5" fmla="*/ 807278 h 831748"/>
              <a:gd name="connsiteX6" fmla="*/ 178379 w 258042"/>
              <a:gd name="connsiteY6" fmla="*/ 350078 h 831748"/>
              <a:gd name="connsiteX7" fmla="*/ 226870 w 258042"/>
              <a:gd name="connsiteY7" fmla="*/ 592533 h 831748"/>
              <a:gd name="connsiteX8" fmla="*/ 188770 w 258042"/>
              <a:gd name="connsiteY8" fmla="*/ 114551 h 831748"/>
              <a:gd name="connsiteX9" fmla="*/ 258042 w 258042"/>
              <a:gd name="connsiteY9" fmla="*/ 273878 h 831748"/>
              <a:gd name="connsiteX10" fmla="*/ 188770 w 258042"/>
              <a:gd name="connsiteY10" fmla="*/ 62596 h 831748"/>
              <a:gd name="connsiteX11" fmla="*/ 188770 w 258042"/>
              <a:gd name="connsiteY11" fmla="*/ 10642 h 8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042" h="831748">
                <a:moveTo>
                  <a:pt x="188770" y="10642"/>
                </a:moveTo>
                <a:cubicBezTo>
                  <a:pt x="165102" y="41238"/>
                  <a:pt x="64656" y="199410"/>
                  <a:pt x="46761" y="246169"/>
                </a:cubicBezTo>
                <a:cubicBezTo>
                  <a:pt x="28866" y="292928"/>
                  <a:pt x="88902" y="226542"/>
                  <a:pt x="81397" y="291196"/>
                </a:cubicBezTo>
                <a:cubicBezTo>
                  <a:pt x="73892" y="355851"/>
                  <a:pt x="-13276" y="556741"/>
                  <a:pt x="1733" y="634096"/>
                </a:cubicBezTo>
                <a:cubicBezTo>
                  <a:pt x="16742" y="711451"/>
                  <a:pt x="139124" y="726460"/>
                  <a:pt x="171451" y="755324"/>
                </a:cubicBezTo>
                <a:cubicBezTo>
                  <a:pt x="203778" y="784188"/>
                  <a:pt x="194542" y="874819"/>
                  <a:pt x="195697" y="807278"/>
                </a:cubicBezTo>
                <a:cubicBezTo>
                  <a:pt x="196852" y="739737"/>
                  <a:pt x="173183" y="385869"/>
                  <a:pt x="178379" y="350078"/>
                </a:cubicBezTo>
                <a:cubicBezTo>
                  <a:pt x="183575" y="314287"/>
                  <a:pt x="225138" y="631787"/>
                  <a:pt x="226870" y="592533"/>
                </a:cubicBezTo>
                <a:cubicBezTo>
                  <a:pt x="228602" y="553279"/>
                  <a:pt x="183575" y="167660"/>
                  <a:pt x="188770" y="114551"/>
                </a:cubicBezTo>
                <a:cubicBezTo>
                  <a:pt x="193965" y="61442"/>
                  <a:pt x="258042" y="282537"/>
                  <a:pt x="258042" y="273878"/>
                </a:cubicBezTo>
                <a:cubicBezTo>
                  <a:pt x="258042" y="265219"/>
                  <a:pt x="200315" y="104160"/>
                  <a:pt x="188770" y="62596"/>
                </a:cubicBezTo>
                <a:cubicBezTo>
                  <a:pt x="177225" y="21032"/>
                  <a:pt x="212438" y="-19954"/>
                  <a:pt x="188770" y="106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706357F3-CE89-2856-571C-7F02953CDEDF}"/>
              </a:ext>
            </a:extLst>
          </p:cNvPr>
          <p:cNvSpPr/>
          <p:nvPr/>
        </p:nvSpPr>
        <p:spPr>
          <a:xfrm>
            <a:off x="7318664" y="3872408"/>
            <a:ext cx="270197" cy="817632"/>
          </a:xfrm>
          <a:custGeom>
            <a:avLst/>
            <a:gdLst>
              <a:gd name="connsiteX0" fmla="*/ 96981 w 270197"/>
              <a:gd name="connsiteY0" fmla="*/ 13792 h 817632"/>
              <a:gd name="connsiteX1" fmla="*/ 173181 w 270197"/>
              <a:gd name="connsiteY1" fmla="*/ 169656 h 817632"/>
              <a:gd name="connsiteX2" fmla="*/ 152400 w 270197"/>
              <a:gd name="connsiteY2" fmla="*/ 200828 h 817632"/>
              <a:gd name="connsiteX3" fmla="*/ 235527 w 270197"/>
              <a:gd name="connsiteY3" fmla="*/ 325519 h 817632"/>
              <a:gd name="connsiteX4" fmla="*/ 221672 w 270197"/>
              <a:gd name="connsiteY4" fmla="*/ 374010 h 817632"/>
              <a:gd name="connsiteX5" fmla="*/ 270163 w 270197"/>
              <a:gd name="connsiteY5" fmla="*/ 800037 h 817632"/>
              <a:gd name="connsiteX6" fmla="*/ 225136 w 270197"/>
              <a:gd name="connsiteY6" fmla="*/ 696128 h 817632"/>
              <a:gd name="connsiteX7" fmla="*/ 34636 w 270197"/>
              <a:gd name="connsiteY7" fmla="*/ 328983 h 817632"/>
              <a:gd name="connsiteX8" fmla="*/ 103909 w 270197"/>
              <a:gd name="connsiteY8" fmla="*/ 387865 h 817632"/>
              <a:gd name="connsiteX9" fmla="*/ 86591 w 270197"/>
              <a:gd name="connsiteY9" fmla="*/ 225074 h 817632"/>
              <a:gd name="connsiteX10" fmla="*/ 117763 w 270197"/>
              <a:gd name="connsiteY10" fmla="*/ 308201 h 817632"/>
              <a:gd name="connsiteX11" fmla="*/ 0 w 270197"/>
              <a:gd name="connsiteY11" fmla="*/ 6865 h 817632"/>
              <a:gd name="connsiteX12" fmla="*/ 117763 w 270197"/>
              <a:gd name="connsiteY12" fmla="*/ 93456 h 817632"/>
              <a:gd name="connsiteX13" fmla="*/ 96981 w 270197"/>
              <a:gd name="connsiteY13" fmla="*/ 13792 h 81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197" h="817632">
                <a:moveTo>
                  <a:pt x="96981" y="13792"/>
                </a:moveTo>
                <a:cubicBezTo>
                  <a:pt x="106217" y="26492"/>
                  <a:pt x="163945" y="138483"/>
                  <a:pt x="173181" y="169656"/>
                </a:cubicBezTo>
                <a:cubicBezTo>
                  <a:pt x="182417" y="200829"/>
                  <a:pt x="142009" y="174851"/>
                  <a:pt x="152400" y="200828"/>
                </a:cubicBezTo>
                <a:cubicBezTo>
                  <a:pt x="162791" y="226805"/>
                  <a:pt x="223982" y="296655"/>
                  <a:pt x="235527" y="325519"/>
                </a:cubicBezTo>
                <a:cubicBezTo>
                  <a:pt x="247072" y="354383"/>
                  <a:pt x="215899" y="294924"/>
                  <a:pt x="221672" y="374010"/>
                </a:cubicBezTo>
                <a:cubicBezTo>
                  <a:pt x="227445" y="453096"/>
                  <a:pt x="269586" y="746351"/>
                  <a:pt x="270163" y="800037"/>
                </a:cubicBezTo>
                <a:cubicBezTo>
                  <a:pt x="270740" y="853723"/>
                  <a:pt x="264391" y="774637"/>
                  <a:pt x="225136" y="696128"/>
                </a:cubicBezTo>
                <a:cubicBezTo>
                  <a:pt x="185882" y="617619"/>
                  <a:pt x="54840" y="380360"/>
                  <a:pt x="34636" y="328983"/>
                </a:cubicBezTo>
                <a:cubicBezTo>
                  <a:pt x="14431" y="277606"/>
                  <a:pt x="95250" y="405183"/>
                  <a:pt x="103909" y="387865"/>
                </a:cubicBezTo>
                <a:cubicBezTo>
                  <a:pt x="112568" y="370547"/>
                  <a:pt x="84282" y="238351"/>
                  <a:pt x="86591" y="225074"/>
                </a:cubicBezTo>
                <a:cubicBezTo>
                  <a:pt x="88900" y="211797"/>
                  <a:pt x="132195" y="344569"/>
                  <a:pt x="117763" y="308201"/>
                </a:cubicBezTo>
                <a:cubicBezTo>
                  <a:pt x="103331" y="271833"/>
                  <a:pt x="0" y="42656"/>
                  <a:pt x="0" y="6865"/>
                </a:cubicBezTo>
                <a:cubicBezTo>
                  <a:pt x="0" y="-28926"/>
                  <a:pt x="101600" y="86529"/>
                  <a:pt x="117763" y="93456"/>
                </a:cubicBezTo>
                <a:cubicBezTo>
                  <a:pt x="133926" y="100383"/>
                  <a:pt x="87745" y="1092"/>
                  <a:pt x="96981" y="137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7100E3ED-3FAA-9B49-B276-0DE22B6D8A08}"/>
              </a:ext>
            </a:extLst>
          </p:cNvPr>
          <p:cNvSpPr/>
          <p:nvPr/>
        </p:nvSpPr>
        <p:spPr>
          <a:xfrm>
            <a:off x="7034612" y="4374268"/>
            <a:ext cx="218326" cy="177915"/>
          </a:xfrm>
          <a:custGeom>
            <a:avLst/>
            <a:gdLst>
              <a:gd name="connsiteX0" fmla="*/ 190533 w 218326"/>
              <a:gd name="connsiteY0" fmla="*/ 305 h 177915"/>
              <a:gd name="connsiteX1" fmla="*/ 169752 w 218326"/>
              <a:gd name="connsiteY1" fmla="*/ 62650 h 177915"/>
              <a:gd name="connsiteX2" fmla="*/ 218243 w 218326"/>
              <a:gd name="connsiteY2" fmla="*/ 176950 h 177915"/>
              <a:gd name="connsiteX3" fmla="*/ 155897 w 218326"/>
              <a:gd name="connsiteY3" fmla="*/ 111141 h 177915"/>
              <a:gd name="connsiteX4" fmla="*/ 33 w 218326"/>
              <a:gd name="connsiteY4" fmla="*/ 305 h 177915"/>
              <a:gd name="connsiteX5" fmla="*/ 142043 w 218326"/>
              <a:gd name="connsiteY5" fmla="*/ 76505 h 177915"/>
              <a:gd name="connsiteX6" fmla="*/ 190533 w 218326"/>
              <a:gd name="connsiteY6" fmla="*/ 305 h 17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326" h="177915">
                <a:moveTo>
                  <a:pt x="190533" y="305"/>
                </a:moveTo>
                <a:cubicBezTo>
                  <a:pt x="195151" y="-2004"/>
                  <a:pt x="165134" y="33209"/>
                  <a:pt x="169752" y="62650"/>
                </a:cubicBezTo>
                <a:cubicBezTo>
                  <a:pt x="174370" y="92091"/>
                  <a:pt x="220552" y="168868"/>
                  <a:pt x="218243" y="176950"/>
                </a:cubicBezTo>
                <a:cubicBezTo>
                  <a:pt x="215934" y="185032"/>
                  <a:pt x="192265" y="140582"/>
                  <a:pt x="155897" y="111141"/>
                </a:cubicBezTo>
                <a:cubicBezTo>
                  <a:pt x="119529" y="81700"/>
                  <a:pt x="2342" y="6078"/>
                  <a:pt x="33" y="305"/>
                </a:cubicBezTo>
                <a:cubicBezTo>
                  <a:pt x="-2276" y="-5468"/>
                  <a:pt x="115488" y="72464"/>
                  <a:pt x="142043" y="76505"/>
                </a:cubicBezTo>
                <a:cubicBezTo>
                  <a:pt x="168598" y="80546"/>
                  <a:pt x="185915" y="2614"/>
                  <a:pt x="190533" y="3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79C26E97-767B-3BCF-D624-FDB6444C7361}"/>
              </a:ext>
            </a:extLst>
          </p:cNvPr>
          <p:cNvSpPr/>
          <p:nvPr/>
        </p:nvSpPr>
        <p:spPr>
          <a:xfrm>
            <a:off x="7175576" y="4284070"/>
            <a:ext cx="469578" cy="385352"/>
          </a:xfrm>
          <a:custGeom>
            <a:avLst/>
            <a:gdLst>
              <a:gd name="connsiteX0" fmla="*/ 143088 w 469578"/>
              <a:gd name="connsiteY0" fmla="*/ 448 h 385352"/>
              <a:gd name="connsiteX1" fmla="*/ 150015 w 469578"/>
              <a:gd name="connsiteY1" fmla="*/ 184021 h 385352"/>
              <a:gd name="connsiteX2" fmla="*/ 354369 w 469578"/>
              <a:gd name="connsiteY2" fmla="*/ 287930 h 385352"/>
              <a:gd name="connsiteX3" fmla="*/ 326660 w 469578"/>
              <a:gd name="connsiteY3" fmla="*/ 298321 h 385352"/>
              <a:gd name="connsiteX4" fmla="*/ 468669 w 469578"/>
              <a:gd name="connsiteY4" fmla="*/ 384912 h 385352"/>
              <a:gd name="connsiteX5" fmla="*/ 246997 w 469578"/>
              <a:gd name="connsiteY5" fmla="*/ 329494 h 385352"/>
              <a:gd name="connsiteX6" fmla="*/ 1079 w 469578"/>
              <a:gd name="connsiteY6" fmla="*/ 274075 h 385352"/>
              <a:gd name="connsiteX7" fmla="*/ 153479 w 469578"/>
              <a:gd name="connsiteY7" fmla="*/ 260221 h 385352"/>
              <a:gd name="connsiteX8" fmla="*/ 59960 w 469578"/>
              <a:gd name="connsiteY8" fmla="*/ 135530 h 385352"/>
              <a:gd name="connsiteX9" fmla="*/ 143088 w 469578"/>
              <a:gd name="connsiteY9" fmla="*/ 448 h 38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78" h="385352">
                <a:moveTo>
                  <a:pt x="143088" y="448"/>
                </a:moveTo>
                <a:cubicBezTo>
                  <a:pt x="158097" y="8530"/>
                  <a:pt x="114802" y="136107"/>
                  <a:pt x="150015" y="184021"/>
                </a:cubicBezTo>
                <a:cubicBezTo>
                  <a:pt x="185228" y="231935"/>
                  <a:pt x="324928" y="268880"/>
                  <a:pt x="354369" y="287930"/>
                </a:cubicBezTo>
                <a:cubicBezTo>
                  <a:pt x="383810" y="306980"/>
                  <a:pt x="307610" y="282157"/>
                  <a:pt x="326660" y="298321"/>
                </a:cubicBezTo>
                <a:cubicBezTo>
                  <a:pt x="345710" y="314485"/>
                  <a:pt x="481946" y="379717"/>
                  <a:pt x="468669" y="384912"/>
                </a:cubicBezTo>
                <a:cubicBezTo>
                  <a:pt x="455392" y="390107"/>
                  <a:pt x="324929" y="347967"/>
                  <a:pt x="246997" y="329494"/>
                </a:cubicBezTo>
                <a:cubicBezTo>
                  <a:pt x="169065" y="311021"/>
                  <a:pt x="16665" y="285620"/>
                  <a:pt x="1079" y="274075"/>
                </a:cubicBezTo>
                <a:cubicBezTo>
                  <a:pt x="-14507" y="262530"/>
                  <a:pt x="143665" y="283312"/>
                  <a:pt x="153479" y="260221"/>
                </a:cubicBezTo>
                <a:cubicBezTo>
                  <a:pt x="163293" y="237130"/>
                  <a:pt x="61692" y="175362"/>
                  <a:pt x="59960" y="135530"/>
                </a:cubicBezTo>
                <a:cubicBezTo>
                  <a:pt x="58228" y="95698"/>
                  <a:pt x="128079" y="-7634"/>
                  <a:pt x="143088" y="4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6979212F-D4C7-2A91-FFD8-78BDBBD7740C}"/>
              </a:ext>
            </a:extLst>
          </p:cNvPr>
          <p:cNvSpPr/>
          <p:nvPr/>
        </p:nvSpPr>
        <p:spPr>
          <a:xfrm>
            <a:off x="7469392" y="4067025"/>
            <a:ext cx="147544" cy="606207"/>
          </a:xfrm>
          <a:custGeom>
            <a:avLst/>
            <a:gdLst>
              <a:gd name="connsiteX0" fmla="*/ 5135 w 147544"/>
              <a:gd name="connsiteY0" fmla="*/ 6211 h 606207"/>
              <a:gd name="connsiteX1" fmla="*/ 143681 w 147544"/>
              <a:gd name="connsiteY1" fmla="*/ 203639 h 606207"/>
              <a:gd name="connsiteX2" fmla="*/ 109044 w 147544"/>
              <a:gd name="connsiteY2" fmla="*/ 269448 h 606207"/>
              <a:gd name="connsiteX3" fmla="*/ 109044 w 147544"/>
              <a:gd name="connsiteY3" fmla="*/ 404530 h 606207"/>
              <a:gd name="connsiteX4" fmla="*/ 133290 w 147544"/>
              <a:gd name="connsiteY4" fmla="*/ 605420 h 606207"/>
              <a:gd name="connsiteX5" fmla="*/ 84799 w 147544"/>
              <a:gd name="connsiteY5" fmla="*/ 324866 h 606207"/>
              <a:gd name="connsiteX6" fmla="*/ 1672 w 147544"/>
              <a:gd name="connsiteY6" fmla="*/ 85875 h 606207"/>
              <a:gd name="connsiteX7" fmla="*/ 39772 w 147544"/>
              <a:gd name="connsiteY7" fmla="*/ 144757 h 606207"/>
              <a:gd name="connsiteX8" fmla="*/ 15526 w 147544"/>
              <a:gd name="connsiteY8" fmla="*/ 89339 h 606207"/>
              <a:gd name="connsiteX9" fmla="*/ 32844 w 147544"/>
              <a:gd name="connsiteY9" fmla="*/ 92802 h 606207"/>
              <a:gd name="connsiteX10" fmla="*/ 29381 w 147544"/>
              <a:gd name="connsiteY10" fmla="*/ 51239 h 606207"/>
              <a:gd name="connsiteX11" fmla="*/ 5135 w 147544"/>
              <a:gd name="connsiteY11" fmla="*/ 6211 h 6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44" h="606207">
                <a:moveTo>
                  <a:pt x="5135" y="6211"/>
                </a:moveTo>
                <a:cubicBezTo>
                  <a:pt x="24185" y="31611"/>
                  <a:pt x="126363" y="159766"/>
                  <a:pt x="143681" y="203639"/>
                </a:cubicBezTo>
                <a:cubicBezTo>
                  <a:pt x="160999" y="247512"/>
                  <a:pt x="114817" y="235966"/>
                  <a:pt x="109044" y="269448"/>
                </a:cubicBezTo>
                <a:cubicBezTo>
                  <a:pt x="103271" y="302930"/>
                  <a:pt x="105003" y="348535"/>
                  <a:pt x="109044" y="404530"/>
                </a:cubicBezTo>
                <a:cubicBezTo>
                  <a:pt x="113085" y="460525"/>
                  <a:pt x="137331" y="618697"/>
                  <a:pt x="133290" y="605420"/>
                </a:cubicBezTo>
                <a:cubicBezTo>
                  <a:pt x="129249" y="592143"/>
                  <a:pt x="106735" y="411457"/>
                  <a:pt x="84799" y="324866"/>
                </a:cubicBezTo>
                <a:cubicBezTo>
                  <a:pt x="62863" y="238275"/>
                  <a:pt x="9177" y="115893"/>
                  <a:pt x="1672" y="85875"/>
                </a:cubicBezTo>
                <a:cubicBezTo>
                  <a:pt x="-5833" y="55857"/>
                  <a:pt x="37463" y="144180"/>
                  <a:pt x="39772" y="144757"/>
                </a:cubicBezTo>
                <a:cubicBezTo>
                  <a:pt x="42081" y="145334"/>
                  <a:pt x="16681" y="97998"/>
                  <a:pt x="15526" y="89339"/>
                </a:cubicBezTo>
                <a:cubicBezTo>
                  <a:pt x="14371" y="80680"/>
                  <a:pt x="30535" y="99152"/>
                  <a:pt x="32844" y="92802"/>
                </a:cubicBezTo>
                <a:cubicBezTo>
                  <a:pt x="35153" y="86452"/>
                  <a:pt x="29381" y="51239"/>
                  <a:pt x="29381" y="51239"/>
                </a:cubicBezTo>
                <a:cubicBezTo>
                  <a:pt x="25918" y="40848"/>
                  <a:pt x="-13915" y="-19189"/>
                  <a:pt x="5135" y="62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2D3D34D7-4D55-E92B-EB7D-7183C7AFCEA2}"/>
              </a:ext>
            </a:extLst>
          </p:cNvPr>
          <p:cNvSpPr/>
          <p:nvPr/>
        </p:nvSpPr>
        <p:spPr>
          <a:xfrm>
            <a:off x="5313396" y="3936903"/>
            <a:ext cx="178623" cy="126363"/>
          </a:xfrm>
          <a:custGeom>
            <a:avLst/>
            <a:gdLst>
              <a:gd name="connsiteX0" fmla="*/ 173004 w 178623"/>
              <a:gd name="connsiteY0" fmla="*/ 5 h 126363"/>
              <a:gd name="connsiteX1" fmla="*/ 159704 w 178623"/>
              <a:gd name="connsiteY1" fmla="*/ 63181 h 126363"/>
              <a:gd name="connsiteX2" fmla="*/ 99 w 178623"/>
              <a:gd name="connsiteY2" fmla="*/ 126358 h 126363"/>
              <a:gd name="connsiteX3" fmla="*/ 136428 w 178623"/>
              <a:gd name="connsiteY3" fmla="*/ 66506 h 126363"/>
              <a:gd name="connsiteX4" fmla="*/ 173004 w 178623"/>
              <a:gd name="connsiteY4" fmla="*/ 5 h 12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23" h="126363">
                <a:moveTo>
                  <a:pt x="173004" y="5"/>
                </a:moveTo>
                <a:cubicBezTo>
                  <a:pt x="176883" y="-549"/>
                  <a:pt x="188521" y="42122"/>
                  <a:pt x="159704" y="63181"/>
                </a:cubicBezTo>
                <a:cubicBezTo>
                  <a:pt x="130887" y="84240"/>
                  <a:pt x="3978" y="125804"/>
                  <a:pt x="99" y="126358"/>
                </a:cubicBezTo>
                <a:cubicBezTo>
                  <a:pt x="-3780" y="126912"/>
                  <a:pt x="106502" y="87011"/>
                  <a:pt x="136428" y="66506"/>
                </a:cubicBezTo>
                <a:cubicBezTo>
                  <a:pt x="166354" y="46001"/>
                  <a:pt x="169125" y="559"/>
                  <a:pt x="173004" y="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7C94E069-63CA-118C-9D20-3FE096FAF020}"/>
              </a:ext>
            </a:extLst>
          </p:cNvPr>
          <p:cNvSpPr/>
          <p:nvPr/>
        </p:nvSpPr>
        <p:spPr>
          <a:xfrm>
            <a:off x="6200825" y="3843752"/>
            <a:ext cx="208511" cy="149693"/>
          </a:xfrm>
          <a:custGeom>
            <a:avLst/>
            <a:gdLst>
              <a:gd name="connsiteX0" fmla="*/ 470 w 208511"/>
              <a:gd name="connsiteY0" fmla="*/ 53 h 149693"/>
              <a:gd name="connsiteX1" fmla="*/ 130148 w 208511"/>
              <a:gd name="connsiteY1" fmla="*/ 39954 h 149693"/>
              <a:gd name="connsiteX2" fmla="*/ 203300 w 208511"/>
              <a:gd name="connsiteY2" fmla="*/ 149682 h 149693"/>
              <a:gd name="connsiteX3" fmla="*/ 180024 w 208511"/>
              <a:gd name="connsiteY3" fmla="*/ 46604 h 149693"/>
              <a:gd name="connsiteX4" fmla="*/ 470 w 208511"/>
              <a:gd name="connsiteY4" fmla="*/ 53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11" h="149693">
                <a:moveTo>
                  <a:pt x="470" y="53"/>
                </a:moveTo>
                <a:cubicBezTo>
                  <a:pt x="-7842" y="-1055"/>
                  <a:pt x="96343" y="15016"/>
                  <a:pt x="130148" y="39954"/>
                </a:cubicBezTo>
                <a:cubicBezTo>
                  <a:pt x="163953" y="64892"/>
                  <a:pt x="194988" y="148574"/>
                  <a:pt x="203300" y="149682"/>
                </a:cubicBezTo>
                <a:cubicBezTo>
                  <a:pt x="211612" y="150790"/>
                  <a:pt x="213829" y="73205"/>
                  <a:pt x="180024" y="46604"/>
                </a:cubicBezTo>
                <a:cubicBezTo>
                  <a:pt x="146219" y="20003"/>
                  <a:pt x="8782" y="1161"/>
                  <a:pt x="470" y="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9ADA5C11-4813-076D-1095-4C59A442D562}"/>
              </a:ext>
            </a:extLst>
          </p:cNvPr>
          <p:cNvSpPr/>
          <p:nvPr/>
        </p:nvSpPr>
        <p:spPr>
          <a:xfrm>
            <a:off x="4578457" y="3439551"/>
            <a:ext cx="156640" cy="391508"/>
          </a:xfrm>
          <a:custGeom>
            <a:avLst/>
            <a:gdLst>
              <a:gd name="connsiteX0" fmla="*/ 21678 w 156640"/>
              <a:gd name="connsiteY0" fmla="*/ 0 h 391508"/>
              <a:gd name="connsiteX1" fmla="*/ 7611 w 156640"/>
              <a:gd name="connsiteY1" fmla="*/ 98474 h 391508"/>
              <a:gd name="connsiteX2" fmla="*/ 155321 w 156640"/>
              <a:gd name="connsiteY2" fmla="*/ 390378 h 391508"/>
              <a:gd name="connsiteX3" fmla="*/ 77949 w 156640"/>
              <a:gd name="connsiteY3" fmla="*/ 196947 h 391508"/>
              <a:gd name="connsiteX4" fmla="*/ 39263 w 156640"/>
              <a:gd name="connsiteY4" fmla="*/ 133643 h 391508"/>
              <a:gd name="connsiteX5" fmla="*/ 25195 w 156640"/>
              <a:gd name="connsiteY5" fmla="*/ 98474 h 391508"/>
              <a:gd name="connsiteX6" fmla="*/ 21678 w 156640"/>
              <a:gd name="connsiteY6" fmla="*/ 0 h 39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640" h="391508">
                <a:moveTo>
                  <a:pt x="21678" y="0"/>
                </a:moveTo>
                <a:cubicBezTo>
                  <a:pt x="18747" y="0"/>
                  <a:pt x="-14663" y="33411"/>
                  <a:pt x="7611" y="98474"/>
                </a:cubicBezTo>
                <a:cubicBezTo>
                  <a:pt x="29885" y="163537"/>
                  <a:pt x="143598" y="373966"/>
                  <a:pt x="155321" y="390378"/>
                </a:cubicBezTo>
                <a:cubicBezTo>
                  <a:pt x="167044" y="406790"/>
                  <a:pt x="97292" y="239736"/>
                  <a:pt x="77949" y="196947"/>
                </a:cubicBezTo>
                <a:cubicBezTo>
                  <a:pt x="58606" y="154158"/>
                  <a:pt x="48055" y="150055"/>
                  <a:pt x="39263" y="133643"/>
                </a:cubicBezTo>
                <a:cubicBezTo>
                  <a:pt x="30471" y="117231"/>
                  <a:pt x="26954" y="117231"/>
                  <a:pt x="25195" y="98474"/>
                </a:cubicBezTo>
                <a:cubicBezTo>
                  <a:pt x="23437" y="79717"/>
                  <a:pt x="24609" y="0"/>
                  <a:pt x="216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D333410-6C83-0A5A-DD0F-302BAF8FA98C}"/>
              </a:ext>
            </a:extLst>
          </p:cNvPr>
          <p:cNvSpPr/>
          <p:nvPr/>
        </p:nvSpPr>
        <p:spPr>
          <a:xfrm>
            <a:off x="5454608" y="2990839"/>
            <a:ext cx="104487" cy="174655"/>
          </a:xfrm>
          <a:custGeom>
            <a:avLst/>
            <a:gdLst>
              <a:gd name="connsiteX0" fmla="*/ 42 w 104487"/>
              <a:gd name="connsiteY0" fmla="*/ 11 h 174655"/>
              <a:gd name="connsiteX1" fmla="*/ 88942 w 104487"/>
              <a:gd name="connsiteY1" fmla="*/ 104786 h 174655"/>
              <a:gd name="connsiteX2" fmla="*/ 85767 w 104487"/>
              <a:gd name="connsiteY2" fmla="*/ 174636 h 174655"/>
              <a:gd name="connsiteX3" fmla="*/ 101642 w 104487"/>
              <a:gd name="connsiteY3" fmla="*/ 98436 h 174655"/>
              <a:gd name="connsiteX4" fmla="*/ 42 w 104487"/>
              <a:gd name="connsiteY4" fmla="*/ 11 h 17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87" h="174655">
                <a:moveTo>
                  <a:pt x="42" y="11"/>
                </a:moveTo>
                <a:cubicBezTo>
                  <a:pt x="-2075" y="1069"/>
                  <a:pt x="74655" y="75682"/>
                  <a:pt x="88942" y="104786"/>
                </a:cubicBezTo>
                <a:cubicBezTo>
                  <a:pt x="103229" y="133890"/>
                  <a:pt x="83650" y="175694"/>
                  <a:pt x="85767" y="174636"/>
                </a:cubicBezTo>
                <a:cubicBezTo>
                  <a:pt x="87884" y="173578"/>
                  <a:pt x="112754" y="125423"/>
                  <a:pt x="101642" y="98436"/>
                </a:cubicBezTo>
                <a:cubicBezTo>
                  <a:pt x="90530" y="71449"/>
                  <a:pt x="2159" y="-1047"/>
                  <a:pt x="4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9916B697-1762-2A16-95DA-C7D0654C5542}"/>
              </a:ext>
            </a:extLst>
          </p:cNvPr>
          <p:cNvSpPr/>
          <p:nvPr/>
        </p:nvSpPr>
        <p:spPr>
          <a:xfrm>
            <a:off x="5956262" y="2952732"/>
            <a:ext cx="127160" cy="200558"/>
          </a:xfrm>
          <a:custGeom>
            <a:avLst/>
            <a:gdLst>
              <a:gd name="connsiteX0" fmla="*/ 127038 w 127160"/>
              <a:gd name="connsiteY0" fmla="*/ 18 h 200558"/>
              <a:gd name="connsiteX1" fmla="*/ 41313 w 127160"/>
              <a:gd name="connsiteY1" fmla="*/ 76218 h 200558"/>
              <a:gd name="connsiteX2" fmla="*/ 38 w 127160"/>
              <a:gd name="connsiteY2" fmla="*/ 200043 h 200558"/>
              <a:gd name="connsiteX3" fmla="*/ 47663 w 127160"/>
              <a:gd name="connsiteY3" fmla="*/ 120668 h 200558"/>
              <a:gd name="connsiteX4" fmla="*/ 50838 w 127160"/>
              <a:gd name="connsiteY4" fmla="*/ 127018 h 200558"/>
              <a:gd name="connsiteX5" fmla="*/ 60363 w 127160"/>
              <a:gd name="connsiteY5" fmla="*/ 82568 h 200558"/>
              <a:gd name="connsiteX6" fmla="*/ 127038 w 127160"/>
              <a:gd name="connsiteY6" fmla="*/ 18 h 20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60" h="200558">
                <a:moveTo>
                  <a:pt x="127038" y="18"/>
                </a:moveTo>
                <a:cubicBezTo>
                  <a:pt x="123863" y="-1040"/>
                  <a:pt x="62480" y="42881"/>
                  <a:pt x="41313" y="76218"/>
                </a:cubicBezTo>
                <a:cubicBezTo>
                  <a:pt x="20146" y="109555"/>
                  <a:pt x="-1020" y="192635"/>
                  <a:pt x="38" y="200043"/>
                </a:cubicBezTo>
                <a:cubicBezTo>
                  <a:pt x="1096" y="207451"/>
                  <a:pt x="39196" y="132839"/>
                  <a:pt x="47663" y="120668"/>
                </a:cubicBezTo>
                <a:cubicBezTo>
                  <a:pt x="56130" y="108497"/>
                  <a:pt x="48721" y="133368"/>
                  <a:pt x="50838" y="127018"/>
                </a:cubicBezTo>
                <a:cubicBezTo>
                  <a:pt x="52955" y="120668"/>
                  <a:pt x="49780" y="100031"/>
                  <a:pt x="60363" y="82568"/>
                </a:cubicBezTo>
                <a:cubicBezTo>
                  <a:pt x="70946" y="65106"/>
                  <a:pt x="130213" y="1076"/>
                  <a:pt x="12703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FD190BFA-E983-B29E-032F-8E9CD7548ABA}"/>
              </a:ext>
            </a:extLst>
          </p:cNvPr>
          <p:cNvSpPr/>
          <p:nvPr/>
        </p:nvSpPr>
        <p:spPr>
          <a:xfrm>
            <a:off x="4842933" y="4094480"/>
            <a:ext cx="201440" cy="399642"/>
          </a:xfrm>
          <a:custGeom>
            <a:avLst/>
            <a:gdLst>
              <a:gd name="connsiteX0" fmla="*/ 0 w 201440"/>
              <a:gd name="connsiteY0" fmla="*/ 0 h 399642"/>
              <a:gd name="connsiteX1" fmla="*/ 115147 w 201440"/>
              <a:gd name="connsiteY1" fmla="*/ 260773 h 399642"/>
              <a:gd name="connsiteX2" fmla="*/ 98214 w 201440"/>
              <a:gd name="connsiteY2" fmla="*/ 247227 h 399642"/>
              <a:gd name="connsiteX3" fmla="*/ 199814 w 201440"/>
              <a:gd name="connsiteY3" fmla="*/ 399627 h 399642"/>
              <a:gd name="connsiteX4" fmla="*/ 162560 w 201440"/>
              <a:gd name="connsiteY4" fmla="*/ 257387 h 399642"/>
              <a:gd name="connsiteX5" fmla="*/ 186267 w 201440"/>
              <a:gd name="connsiteY5" fmla="*/ 342053 h 399642"/>
              <a:gd name="connsiteX6" fmla="*/ 176107 w 201440"/>
              <a:gd name="connsiteY6" fmla="*/ 196427 h 399642"/>
              <a:gd name="connsiteX7" fmla="*/ 193040 w 201440"/>
              <a:gd name="connsiteY7" fmla="*/ 216747 h 399642"/>
              <a:gd name="connsiteX8" fmla="*/ 0 w 201440"/>
              <a:gd name="connsiteY8" fmla="*/ 0 h 39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440" h="399642">
                <a:moveTo>
                  <a:pt x="0" y="0"/>
                </a:moveTo>
                <a:cubicBezTo>
                  <a:pt x="49389" y="109784"/>
                  <a:pt x="98778" y="219569"/>
                  <a:pt x="115147" y="260773"/>
                </a:cubicBezTo>
                <a:cubicBezTo>
                  <a:pt x="131516" y="301977"/>
                  <a:pt x="84103" y="224085"/>
                  <a:pt x="98214" y="247227"/>
                </a:cubicBezTo>
                <a:cubicBezTo>
                  <a:pt x="112325" y="270369"/>
                  <a:pt x="189090" y="397934"/>
                  <a:pt x="199814" y="399627"/>
                </a:cubicBezTo>
                <a:cubicBezTo>
                  <a:pt x="210538" y="401320"/>
                  <a:pt x="164818" y="266983"/>
                  <a:pt x="162560" y="257387"/>
                </a:cubicBezTo>
                <a:cubicBezTo>
                  <a:pt x="160302" y="247791"/>
                  <a:pt x="184009" y="352213"/>
                  <a:pt x="186267" y="342053"/>
                </a:cubicBezTo>
                <a:cubicBezTo>
                  <a:pt x="188525" y="331893"/>
                  <a:pt x="174978" y="217311"/>
                  <a:pt x="176107" y="196427"/>
                </a:cubicBezTo>
                <a:cubicBezTo>
                  <a:pt x="177236" y="175543"/>
                  <a:pt x="193040" y="216747"/>
                  <a:pt x="193040" y="21674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6C3A17AB-1249-592E-4435-ADE8574BA1F7}"/>
              </a:ext>
            </a:extLst>
          </p:cNvPr>
          <p:cNvSpPr/>
          <p:nvPr/>
        </p:nvSpPr>
        <p:spPr>
          <a:xfrm>
            <a:off x="4930904" y="4280741"/>
            <a:ext cx="196514" cy="283249"/>
          </a:xfrm>
          <a:custGeom>
            <a:avLst/>
            <a:gdLst>
              <a:gd name="connsiteX0" fmla="*/ 30563 w 196514"/>
              <a:gd name="connsiteY0" fmla="*/ 81286 h 283249"/>
              <a:gd name="connsiteX1" fmla="*/ 128776 w 196514"/>
              <a:gd name="connsiteY1" fmla="*/ 233686 h 283249"/>
              <a:gd name="connsiteX2" fmla="*/ 196509 w 196514"/>
              <a:gd name="connsiteY2" fmla="*/ 281099 h 283249"/>
              <a:gd name="connsiteX3" fmla="*/ 125389 w 196514"/>
              <a:gd name="connsiteY3" fmla="*/ 176112 h 283249"/>
              <a:gd name="connsiteX4" fmla="*/ 83 w 196514"/>
              <a:gd name="connsiteY4" fmla="*/ 6 h 283249"/>
              <a:gd name="connsiteX5" fmla="*/ 105069 w 196514"/>
              <a:gd name="connsiteY5" fmla="*/ 169339 h 283249"/>
              <a:gd name="connsiteX6" fmla="*/ 30563 w 196514"/>
              <a:gd name="connsiteY6" fmla="*/ 81286 h 28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14" h="283249">
                <a:moveTo>
                  <a:pt x="30563" y="81286"/>
                </a:moveTo>
                <a:cubicBezTo>
                  <a:pt x="34514" y="92010"/>
                  <a:pt x="101118" y="200384"/>
                  <a:pt x="128776" y="233686"/>
                </a:cubicBezTo>
                <a:cubicBezTo>
                  <a:pt x="156434" y="266988"/>
                  <a:pt x="197073" y="290695"/>
                  <a:pt x="196509" y="281099"/>
                </a:cubicBezTo>
                <a:cubicBezTo>
                  <a:pt x="195945" y="271503"/>
                  <a:pt x="158127" y="222961"/>
                  <a:pt x="125389" y="176112"/>
                </a:cubicBezTo>
                <a:cubicBezTo>
                  <a:pt x="92651" y="129263"/>
                  <a:pt x="3470" y="1135"/>
                  <a:pt x="83" y="6"/>
                </a:cubicBezTo>
                <a:cubicBezTo>
                  <a:pt x="-3304" y="-1123"/>
                  <a:pt x="97167" y="151277"/>
                  <a:pt x="105069" y="169339"/>
                </a:cubicBezTo>
                <a:cubicBezTo>
                  <a:pt x="112971" y="187401"/>
                  <a:pt x="26612" y="70562"/>
                  <a:pt x="30563" y="812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D0D83269-62EA-08AA-24B7-FEFDE4AB5E39}"/>
              </a:ext>
            </a:extLst>
          </p:cNvPr>
          <p:cNvSpPr/>
          <p:nvPr/>
        </p:nvSpPr>
        <p:spPr>
          <a:xfrm>
            <a:off x="4826547" y="4497207"/>
            <a:ext cx="257093" cy="305131"/>
          </a:xfrm>
          <a:custGeom>
            <a:avLst/>
            <a:gdLst>
              <a:gd name="connsiteX0" fmla="*/ 172173 w 257093"/>
              <a:gd name="connsiteY0" fmla="*/ 17220 h 305131"/>
              <a:gd name="connsiteX1" fmla="*/ 158626 w 257093"/>
              <a:gd name="connsiteY1" fmla="*/ 101886 h 305131"/>
              <a:gd name="connsiteX2" fmla="*/ 229746 w 257093"/>
              <a:gd name="connsiteY2" fmla="*/ 220420 h 305131"/>
              <a:gd name="connsiteX3" fmla="*/ 212813 w 257093"/>
              <a:gd name="connsiteY3" fmla="*/ 213646 h 305131"/>
              <a:gd name="connsiteX4" fmla="*/ 256840 w 257093"/>
              <a:gd name="connsiteY4" fmla="*/ 305086 h 305131"/>
              <a:gd name="connsiteX5" fmla="*/ 189106 w 257093"/>
              <a:gd name="connsiteY5" fmla="*/ 223806 h 305131"/>
              <a:gd name="connsiteX6" fmla="*/ 2840 w 257093"/>
              <a:gd name="connsiteY6" fmla="*/ 81566 h 305131"/>
              <a:gd name="connsiteX7" fmla="*/ 73960 w 257093"/>
              <a:gd name="connsiteY7" fmla="*/ 156073 h 305131"/>
              <a:gd name="connsiteX8" fmla="*/ 40093 w 257093"/>
              <a:gd name="connsiteY8" fmla="*/ 64633 h 305131"/>
              <a:gd name="connsiteX9" fmla="*/ 97666 w 257093"/>
              <a:gd name="connsiteY9" fmla="*/ 105273 h 305131"/>
              <a:gd name="connsiteX10" fmla="*/ 60413 w 257093"/>
              <a:gd name="connsiteY10" fmla="*/ 71406 h 305131"/>
              <a:gd name="connsiteX11" fmla="*/ 121373 w 257093"/>
              <a:gd name="connsiteY11" fmla="*/ 57860 h 305131"/>
              <a:gd name="connsiteX12" fmla="*/ 114600 w 257093"/>
              <a:gd name="connsiteY12" fmla="*/ 286 h 305131"/>
              <a:gd name="connsiteX13" fmla="*/ 124760 w 257093"/>
              <a:gd name="connsiteY13" fmla="*/ 84953 h 305131"/>
              <a:gd name="connsiteX14" fmla="*/ 172173 w 257093"/>
              <a:gd name="connsiteY14" fmla="*/ 17220 h 30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093" h="305131">
                <a:moveTo>
                  <a:pt x="172173" y="17220"/>
                </a:moveTo>
                <a:cubicBezTo>
                  <a:pt x="177817" y="20042"/>
                  <a:pt x="149031" y="68019"/>
                  <a:pt x="158626" y="101886"/>
                </a:cubicBezTo>
                <a:cubicBezTo>
                  <a:pt x="168221" y="135753"/>
                  <a:pt x="220715" y="201793"/>
                  <a:pt x="229746" y="220420"/>
                </a:cubicBezTo>
                <a:cubicBezTo>
                  <a:pt x="238777" y="239047"/>
                  <a:pt x="208297" y="199535"/>
                  <a:pt x="212813" y="213646"/>
                </a:cubicBezTo>
                <a:cubicBezTo>
                  <a:pt x="217329" y="227757"/>
                  <a:pt x="260791" y="303393"/>
                  <a:pt x="256840" y="305086"/>
                </a:cubicBezTo>
                <a:cubicBezTo>
                  <a:pt x="252889" y="306779"/>
                  <a:pt x="231439" y="261059"/>
                  <a:pt x="189106" y="223806"/>
                </a:cubicBezTo>
                <a:cubicBezTo>
                  <a:pt x="146773" y="186553"/>
                  <a:pt x="22031" y="92855"/>
                  <a:pt x="2840" y="81566"/>
                </a:cubicBezTo>
                <a:cubicBezTo>
                  <a:pt x="-16351" y="70277"/>
                  <a:pt x="67751" y="158895"/>
                  <a:pt x="73960" y="156073"/>
                </a:cubicBezTo>
                <a:cubicBezTo>
                  <a:pt x="80169" y="153251"/>
                  <a:pt x="36142" y="73100"/>
                  <a:pt x="40093" y="64633"/>
                </a:cubicBezTo>
                <a:cubicBezTo>
                  <a:pt x="44044" y="56166"/>
                  <a:pt x="94279" y="104144"/>
                  <a:pt x="97666" y="105273"/>
                </a:cubicBezTo>
                <a:cubicBezTo>
                  <a:pt x="101053" y="106402"/>
                  <a:pt x="56462" y="79308"/>
                  <a:pt x="60413" y="71406"/>
                </a:cubicBezTo>
                <a:cubicBezTo>
                  <a:pt x="64364" y="63504"/>
                  <a:pt x="112342" y="69713"/>
                  <a:pt x="121373" y="57860"/>
                </a:cubicBezTo>
                <a:cubicBezTo>
                  <a:pt x="130404" y="46007"/>
                  <a:pt x="114036" y="-4229"/>
                  <a:pt x="114600" y="286"/>
                </a:cubicBezTo>
                <a:cubicBezTo>
                  <a:pt x="115164" y="4801"/>
                  <a:pt x="116293" y="78180"/>
                  <a:pt x="124760" y="84953"/>
                </a:cubicBezTo>
                <a:cubicBezTo>
                  <a:pt x="133227" y="91726"/>
                  <a:pt x="166529" y="14398"/>
                  <a:pt x="172173" y="172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5DA20636-2F70-E9A6-4192-C503B165CC2A}"/>
              </a:ext>
            </a:extLst>
          </p:cNvPr>
          <p:cNvSpPr/>
          <p:nvPr/>
        </p:nvSpPr>
        <p:spPr>
          <a:xfrm>
            <a:off x="4001983" y="4524267"/>
            <a:ext cx="840933" cy="430160"/>
          </a:xfrm>
          <a:custGeom>
            <a:avLst/>
            <a:gdLst>
              <a:gd name="connsiteX0" fmla="*/ 827404 w 840933"/>
              <a:gd name="connsiteY0" fmla="*/ 51120 h 430160"/>
              <a:gd name="connsiteX1" fmla="*/ 360044 w 840933"/>
              <a:gd name="connsiteY1" fmla="*/ 64666 h 430160"/>
              <a:gd name="connsiteX2" fmla="*/ 509057 w 840933"/>
              <a:gd name="connsiteY2" fmla="*/ 47733 h 430160"/>
              <a:gd name="connsiteX3" fmla="*/ 295697 w 840933"/>
              <a:gd name="connsiteY3" fmla="*/ 173040 h 430160"/>
              <a:gd name="connsiteX4" fmla="*/ 11217 w 840933"/>
              <a:gd name="connsiteY4" fmla="*/ 423653 h 430160"/>
              <a:gd name="connsiteX5" fmla="*/ 58630 w 840933"/>
              <a:gd name="connsiteY5" fmla="*/ 352533 h 430160"/>
              <a:gd name="connsiteX6" fmla="*/ 72177 w 840933"/>
              <a:gd name="connsiteY6" fmla="*/ 308506 h 430160"/>
              <a:gd name="connsiteX7" fmla="*/ 275377 w 840933"/>
              <a:gd name="connsiteY7" fmla="*/ 13866 h 430160"/>
              <a:gd name="connsiteX8" fmla="*/ 200870 w 840933"/>
              <a:gd name="connsiteY8" fmla="*/ 149333 h 430160"/>
              <a:gd name="connsiteX9" fmla="*/ 397297 w 840933"/>
              <a:gd name="connsiteY9" fmla="*/ 34186 h 430160"/>
              <a:gd name="connsiteX10" fmla="*/ 498897 w 840933"/>
              <a:gd name="connsiteY10" fmla="*/ 20640 h 430160"/>
              <a:gd name="connsiteX11" fmla="*/ 637750 w 840933"/>
              <a:gd name="connsiteY11" fmla="*/ 24026 h 430160"/>
              <a:gd name="connsiteX12" fmla="*/ 441324 w 840933"/>
              <a:gd name="connsiteY12" fmla="*/ 47733 h 430160"/>
              <a:gd name="connsiteX13" fmla="*/ 691937 w 840933"/>
              <a:gd name="connsiteY13" fmla="*/ 320 h 430160"/>
              <a:gd name="connsiteX14" fmla="*/ 827404 w 840933"/>
              <a:gd name="connsiteY14" fmla="*/ 51120 h 43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0933" h="430160">
                <a:moveTo>
                  <a:pt x="827404" y="51120"/>
                </a:moveTo>
                <a:cubicBezTo>
                  <a:pt x="772089" y="61844"/>
                  <a:pt x="413102" y="65230"/>
                  <a:pt x="360044" y="64666"/>
                </a:cubicBezTo>
                <a:cubicBezTo>
                  <a:pt x="306986" y="64102"/>
                  <a:pt x="519781" y="29671"/>
                  <a:pt x="509057" y="47733"/>
                </a:cubicBezTo>
                <a:cubicBezTo>
                  <a:pt x="498332" y="65795"/>
                  <a:pt x="378670" y="110387"/>
                  <a:pt x="295697" y="173040"/>
                </a:cubicBezTo>
                <a:cubicBezTo>
                  <a:pt x="212724" y="235693"/>
                  <a:pt x="50728" y="393738"/>
                  <a:pt x="11217" y="423653"/>
                </a:cubicBezTo>
                <a:cubicBezTo>
                  <a:pt x="-28294" y="453568"/>
                  <a:pt x="48470" y="371724"/>
                  <a:pt x="58630" y="352533"/>
                </a:cubicBezTo>
                <a:cubicBezTo>
                  <a:pt x="68790" y="333342"/>
                  <a:pt x="36053" y="364950"/>
                  <a:pt x="72177" y="308506"/>
                </a:cubicBezTo>
                <a:cubicBezTo>
                  <a:pt x="108301" y="252062"/>
                  <a:pt x="253928" y="40395"/>
                  <a:pt x="275377" y="13866"/>
                </a:cubicBezTo>
                <a:cubicBezTo>
                  <a:pt x="296826" y="-12663"/>
                  <a:pt x="180550" y="145946"/>
                  <a:pt x="200870" y="149333"/>
                </a:cubicBezTo>
                <a:cubicBezTo>
                  <a:pt x="221190" y="152720"/>
                  <a:pt x="347626" y="55635"/>
                  <a:pt x="397297" y="34186"/>
                </a:cubicBezTo>
                <a:cubicBezTo>
                  <a:pt x="446968" y="12737"/>
                  <a:pt x="458822" y="22333"/>
                  <a:pt x="498897" y="20640"/>
                </a:cubicBezTo>
                <a:cubicBezTo>
                  <a:pt x="538972" y="18947"/>
                  <a:pt x="647345" y="19511"/>
                  <a:pt x="637750" y="24026"/>
                </a:cubicBezTo>
                <a:cubicBezTo>
                  <a:pt x="628155" y="28541"/>
                  <a:pt x="432293" y="51684"/>
                  <a:pt x="441324" y="47733"/>
                </a:cubicBezTo>
                <a:cubicBezTo>
                  <a:pt x="450355" y="43782"/>
                  <a:pt x="629284" y="4836"/>
                  <a:pt x="691937" y="320"/>
                </a:cubicBezTo>
                <a:cubicBezTo>
                  <a:pt x="754590" y="-4196"/>
                  <a:pt x="882719" y="40396"/>
                  <a:pt x="827404" y="51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A3453217-D231-B93E-2661-EF1AA1A9E788}"/>
              </a:ext>
            </a:extLst>
          </p:cNvPr>
          <p:cNvSpPr/>
          <p:nvPr/>
        </p:nvSpPr>
        <p:spPr>
          <a:xfrm>
            <a:off x="4422845" y="4652885"/>
            <a:ext cx="508322" cy="313014"/>
          </a:xfrm>
          <a:custGeom>
            <a:avLst/>
            <a:gdLst>
              <a:gd name="connsiteX0" fmla="*/ 186408 w 508322"/>
              <a:gd name="connsiteY0" fmla="*/ 395 h 313014"/>
              <a:gd name="connsiteX1" fmla="*/ 243982 w 508322"/>
              <a:gd name="connsiteY1" fmla="*/ 95222 h 313014"/>
              <a:gd name="connsiteX2" fmla="*/ 423475 w 508322"/>
              <a:gd name="connsiteY2" fmla="*/ 183275 h 313014"/>
              <a:gd name="connsiteX3" fmla="*/ 420088 w 508322"/>
              <a:gd name="connsiteY3" fmla="*/ 193435 h 313014"/>
              <a:gd name="connsiteX4" fmla="*/ 508142 w 508322"/>
              <a:gd name="connsiteY4" fmla="*/ 311968 h 313014"/>
              <a:gd name="connsiteX5" fmla="*/ 440408 w 508322"/>
              <a:gd name="connsiteY5" fmla="*/ 251008 h 313014"/>
              <a:gd name="connsiteX6" fmla="*/ 352355 w 508322"/>
              <a:gd name="connsiteY6" fmla="*/ 244235 h 313014"/>
              <a:gd name="connsiteX7" fmla="*/ 359128 w 508322"/>
              <a:gd name="connsiteY7" fmla="*/ 237462 h 313014"/>
              <a:gd name="connsiteX8" fmla="*/ 223662 w 508322"/>
              <a:gd name="connsiteY8" fmla="*/ 152795 h 313014"/>
              <a:gd name="connsiteX9" fmla="*/ 115288 w 508322"/>
              <a:gd name="connsiteY9" fmla="*/ 91835 h 313014"/>
              <a:gd name="connsiteX10" fmla="*/ 196568 w 508322"/>
              <a:gd name="connsiteY10" fmla="*/ 213755 h 313014"/>
              <a:gd name="connsiteX11" fmla="*/ 230435 w 508322"/>
              <a:gd name="connsiteY11" fmla="*/ 234075 h 313014"/>
              <a:gd name="connsiteX12" fmla="*/ 155928 w 508322"/>
              <a:gd name="connsiteY12" fmla="*/ 240848 h 313014"/>
              <a:gd name="connsiteX13" fmla="*/ 125448 w 508322"/>
              <a:gd name="connsiteY13" fmla="*/ 162955 h 313014"/>
              <a:gd name="connsiteX14" fmla="*/ 142 w 508322"/>
              <a:gd name="connsiteY14" fmla="*/ 54582 h 313014"/>
              <a:gd name="connsiteX15" fmla="*/ 152542 w 508322"/>
              <a:gd name="connsiteY15" fmla="*/ 78288 h 313014"/>
              <a:gd name="connsiteX16" fmla="*/ 183022 w 508322"/>
              <a:gd name="connsiteY16" fmla="*/ 91835 h 313014"/>
              <a:gd name="connsiteX17" fmla="*/ 169475 w 508322"/>
              <a:gd name="connsiteY17" fmla="*/ 71515 h 313014"/>
              <a:gd name="connsiteX18" fmla="*/ 145768 w 508322"/>
              <a:gd name="connsiteY18" fmla="*/ 61355 h 313014"/>
              <a:gd name="connsiteX19" fmla="*/ 186408 w 508322"/>
              <a:gd name="connsiteY19" fmla="*/ 395 h 31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8322" h="313014">
                <a:moveTo>
                  <a:pt x="186408" y="395"/>
                </a:moveTo>
                <a:cubicBezTo>
                  <a:pt x="202777" y="6039"/>
                  <a:pt x="204471" y="64742"/>
                  <a:pt x="243982" y="95222"/>
                </a:cubicBezTo>
                <a:cubicBezTo>
                  <a:pt x="283493" y="125702"/>
                  <a:pt x="423475" y="183275"/>
                  <a:pt x="423475" y="183275"/>
                </a:cubicBezTo>
                <a:cubicBezTo>
                  <a:pt x="452826" y="199644"/>
                  <a:pt x="405977" y="171986"/>
                  <a:pt x="420088" y="193435"/>
                </a:cubicBezTo>
                <a:cubicBezTo>
                  <a:pt x="434199" y="214884"/>
                  <a:pt x="504755" y="302373"/>
                  <a:pt x="508142" y="311968"/>
                </a:cubicBezTo>
                <a:cubicBezTo>
                  <a:pt x="511529" y="321563"/>
                  <a:pt x="466372" y="262297"/>
                  <a:pt x="440408" y="251008"/>
                </a:cubicBezTo>
                <a:cubicBezTo>
                  <a:pt x="414444" y="239719"/>
                  <a:pt x="365902" y="246493"/>
                  <a:pt x="352355" y="244235"/>
                </a:cubicBezTo>
                <a:cubicBezTo>
                  <a:pt x="338808" y="241977"/>
                  <a:pt x="380577" y="252702"/>
                  <a:pt x="359128" y="237462"/>
                </a:cubicBezTo>
                <a:cubicBezTo>
                  <a:pt x="337679" y="222222"/>
                  <a:pt x="264302" y="177066"/>
                  <a:pt x="223662" y="152795"/>
                </a:cubicBezTo>
                <a:cubicBezTo>
                  <a:pt x="183022" y="128524"/>
                  <a:pt x="119804" y="81675"/>
                  <a:pt x="115288" y="91835"/>
                </a:cubicBezTo>
                <a:cubicBezTo>
                  <a:pt x="110772" y="101995"/>
                  <a:pt x="177377" y="190049"/>
                  <a:pt x="196568" y="213755"/>
                </a:cubicBezTo>
                <a:cubicBezTo>
                  <a:pt x="215759" y="237461"/>
                  <a:pt x="237208" y="229560"/>
                  <a:pt x="230435" y="234075"/>
                </a:cubicBezTo>
                <a:cubicBezTo>
                  <a:pt x="223662" y="238590"/>
                  <a:pt x="173426" y="252701"/>
                  <a:pt x="155928" y="240848"/>
                </a:cubicBezTo>
                <a:cubicBezTo>
                  <a:pt x="138430" y="228995"/>
                  <a:pt x="151412" y="193999"/>
                  <a:pt x="125448" y="162955"/>
                </a:cubicBezTo>
                <a:cubicBezTo>
                  <a:pt x="99484" y="131911"/>
                  <a:pt x="-4374" y="68693"/>
                  <a:pt x="142" y="54582"/>
                </a:cubicBezTo>
                <a:cubicBezTo>
                  <a:pt x="4658" y="40471"/>
                  <a:pt x="122062" y="72079"/>
                  <a:pt x="152542" y="78288"/>
                </a:cubicBezTo>
                <a:cubicBezTo>
                  <a:pt x="183022" y="84497"/>
                  <a:pt x="180200" y="92964"/>
                  <a:pt x="183022" y="91835"/>
                </a:cubicBezTo>
                <a:cubicBezTo>
                  <a:pt x="185844" y="90706"/>
                  <a:pt x="175684" y="76595"/>
                  <a:pt x="169475" y="71515"/>
                </a:cubicBezTo>
                <a:cubicBezTo>
                  <a:pt x="163266" y="66435"/>
                  <a:pt x="142946" y="71515"/>
                  <a:pt x="145768" y="61355"/>
                </a:cubicBezTo>
                <a:cubicBezTo>
                  <a:pt x="148590" y="51195"/>
                  <a:pt x="170039" y="-5249"/>
                  <a:pt x="186408" y="3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5170B8E3-4EA9-F8C1-06E4-84F2172FFF48}"/>
              </a:ext>
            </a:extLst>
          </p:cNvPr>
          <p:cNvSpPr/>
          <p:nvPr/>
        </p:nvSpPr>
        <p:spPr>
          <a:xfrm>
            <a:off x="4128223" y="4839046"/>
            <a:ext cx="920008" cy="451023"/>
          </a:xfrm>
          <a:custGeom>
            <a:avLst/>
            <a:gdLst>
              <a:gd name="connsiteX0" fmla="*/ 718097 w 920008"/>
              <a:gd name="connsiteY0" fmla="*/ 149514 h 451023"/>
              <a:gd name="connsiteX1" fmla="*/ 619884 w 920008"/>
              <a:gd name="connsiteY1" fmla="*/ 234181 h 451023"/>
              <a:gd name="connsiteX2" fmla="*/ 663910 w 920008"/>
              <a:gd name="connsiteY2" fmla="*/ 315461 h 451023"/>
              <a:gd name="connsiteX3" fmla="*/ 657137 w 920008"/>
              <a:gd name="connsiteY3" fmla="*/ 308687 h 451023"/>
              <a:gd name="connsiteX4" fmla="*/ 863724 w 920008"/>
              <a:gd name="connsiteY4" fmla="*/ 386581 h 451023"/>
              <a:gd name="connsiteX5" fmla="*/ 829857 w 920008"/>
              <a:gd name="connsiteY5" fmla="*/ 386581 h 451023"/>
              <a:gd name="connsiteX6" fmla="*/ 877270 w 920008"/>
              <a:gd name="connsiteY6" fmla="*/ 376421 h 451023"/>
              <a:gd name="connsiteX7" fmla="*/ 917910 w 920008"/>
              <a:gd name="connsiteY7" fmla="*/ 450927 h 451023"/>
              <a:gd name="connsiteX8" fmla="*/ 809537 w 920008"/>
              <a:gd name="connsiteY8" fmla="*/ 389967 h 451023"/>
              <a:gd name="connsiteX9" fmla="*/ 423457 w 920008"/>
              <a:gd name="connsiteY9" fmla="*/ 298527 h 451023"/>
              <a:gd name="connsiteX10" fmla="*/ 521670 w 920008"/>
              <a:gd name="connsiteY10" fmla="*/ 274821 h 451023"/>
              <a:gd name="connsiteX11" fmla="*/ 423457 w 920008"/>
              <a:gd name="connsiteY11" fmla="*/ 159674 h 451023"/>
              <a:gd name="connsiteX12" fmla="*/ 284604 w 920008"/>
              <a:gd name="connsiteY12" fmla="*/ 166447 h 451023"/>
              <a:gd name="connsiteX13" fmla="*/ 250737 w 920008"/>
              <a:gd name="connsiteY13" fmla="*/ 156287 h 451023"/>
              <a:gd name="connsiteX14" fmla="*/ 23830 w 920008"/>
              <a:gd name="connsiteY14" fmla="*/ 135967 h 451023"/>
              <a:gd name="connsiteX15" fmla="*/ 10284 w 920008"/>
              <a:gd name="connsiteY15" fmla="*/ 88554 h 451023"/>
              <a:gd name="connsiteX16" fmla="*/ 54310 w 920008"/>
              <a:gd name="connsiteY16" fmla="*/ 85167 h 451023"/>
              <a:gd name="connsiteX17" fmla="*/ 186390 w 920008"/>
              <a:gd name="connsiteY17" fmla="*/ 71621 h 451023"/>
              <a:gd name="connsiteX18" fmla="*/ 220257 w 920008"/>
              <a:gd name="connsiteY18" fmla="*/ 501 h 451023"/>
              <a:gd name="connsiteX19" fmla="*/ 332017 w 920008"/>
              <a:gd name="connsiteY19" fmla="*/ 112261 h 451023"/>
              <a:gd name="connsiteX20" fmla="*/ 460710 w 920008"/>
              <a:gd name="connsiteY20" fmla="*/ 115647 h 451023"/>
              <a:gd name="connsiteX21" fmla="*/ 484417 w 920008"/>
              <a:gd name="connsiteY21" fmla="*/ 129194 h 451023"/>
              <a:gd name="connsiteX22" fmla="*/ 552150 w 920008"/>
              <a:gd name="connsiteY22" fmla="*/ 224021 h 451023"/>
              <a:gd name="connsiteX23" fmla="*/ 650364 w 920008"/>
              <a:gd name="connsiteY23" fmla="*/ 193541 h 451023"/>
              <a:gd name="connsiteX24" fmla="*/ 718097 w 920008"/>
              <a:gd name="connsiteY24" fmla="*/ 149514 h 45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0008" h="451023">
                <a:moveTo>
                  <a:pt x="718097" y="149514"/>
                </a:moveTo>
                <a:cubicBezTo>
                  <a:pt x="673506" y="178018"/>
                  <a:pt x="628915" y="206523"/>
                  <a:pt x="619884" y="234181"/>
                </a:cubicBezTo>
                <a:cubicBezTo>
                  <a:pt x="610853" y="261839"/>
                  <a:pt x="657701" y="303043"/>
                  <a:pt x="663910" y="315461"/>
                </a:cubicBezTo>
                <a:cubicBezTo>
                  <a:pt x="670119" y="327879"/>
                  <a:pt x="623835" y="296834"/>
                  <a:pt x="657137" y="308687"/>
                </a:cubicBezTo>
                <a:cubicBezTo>
                  <a:pt x="690439" y="320540"/>
                  <a:pt x="834937" y="373599"/>
                  <a:pt x="863724" y="386581"/>
                </a:cubicBezTo>
                <a:cubicBezTo>
                  <a:pt x="892511" y="399563"/>
                  <a:pt x="827599" y="388274"/>
                  <a:pt x="829857" y="386581"/>
                </a:cubicBezTo>
                <a:cubicBezTo>
                  <a:pt x="832115" y="384888"/>
                  <a:pt x="862595" y="365697"/>
                  <a:pt x="877270" y="376421"/>
                </a:cubicBezTo>
                <a:cubicBezTo>
                  <a:pt x="891945" y="387145"/>
                  <a:pt x="929199" y="448669"/>
                  <a:pt x="917910" y="450927"/>
                </a:cubicBezTo>
                <a:cubicBezTo>
                  <a:pt x="906621" y="453185"/>
                  <a:pt x="891946" y="415367"/>
                  <a:pt x="809537" y="389967"/>
                </a:cubicBezTo>
                <a:cubicBezTo>
                  <a:pt x="727128" y="364567"/>
                  <a:pt x="471435" y="317718"/>
                  <a:pt x="423457" y="298527"/>
                </a:cubicBezTo>
                <a:cubicBezTo>
                  <a:pt x="375479" y="279336"/>
                  <a:pt x="521670" y="297963"/>
                  <a:pt x="521670" y="274821"/>
                </a:cubicBezTo>
                <a:cubicBezTo>
                  <a:pt x="521670" y="251679"/>
                  <a:pt x="462968" y="177736"/>
                  <a:pt x="423457" y="159674"/>
                </a:cubicBezTo>
                <a:cubicBezTo>
                  <a:pt x="383946" y="141612"/>
                  <a:pt x="313391" y="167011"/>
                  <a:pt x="284604" y="166447"/>
                </a:cubicBezTo>
                <a:cubicBezTo>
                  <a:pt x="255817" y="165883"/>
                  <a:pt x="294199" y="161367"/>
                  <a:pt x="250737" y="156287"/>
                </a:cubicBezTo>
                <a:cubicBezTo>
                  <a:pt x="207275" y="151207"/>
                  <a:pt x="63906" y="147256"/>
                  <a:pt x="23830" y="135967"/>
                </a:cubicBezTo>
                <a:cubicBezTo>
                  <a:pt x="-16246" y="124678"/>
                  <a:pt x="5204" y="97021"/>
                  <a:pt x="10284" y="88554"/>
                </a:cubicBezTo>
                <a:cubicBezTo>
                  <a:pt x="15364" y="80087"/>
                  <a:pt x="54310" y="85167"/>
                  <a:pt x="54310" y="85167"/>
                </a:cubicBezTo>
                <a:cubicBezTo>
                  <a:pt x="83661" y="82345"/>
                  <a:pt x="158732" y="85732"/>
                  <a:pt x="186390" y="71621"/>
                </a:cubicBezTo>
                <a:cubicBezTo>
                  <a:pt x="214048" y="57510"/>
                  <a:pt x="195986" y="-6272"/>
                  <a:pt x="220257" y="501"/>
                </a:cubicBezTo>
                <a:cubicBezTo>
                  <a:pt x="244528" y="7274"/>
                  <a:pt x="291941" y="93070"/>
                  <a:pt x="332017" y="112261"/>
                </a:cubicBezTo>
                <a:cubicBezTo>
                  <a:pt x="372092" y="131452"/>
                  <a:pt x="435310" y="112825"/>
                  <a:pt x="460710" y="115647"/>
                </a:cubicBezTo>
                <a:cubicBezTo>
                  <a:pt x="486110" y="118469"/>
                  <a:pt x="469177" y="111132"/>
                  <a:pt x="484417" y="129194"/>
                </a:cubicBezTo>
                <a:cubicBezTo>
                  <a:pt x="499657" y="147256"/>
                  <a:pt x="524492" y="213297"/>
                  <a:pt x="552150" y="224021"/>
                </a:cubicBezTo>
                <a:cubicBezTo>
                  <a:pt x="579808" y="234745"/>
                  <a:pt x="650364" y="193541"/>
                  <a:pt x="650364" y="193541"/>
                </a:cubicBezTo>
                <a:lnTo>
                  <a:pt x="718097" y="149514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51DD10E7-FDF1-E602-B9C4-F376171B934C}"/>
              </a:ext>
            </a:extLst>
          </p:cNvPr>
          <p:cNvSpPr/>
          <p:nvPr/>
        </p:nvSpPr>
        <p:spPr>
          <a:xfrm>
            <a:off x="4558801" y="3904913"/>
            <a:ext cx="298995" cy="404801"/>
          </a:xfrm>
          <a:custGeom>
            <a:avLst/>
            <a:gdLst>
              <a:gd name="connsiteX0" fmla="*/ 143374 w 298995"/>
              <a:gd name="connsiteY0" fmla="*/ 54312 h 404801"/>
              <a:gd name="connsiteX1" fmla="*/ 38599 w 298995"/>
              <a:gd name="connsiteY1" fmla="*/ 206712 h 404801"/>
              <a:gd name="connsiteX2" fmla="*/ 22724 w 298995"/>
              <a:gd name="connsiteY2" fmla="*/ 403562 h 404801"/>
              <a:gd name="connsiteX3" fmla="*/ 16374 w 298995"/>
              <a:gd name="connsiteY3" fmla="*/ 276562 h 404801"/>
              <a:gd name="connsiteX4" fmla="*/ 3674 w 298995"/>
              <a:gd name="connsiteY4" fmla="*/ 6687 h 404801"/>
              <a:gd name="connsiteX5" fmla="*/ 89399 w 298995"/>
              <a:gd name="connsiteY5" fmla="*/ 86062 h 404801"/>
              <a:gd name="connsiteX6" fmla="*/ 146549 w 298995"/>
              <a:gd name="connsiteY6" fmla="*/ 130512 h 404801"/>
              <a:gd name="connsiteX7" fmla="*/ 175124 w 298995"/>
              <a:gd name="connsiteY7" fmla="*/ 133687 h 404801"/>
              <a:gd name="connsiteX8" fmla="*/ 298949 w 298995"/>
              <a:gd name="connsiteY8" fmla="*/ 216237 h 404801"/>
              <a:gd name="connsiteX9" fmla="*/ 190999 w 298995"/>
              <a:gd name="connsiteY9" fmla="*/ 165437 h 404801"/>
              <a:gd name="connsiteX10" fmla="*/ 171949 w 298995"/>
              <a:gd name="connsiteY10" fmla="*/ 159087 h 404801"/>
              <a:gd name="connsiteX11" fmla="*/ 127499 w 298995"/>
              <a:gd name="connsiteY11" fmla="*/ 136862 h 404801"/>
              <a:gd name="connsiteX12" fmla="*/ 143374 w 298995"/>
              <a:gd name="connsiteY12" fmla="*/ 54312 h 40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995" h="404801">
                <a:moveTo>
                  <a:pt x="143374" y="54312"/>
                </a:moveTo>
                <a:cubicBezTo>
                  <a:pt x="128558" y="65954"/>
                  <a:pt x="58707" y="148504"/>
                  <a:pt x="38599" y="206712"/>
                </a:cubicBezTo>
                <a:cubicBezTo>
                  <a:pt x="18491" y="264920"/>
                  <a:pt x="26428" y="391920"/>
                  <a:pt x="22724" y="403562"/>
                </a:cubicBezTo>
                <a:cubicBezTo>
                  <a:pt x="19020" y="415204"/>
                  <a:pt x="19549" y="342708"/>
                  <a:pt x="16374" y="276562"/>
                </a:cubicBezTo>
                <a:cubicBezTo>
                  <a:pt x="13199" y="210416"/>
                  <a:pt x="-8497" y="38437"/>
                  <a:pt x="3674" y="6687"/>
                </a:cubicBezTo>
                <a:cubicBezTo>
                  <a:pt x="15845" y="-25063"/>
                  <a:pt x="65587" y="65425"/>
                  <a:pt x="89399" y="86062"/>
                </a:cubicBezTo>
                <a:cubicBezTo>
                  <a:pt x="113211" y="106699"/>
                  <a:pt x="132262" y="122575"/>
                  <a:pt x="146549" y="130512"/>
                </a:cubicBezTo>
                <a:cubicBezTo>
                  <a:pt x="160836" y="138449"/>
                  <a:pt x="149724" y="119400"/>
                  <a:pt x="175124" y="133687"/>
                </a:cubicBezTo>
                <a:cubicBezTo>
                  <a:pt x="200524" y="147974"/>
                  <a:pt x="296303" y="210945"/>
                  <a:pt x="298949" y="216237"/>
                </a:cubicBezTo>
                <a:cubicBezTo>
                  <a:pt x="301595" y="221529"/>
                  <a:pt x="190999" y="165437"/>
                  <a:pt x="190999" y="165437"/>
                </a:cubicBezTo>
                <a:cubicBezTo>
                  <a:pt x="169832" y="155912"/>
                  <a:pt x="182532" y="163850"/>
                  <a:pt x="171949" y="159087"/>
                </a:cubicBezTo>
                <a:cubicBezTo>
                  <a:pt x="161366" y="154325"/>
                  <a:pt x="134378" y="148504"/>
                  <a:pt x="127499" y="136862"/>
                </a:cubicBezTo>
                <a:cubicBezTo>
                  <a:pt x="120620" y="125220"/>
                  <a:pt x="158190" y="42670"/>
                  <a:pt x="143374" y="543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4E68AE73-F505-CAFE-1410-70DF13B3ED26}"/>
              </a:ext>
            </a:extLst>
          </p:cNvPr>
          <p:cNvSpPr/>
          <p:nvPr/>
        </p:nvSpPr>
        <p:spPr>
          <a:xfrm>
            <a:off x="3118071" y="4972996"/>
            <a:ext cx="1094642" cy="361234"/>
          </a:xfrm>
          <a:custGeom>
            <a:avLst/>
            <a:gdLst>
              <a:gd name="connsiteX0" fmla="*/ 18829 w 1094642"/>
              <a:gd name="connsiteY0" fmla="*/ 361004 h 361234"/>
              <a:gd name="connsiteX1" fmla="*/ 530004 w 1094642"/>
              <a:gd name="connsiteY1" fmla="*/ 170504 h 361234"/>
              <a:gd name="connsiteX2" fmla="*/ 507779 w 1094642"/>
              <a:gd name="connsiteY2" fmla="*/ 180029 h 361234"/>
              <a:gd name="connsiteX3" fmla="*/ 539529 w 1094642"/>
              <a:gd name="connsiteY3" fmla="*/ 186379 h 361234"/>
              <a:gd name="connsiteX4" fmla="*/ 676054 w 1094642"/>
              <a:gd name="connsiteY4" fmla="*/ 189554 h 361234"/>
              <a:gd name="connsiteX5" fmla="*/ 917354 w 1094642"/>
              <a:gd name="connsiteY5" fmla="*/ 173679 h 361234"/>
              <a:gd name="connsiteX6" fmla="*/ 742729 w 1094642"/>
              <a:gd name="connsiteY6" fmla="*/ 180029 h 361234"/>
              <a:gd name="connsiteX7" fmla="*/ 987204 w 1094642"/>
              <a:gd name="connsiteY7" fmla="*/ 91129 h 361234"/>
              <a:gd name="connsiteX8" fmla="*/ 1085629 w 1094642"/>
              <a:gd name="connsiteY8" fmla="*/ 100654 h 361234"/>
              <a:gd name="connsiteX9" fmla="*/ 774479 w 1094642"/>
              <a:gd name="connsiteY9" fmla="*/ 2229 h 361234"/>
              <a:gd name="connsiteX10" fmla="*/ 844329 w 1094642"/>
              <a:gd name="connsiteY10" fmla="*/ 40329 h 361234"/>
              <a:gd name="connsiteX11" fmla="*/ 441104 w 1094642"/>
              <a:gd name="connsiteY11" fmla="*/ 135579 h 361234"/>
              <a:gd name="connsiteX12" fmla="*/ 142654 w 1094642"/>
              <a:gd name="connsiteY12" fmla="*/ 208604 h 361234"/>
              <a:gd name="connsiteX13" fmla="*/ 18829 w 1094642"/>
              <a:gd name="connsiteY13" fmla="*/ 361004 h 36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4642" h="361234">
                <a:moveTo>
                  <a:pt x="18829" y="361004"/>
                </a:moveTo>
                <a:cubicBezTo>
                  <a:pt x="83387" y="354654"/>
                  <a:pt x="448512" y="200666"/>
                  <a:pt x="530004" y="170504"/>
                </a:cubicBezTo>
                <a:cubicBezTo>
                  <a:pt x="611496" y="140342"/>
                  <a:pt x="506192" y="177383"/>
                  <a:pt x="507779" y="180029"/>
                </a:cubicBezTo>
                <a:cubicBezTo>
                  <a:pt x="509367" y="182675"/>
                  <a:pt x="511483" y="184792"/>
                  <a:pt x="539529" y="186379"/>
                </a:cubicBezTo>
                <a:cubicBezTo>
                  <a:pt x="567575" y="187966"/>
                  <a:pt x="613083" y="191671"/>
                  <a:pt x="676054" y="189554"/>
                </a:cubicBezTo>
                <a:cubicBezTo>
                  <a:pt x="739025" y="187437"/>
                  <a:pt x="906242" y="175266"/>
                  <a:pt x="917354" y="173679"/>
                </a:cubicBezTo>
                <a:cubicBezTo>
                  <a:pt x="928466" y="172092"/>
                  <a:pt x="731087" y="193787"/>
                  <a:pt x="742729" y="180029"/>
                </a:cubicBezTo>
                <a:cubicBezTo>
                  <a:pt x="754371" y="166271"/>
                  <a:pt x="930054" y="104358"/>
                  <a:pt x="987204" y="91129"/>
                </a:cubicBezTo>
                <a:cubicBezTo>
                  <a:pt x="1044354" y="77900"/>
                  <a:pt x="1121083" y="115471"/>
                  <a:pt x="1085629" y="100654"/>
                </a:cubicBezTo>
                <a:cubicBezTo>
                  <a:pt x="1050175" y="85837"/>
                  <a:pt x="814696" y="12283"/>
                  <a:pt x="774479" y="2229"/>
                </a:cubicBezTo>
                <a:cubicBezTo>
                  <a:pt x="734262" y="-7825"/>
                  <a:pt x="899891" y="18104"/>
                  <a:pt x="844329" y="40329"/>
                </a:cubicBezTo>
                <a:cubicBezTo>
                  <a:pt x="788767" y="62554"/>
                  <a:pt x="441104" y="135579"/>
                  <a:pt x="441104" y="135579"/>
                </a:cubicBezTo>
                <a:cubicBezTo>
                  <a:pt x="324158" y="163625"/>
                  <a:pt x="214621" y="176325"/>
                  <a:pt x="142654" y="208604"/>
                </a:cubicBezTo>
                <a:cubicBezTo>
                  <a:pt x="70687" y="240883"/>
                  <a:pt x="-45729" y="367354"/>
                  <a:pt x="18829" y="3610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5EEACF87-8D33-DB48-99A3-64C81C12312C}"/>
              </a:ext>
            </a:extLst>
          </p:cNvPr>
          <p:cNvSpPr/>
          <p:nvPr/>
        </p:nvSpPr>
        <p:spPr>
          <a:xfrm>
            <a:off x="3825812" y="5045048"/>
            <a:ext cx="527625" cy="336770"/>
          </a:xfrm>
          <a:custGeom>
            <a:avLst/>
            <a:gdLst>
              <a:gd name="connsiteX0" fmla="*/ 523938 w 527625"/>
              <a:gd name="connsiteY0" fmla="*/ 54002 h 336770"/>
              <a:gd name="connsiteX1" fmla="*/ 409638 w 527625"/>
              <a:gd name="connsiteY1" fmla="*/ 168302 h 336770"/>
              <a:gd name="connsiteX2" fmla="*/ 336613 w 527625"/>
              <a:gd name="connsiteY2" fmla="*/ 336577 h 336770"/>
              <a:gd name="connsiteX3" fmla="*/ 336613 w 527625"/>
              <a:gd name="connsiteY3" fmla="*/ 133377 h 336770"/>
              <a:gd name="connsiteX4" fmla="*/ 330263 w 527625"/>
              <a:gd name="connsiteY4" fmla="*/ 228627 h 336770"/>
              <a:gd name="connsiteX5" fmla="*/ 203263 w 527625"/>
              <a:gd name="connsiteY5" fmla="*/ 136552 h 336770"/>
              <a:gd name="connsiteX6" fmla="*/ 63 w 527625"/>
              <a:gd name="connsiteY6" fmla="*/ 98452 h 336770"/>
              <a:gd name="connsiteX7" fmla="*/ 181038 w 527625"/>
              <a:gd name="connsiteY7" fmla="*/ 88927 h 336770"/>
              <a:gd name="connsiteX8" fmla="*/ 146113 w 527625"/>
              <a:gd name="connsiteY8" fmla="*/ 82577 h 336770"/>
              <a:gd name="connsiteX9" fmla="*/ 193738 w 527625"/>
              <a:gd name="connsiteY9" fmla="*/ 54002 h 336770"/>
              <a:gd name="connsiteX10" fmla="*/ 222313 w 527625"/>
              <a:gd name="connsiteY10" fmla="*/ 38127 h 336770"/>
              <a:gd name="connsiteX11" fmla="*/ 260413 w 527625"/>
              <a:gd name="connsiteY11" fmla="*/ 27 h 336770"/>
              <a:gd name="connsiteX12" fmla="*/ 523938 w 527625"/>
              <a:gd name="connsiteY12" fmla="*/ 54002 h 33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7625" h="336770">
                <a:moveTo>
                  <a:pt x="523938" y="54002"/>
                </a:moveTo>
                <a:cubicBezTo>
                  <a:pt x="548809" y="82048"/>
                  <a:pt x="440859" y="121206"/>
                  <a:pt x="409638" y="168302"/>
                </a:cubicBezTo>
                <a:cubicBezTo>
                  <a:pt x="378417" y="215398"/>
                  <a:pt x="348784" y="342398"/>
                  <a:pt x="336613" y="336577"/>
                </a:cubicBezTo>
                <a:cubicBezTo>
                  <a:pt x="324442" y="330756"/>
                  <a:pt x="337671" y="151368"/>
                  <a:pt x="336613" y="133377"/>
                </a:cubicBezTo>
                <a:cubicBezTo>
                  <a:pt x="335555" y="115386"/>
                  <a:pt x="352488" y="228098"/>
                  <a:pt x="330263" y="228627"/>
                </a:cubicBezTo>
                <a:cubicBezTo>
                  <a:pt x="308038" y="229156"/>
                  <a:pt x="258296" y="158248"/>
                  <a:pt x="203263" y="136552"/>
                </a:cubicBezTo>
                <a:cubicBezTo>
                  <a:pt x="148230" y="114856"/>
                  <a:pt x="3767" y="106389"/>
                  <a:pt x="63" y="98452"/>
                </a:cubicBezTo>
                <a:cubicBezTo>
                  <a:pt x="-3641" y="90515"/>
                  <a:pt x="156696" y="91573"/>
                  <a:pt x="181038" y="88927"/>
                </a:cubicBezTo>
                <a:cubicBezTo>
                  <a:pt x="205380" y="86281"/>
                  <a:pt x="143996" y="88398"/>
                  <a:pt x="146113" y="82577"/>
                </a:cubicBezTo>
                <a:cubicBezTo>
                  <a:pt x="148230" y="76756"/>
                  <a:pt x="181038" y="61410"/>
                  <a:pt x="193738" y="54002"/>
                </a:cubicBezTo>
                <a:cubicBezTo>
                  <a:pt x="206438" y="46594"/>
                  <a:pt x="211201" y="47123"/>
                  <a:pt x="222313" y="38127"/>
                </a:cubicBezTo>
                <a:cubicBezTo>
                  <a:pt x="233425" y="29131"/>
                  <a:pt x="211201" y="-1031"/>
                  <a:pt x="260413" y="27"/>
                </a:cubicBezTo>
                <a:cubicBezTo>
                  <a:pt x="309625" y="1085"/>
                  <a:pt x="499067" y="25956"/>
                  <a:pt x="523938" y="540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5ED959D7-D9DB-B139-50DA-4373FD6268DC}"/>
              </a:ext>
            </a:extLst>
          </p:cNvPr>
          <p:cNvSpPr/>
          <p:nvPr/>
        </p:nvSpPr>
        <p:spPr>
          <a:xfrm>
            <a:off x="4172852" y="5095792"/>
            <a:ext cx="241280" cy="286544"/>
          </a:xfrm>
          <a:custGeom>
            <a:avLst/>
            <a:gdLst>
              <a:gd name="connsiteX0" fmla="*/ 240398 w 241280"/>
              <a:gd name="connsiteY0" fmla="*/ 83 h 286544"/>
              <a:gd name="connsiteX1" fmla="*/ 116573 w 241280"/>
              <a:gd name="connsiteY1" fmla="*/ 82633 h 286544"/>
              <a:gd name="connsiteX2" fmla="*/ 129273 w 241280"/>
              <a:gd name="connsiteY2" fmla="*/ 276308 h 286544"/>
              <a:gd name="connsiteX3" fmla="*/ 103873 w 241280"/>
              <a:gd name="connsiteY3" fmla="*/ 215983 h 286544"/>
              <a:gd name="connsiteX4" fmla="*/ 2273 w 241280"/>
              <a:gd name="connsiteY4" fmla="*/ 282658 h 286544"/>
              <a:gd name="connsiteX5" fmla="*/ 34023 w 241280"/>
              <a:gd name="connsiteY5" fmla="*/ 76283 h 286544"/>
              <a:gd name="connsiteX6" fmla="*/ 43548 w 241280"/>
              <a:gd name="connsiteY6" fmla="*/ 95333 h 286544"/>
              <a:gd name="connsiteX7" fmla="*/ 240398 w 241280"/>
              <a:gd name="connsiteY7" fmla="*/ 83 h 28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280" h="286544">
                <a:moveTo>
                  <a:pt x="240398" y="83"/>
                </a:moveTo>
                <a:cubicBezTo>
                  <a:pt x="252569" y="-2034"/>
                  <a:pt x="135094" y="36596"/>
                  <a:pt x="116573" y="82633"/>
                </a:cubicBezTo>
                <a:cubicBezTo>
                  <a:pt x="98052" y="128670"/>
                  <a:pt x="131390" y="254083"/>
                  <a:pt x="129273" y="276308"/>
                </a:cubicBezTo>
                <a:cubicBezTo>
                  <a:pt x="127156" y="298533"/>
                  <a:pt x="125040" y="214925"/>
                  <a:pt x="103873" y="215983"/>
                </a:cubicBezTo>
                <a:cubicBezTo>
                  <a:pt x="82706" y="217041"/>
                  <a:pt x="13915" y="305941"/>
                  <a:pt x="2273" y="282658"/>
                </a:cubicBezTo>
                <a:cubicBezTo>
                  <a:pt x="-9369" y="259375"/>
                  <a:pt x="27144" y="107504"/>
                  <a:pt x="34023" y="76283"/>
                </a:cubicBezTo>
                <a:cubicBezTo>
                  <a:pt x="40902" y="45062"/>
                  <a:pt x="11269" y="106446"/>
                  <a:pt x="43548" y="95333"/>
                </a:cubicBezTo>
                <a:cubicBezTo>
                  <a:pt x="75827" y="84221"/>
                  <a:pt x="228227" y="2200"/>
                  <a:pt x="240398" y="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0F17CD68-6CC1-2588-8DB3-FCDED1FCE8B3}"/>
              </a:ext>
            </a:extLst>
          </p:cNvPr>
          <p:cNvSpPr/>
          <p:nvPr/>
        </p:nvSpPr>
        <p:spPr>
          <a:xfrm>
            <a:off x="4145040" y="5101563"/>
            <a:ext cx="261161" cy="371237"/>
          </a:xfrm>
          <a:custGeom>
            <a:avLst/>
            <a:gdLst>
              <a:gd name="connsiteX0" fmla="*/ 258685 w 261161"/>
              <a:gd name="connsiteY0" fmla="*/ 662 h 371237"/>
              <a:gd name="connsiteX1" fmla="*/ 176135 w 261161"/>
              <a:gd name="connsiteY1" fmla="*/ 83212 h 371237"/>
              <a:gd name="connsiteX2" fmla="*/ 138035 w 261161"/>
              <a:gd name="connsiteY2" fmla="*/ 292762 h 371237"/>
              <a:gd name="connsiteX3" fmla="*/ 122160 w 261161"/>
              <a:gd name="connsiteY3" fmla="*/ 280062 h 371237"/>
              <a:gd name="connsiteX4" fmla="*/ 1510 w 261161"/>
              <a:gd name="connsiteY4" fmla="*/ 368962 h 371237"/>
              <a:gd name="connsiteX5" fmla="*/ 55485 w 261161"/>
              <a:gd name="connsiteY5" fmla="*/ 172112 h 371237"/>
              <a:gd name="connsiteX6" fmla="*/ 71360 w 261161"/>
              <a:gd name="connsiteY6" fmla="*/ 121312 h 371237"/>
              <a:gd name="connsiteX7" fmla="*/ 258685 w 261161"/>
              <a:gd name="connsiteY7" fmla="*/ 662 h 3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61" h="371237">
                <a:moveTo>
                  <a:pt x="258685" y="662"/>
                </a:moveTo>
                <a:cubicBezTo>
                  <a:pt x="276147" y="-5688"/>
                  <a:pt x="196243" y="34529"/>
                  <a:pt x="176135" y="83212"/>
                </a:cubicBezTo>
                <a:cubicBezTo>
                  <a:pt x="156027" y="131895"/>
                  <a:pt x="147031" y="259954"/>
                  <a:pt x="138035" y="292762"/>
                </a:cubicBezTo>
                <a:cubicBezTo>
                  <a:pt x="129039" y="325570"/>
                  <a:pt x="144914" y="267362"/>
                  <a:pt x="122160" y="280062"/>
                </a:cubicBezTo>
                <a:cubicBezTo>
                  <a:pt x="99406" y="292762"/>
                  <a:pt x="12622" y="386953"/>
                  <a:pt x="1510" y="368962"/>
                </a:cubicBezTo>
                <a:cubicBezTo>
                  <a:pt x="-9602" y="350971"/>
                  <a:pt x="43843" y="213387"/>
                  <a:pt x="55485" y="172112"/>
                </a:cubicBezTo>
                <a:cubicBezTo>
                  <a:pt x="67127" y="130837"/>
                  <a:pt x="43314" y="144595"/>
                  <a:pt x="71360" y="121312"/>
                </a:cubicBezTo>
                <a:cubicBezTo>
                  <a:pt x="99406" y="98029"/>
                  <a:pt x="241223" y="7012"/>
                  <a:pt x="258685" y="6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AFAFE397-8B99-EC60-960D-726579C5D361}"/>
              </a:ext>
            </a:extLst>
          </p:cNvPr>
          <p:cNvSpPr/>
          <p:nvPr/>
        </p:nvSpPr>
        <p:spPr>
          <a:xfrm>
            <a:off x="4417954" y="5119031"/>
            <a:ext cx="145608" cy="310652"/>
          </a:xfrm>
          <a:custGeom>
            <a:avLst/>
            <a:gdLst>
              <a:gd name="connsiteX0" fmla="*/ 4821 w 145608"/>
              <a:gd name="connsiteY0" fmla="*/ 2244 h 310652"/>
              <a:gd name="connsiteX1" fmla="*/ 71496 w 145608"/>
              <a:gd name="connsiteY1" fmla="*/ 186394 h 310652"/>
              <a:gd name="connsiteX2" fmla="*/ 65146 w 145608"/>
              <a:gd name="connsiteY2" fmla="*/ 180044 h 310652"/>
              <a:gd name="connsiteX3" fmla="*/ 1646 w 145608"/>
              <a:gd name="connsiteY3" fmla="*/ 310219 h 310652"/>
              <a:gd name="connsiteX4" fmla="*/ 141346 w 145608"/>
              <a:gd name="connsiteY4" fmla="*/ 129244 h 310652"/>
              <a:gd name="connsiteX5" fmla="*/ 109596 w 145608"/>
              <a:gd name="connsiteY5" fmla="*/ 100669 h 310652"/>
              <a:gd name="connsiteX6" fmla="*/ 109596 w 145608"/>
              <a:gd name="connsiteY6" fmla="*/ 84794 h 310652"/>
              <a:gd name="connsiteX7" fmla="*/ 52446 w 145608"/>
              <a:gd name="connsiteY7" fmla="*/ 81619 h 310652"/>
              <a:gd name="connsiteX8" fmla="*/ 4821 w 145608"/>
              <a:gd name="connsiteY8" fmla="*/ 2244 h 3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08" h="310652">
                <a:moveTo>
                  <a:pt x="4821" y="2244"/>
                </a:moveTo>
                <a:cubicBezTo>
                  <a:pt x="7996" y="19707"/>
                  <a:pt x="71496" y="186394"/>
                  <a:pt x="71496" y="186394"/>
                </a:cubicBezTo>
                <a:cubicBezTo>
                  <a:pt x="81550" y="216027"/>
                  <a:pt x="76788" y="159407"/>
                  <a:pt x="65146" y="180044"/>
                </a:cubicBezTo>
                <a:cubicBezTo>
                  <a:pt x="53504" y="200681"/>
                  <a:pt x="-11054" y="318686"/>
                  <a:pt x="1646" y="310219"/>
                </a:cubicBezTo>
                <a:cubicBezTo>
                  <a:pt x="14346" y="301752"/>
                  <a:pt x="123354" y="164169"/>
                  <a:pt x="141346" y="129244"/>
                </a:cubicBezTo>
                <a:cubicBezTo>
                  <a:pt x="159338" y="94319"/>
                  <a:pt x="114888" y="108077"/>
                  <a:pt x="109596" y="100669"/>
                </a:cubicBezTo>
                <a:cubicBezTo>
                  <a:pt x="104304" y="93261"/>
                  <a:pt x="119121" y="87969"/>
                  <a:pt x="109596" y="84794"/>
                </a:cubicBezTo>
                <a:cubicBezTo>
                  <a:pt x="100071" y="81619"/>
                  <a:pt x="68321" y="88498"/>
                  <a:pt x="52446" y="81619"/>
                </a:cubicBezTo>
                <a:cubicBezTo>
                  <a:pt x="36571" y="74740"/>
                  <a:pt x="1646" y="-15219"/>
                  <a:pt x="4821" y="22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E305F4C8-0C22-2968-0F9D-B9A9A0E1EBB5}"/>
              </a:ext>
            </a:extLst>
          </p:cNvPr>
          <p:cNvSpPr/>
          <p:nvPr/>
        </p:nvSpPr>
        <p:spPr>
          <a:xfrm>
            <a:off x="4565465" y="5191122"/>
            <a:ext cx="274889" cy="714379"/>
          </a:xfrm>
          <a:custGeom>
            <a:avLst/>
            <a:gdLst>
              <a:gd name="connsiteX0" fmla="*/ 3360 w 274889"/>
              <a:gd name="connsiteY0" fmla="*/ 3 h 714379"/>
              <a:gd name="connsiteX1" fmla="*/ 149410 w 274889"/>
              <a:gd name="connsiteY1" fmla="*/ 85728 h 714379"/>
              <a:gd name="connsiteX2" fmla="*/ 136710 w 274889"/>
              <a:gd name="connsiteY2" fmla="*/ 142878 h 714379"/>
              <a:gd name="connsiteX3" fmla="*/ 206560 w 274889"/>
              <a:gd name="connsiteY3" fmla="*/ 238128 h 714379"/>
              <a:gd name="connsiteX4" fmla="*/ 270060 w 274889"/>
              <a:gd name="connsiteY4" fmla="*/ 501653 h 714379"/>
              <a:gd name="connsiteX5" fmla="*/ 266885 w 274889"/>
              <a:gd name="connsiteY5" fmla="*/ 415928 h 714379"/>
              <a:gd name="connsiteX6" fmla="*/ 238310 w 274889"/>
              <a:gd name="connsiteY6" fmla="*/ 517528 h 714379"/>
              <a:gd name="connsiteX7" fmla="*/ 25585 w 274889"/>
              <a:gd name="connsiteY7" fmla="*/ 714378 h 714379"/>
              <a:gd name="connsiteX8" fmla="*/ 50985 w 274889"/>
              <a:gd name="connsiteY8" fmla="*/ 520703 h 714379"/>
              <a:gd name="connsiteX9" fmla="*/ 66860 w 274889"/>
              <a:gd name="connsiteY9" fmla="*/ 571503 h 714379"/>
              <a:gd name="connsiteX10" fmla="*/ 235135 w 274889"/>
              <a:gd name="connsiteY10" fmla="*/ 368303 h 714379"/>
              <a:gd name="connsiteX11" fmla="*/ 89085 w 274889"/>
              <a:gd name="connsiteY11" fmla="*/ 165103 h 714379"/>
              <a:gd name="connsiteX12" fmla="*/ 98610 w 274889"/>
              <a:gd name="connsiteY12" fmla="*/ 155578 h 714379"/>
              <a:gd name="connsiteX13" fmla="*/ 50985 w 274889"/>
              <a:gd name="connsiteY13" fmla="*/ 82553 h 714379"/>
              <a:gd name="connsiteX14" fmla="*/ 3360 w 274889"/>
              <a:gd name="connsiteY14" fmla="*/ 3 h 7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4889" h="714379">
                <a:moveTo>
                  <a:pt x="3360" y="3"/>
                </a:moveTo>
                <a:cubicBezTo>
                  <a:pt x="19764" y="532"/>
                  <a:pt x="127185" y="61916"/>
                  <a:pt x="149410" y="85728"/>
                </a:cubicBezTo>
                <a:cubicBezTo>
                  <a:pt x="171635" y="109540"/>
                  <a:pt x="127185" y="117478"/>
                  <a:pt x="136710" y="142878"/>
                </a:cubicBezTo>
                <a:cubicBezTo>
                  <a:pt x="146235" y="168278"/>
                  <a:pt x="184335" y="178332"/>
                  <a:pt x="206560" y="238128"/>
                </a:cubicBezTo>
                <a:cubicBezTo>
                  <a:pt x="228785" y="297924"/>
                  <a:pt x="260006" y="472020"/>
                  <a:pt x="270060" y="501653"/>
                </a:cubicBezTo>
                <a:cubicBezTo>
                  <a:pt x="280114" y="531286"/>
                  <a:pt x="272177" y="413282"/>
                  <a:pt x="266885" y="415928"/>
                </a:cubicBezTo>
                <a:cubicBezTo>
                  <a:pt x="261593" y="418574"/>
                  <a:pt x="278527" y="467786"/>
                  <a:pt x="238310" y="517528"/>
                </a:cubicBezTo>
                <a:cubicBezTo>
                  <a:pt x="198093" y="567270"/>
                  <a:pt x="56806" y="713849"/>
                  <a:pt x="25585" y="714378"/>
                </a:cubicBezTo>
                <a:cubicBezTo>
                  <a:pt x="-5636" y="714907"/>
                  <a:pt x="44106" y="544515"/>
                  <a:pt x="50985" y="520703"/>
                </a:cubicBezTo>
                <a:cubicBezTo>
                  <a:pt x="57864" y="496891"/>
                  <a:pt x="36168" y="596903"/>
                  <a:pt x="66860" y="571503"/>
                </a:cubicBezTo>
                <a:cubicBezTo>
                  <a:pt x="97552" y="546103"/>
                  <a:pt x="231431" y="436036"/>
                  <a:pt x="235135" y="368303"/>
                </a:cubicBezTo>
                <a:cubicBezTo>
                  <a:pt x="238839" y="300570"/>
                  <a:pt x="111839" y="200557"/>
                  <a:pt x="89085" y="165103"/>
                </a:cubicBezTo>
                <a:cubicBezTo>
                  <a:pt x="66331" y="129649"/>
                  <a:pt x="104960" y="169336"/>
                  <a:pt x="98610" y="155578"/>
                </a:cubicBezTo>
                <a:cubicBezTo>
                  <a:pt x="92260" y="141820"/>
                  <a:pt x="66860" y="102132"/>
                  <a:pt x="50985" y="82553"/>
                </a:cubicBezTo>
                <a:cubicBezTo>
                  <a:pt x="35110" y="62974"/>
                  <a:pt x="-13044" y="-526"/>
                  <a:pt x="3360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8F71BBE2-D325-D2A7-BAF0-93B6B343A44D}"/>
              </a:ext>
            </a:extLst>
          </p:cNvPr>
          <p:cNvSpPr/>
          <p:nvPr/>
        </p:nvSpPr>
        <p:spPr>
          <a:xfrm>
            <a:off x="4657820" y="5251348"/>
            <a:ext cx="120956" cy="114488"/>
          </a:xfrm>
          <a:custGeom>
            <a:avLst/>
            <a:gdLst>
              <a:gd name="connsiteX0" fmla="*/ 120555 w 120956"/>
              <a:gd name="connsiteY0" fmla="*/ 102 h 114488"/>
              <a:gd name="connsiteX1" fmla="*/ 3080 w 120956"/>
              <a:gd name="connsiteY1" fmla="*/ 60427 h 114488"/>
              <a:gd name="connsiteX2" fmla="*/ 34830 w 120956"/>
              <a:gd name="connsiteY2" fmla="*/ 114402 h 114488"/>
              <a:gd name="connsiteX3" fmla="*/ 41180 w 120956"/>
              <a:gd name="connsiteY3" fmla="*/ 47727 h 114488"/>
              <a:gd name="connsiteX4" fmla="*/ 120555 w 120956"/>
              <a:gd name="connsiteY4" fmla="*/ 102 h 1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56" h="114488">
                <a:moveTo>
                  <a:pt x="120555" y="102"/>
                </a:moveTo>
                <a:cubicBezTo>
                  <a:pt x="114205" y="2219"/>
                  <a:pt x="17367" y="41377"/>
                  <a:pt x="3080" y="60427"/>
                </a:cubicBezTo>
                <a:cubicBezTo>
                  <a:pt x="-11208" y="79477"/>
                  <a:pt x="28480" y="116519"/>
                  <a:pt x="34830" y="114402"/>
                </a:cubicBezTo>
                <a:cubicBezTo>
                  <a:pt x="41180" y="112285"/>
                  <a:pt x="26363" y="66248"/>
                  <a:pt x="41180" y="47727"/>
                </a:cubicBezTo>
                <a:cubicBezTo>
                  <a:pt x="55997" y="29206"/>
                  <a:pt x="126905" y="-2015"/>
                  <a:pt x="120555" y="1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061189F6-9690-271C-2B9F-871EBD97989C}"/>
              </a:ext>
            </a:extLst>
          </p:cNvPr>
          <p:cNvSpPr/>
          <p:nvPr/>
        </p:nvSpPr>
        <p:spPr>
          <a:xfrm>
            <a:off x="3267136" y="5110862"/>
            <a:ext cx="907853" cy="479053"/>
          </a:xfrm>
          <a:custGeom>
            <a:avLst/>
            <a:gdLst>
              <a:gd name="connsiteX0" fmla="*/ 3114 w 907853"/>
              <a:gd name="connsiteY0" fmla="*/ 191388 h 479053"/>
              <a:gd name="connsiteX1" fmla="*/ 384114 w 907853"/>
              <a:gd name="connsiteY1" fmla="*/ 156463 h 479053"/>
              <a:gd name="connsiteX2" fmla="*/ 238064 w 907853"/>
              <a:gd name="connsiteY2" fmla="*/ 188213 h 479053"/>
              <a:gd name="connsiteX3" fmla="*/ 371414 w 907853"/>
              <a:gd name="connsiteY3" fmla="*/ 200913 h 479053"/>
              <a:gd name="connsiteX4" fmla="*/ 784164 w 907853"/>
              <a:gd name="connsiteY4" fmla="*/ 477138 h 479053"/>
              <a:gd name="connsiteX5" fmla="*/ 615889 w 907853"/>
              <a:gd name="connsiteY5" fmla="*/ 315213 h 479053"/>
              <a:gd name="connsiteX6" fmla="*/ 533339 w 907853"/>
              <a:gd name="connsiteY6" fmla="*/ 159638 h 479053"/>
              <a:gd name="connsiteX7" fmla="*/ 800039 w 907853"/>
              <a:gd name="connsiteY7" fmla="*/ 388238 h 479053"/>
              <a:gd name="connsiteX8" fmla="*/ 879414 w 907853"/>
              <a:gd name="connsiteY8" fmla="*/ 229488 h 479053"/>
              <a:gd name="connsiteX9" fmla="*/ 873064 w 907853"/>
              <a:gd name="connsiteY9" fmla="*/ 124713 h 479053"/>
              <a:gd name="connsiteX10" fmla="*/ 476189 w 907853"/>
              <a:gd name="connsiteY10" fmla="*/ 54863 h 479053"/>
              <a:gd name="connsiteX11" fmla="*/ 641289 w 907853"/>
              <a:gd name="connsiteY11" fmla="*/ 888 h 479053"/>
              <a:gd name="connsiteX12" fmla="*/ 228539 w 907853"/>
              <a:gd name="connsiteY12" fmla="*/ 99313 h 479053"/>
              <a:gd name="connsiteX13" fmla="*/ 3114 w 907853"/>
              <a:gd name="connsiteY13" fmla="*/ 191388 h 4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7853" h="479053">
                <a:moveTo>
                  <a:pt x="3114" y="191388"/>
                </a:moveTo>
                <a:cubicBezTo>
                  <a:pt x="29043" y="200913"/>
                  <a:pt x="344956" y="156992"/>
                  <a:pt x="384114" y="156463"/>
                </a:cubicBezTo>
                <a:cubicBezTo>
                  <a:pt x="423272" y="155934"/>
                  <a:pt x="240181" y="180805"/>
                  <a:pt x="238064" y="188213"/>
                </a:cubicBezTo>
                <a:cubicBezTo>
                  <a:pt x="235947" y="195621"/>
                  <a:pt x="280397" y="152759"/>
                  <a:pt x="371414" y="200913"/>
                </a:cubicBezTo>
                <a:cubicBezTo>
                  <a:pt x="462431" y="249067"/>
                  <a:pt x="743418" y="458088"/>
                  <a:pt x="784164" y="477138"/>
                </a:cubicBezTo>
                <a:cubicBezTo>
                  <a:pt x="824910" y="496188"/>
                  <a:pt x="657693" y="368130"/>
                  <a:pt x="615889" y="315213"/>
                </a:cubicBezTo>
                <a:cubicBezTo>
                  <a:pt x="574085" y="262296"/>
                  <a:pt x="502647" y="147467"/>
                  <a:pt x="533339" y="159638"/>
                </a:cubicBezTo>
                <a:cubicBezTo>
                  <a:pt x="564031" y="171809"/>
                  <a:pt x="742360" y="376596"/>
                  <a:pt x="800039" y="388238"/>
                </a:cubicBezTo>
                <a:cubicBezTo>
                  <a:pt x="857718" y="399880"/>
                  <a:pt x="867243" y="273409"/>
                  <a:pt x="879414" y="229488"/>
                </a:cubicBezTo>
                <a:cubicBezTo>
                  <a:pt x="891585" y="185567"/>
                  <a:pt x="940268" y="153817"/>
                  <a:pt x="873064" y="124713"/>
                </a:cubicBezTo>
                <a:cubicBezTo>
                  <a:pt x="805860" y="95609"/>
                  <a:pt x="514818" y="75501"/>
                  <a:pt x="476189" y="54863"/>
                </a:cubicBezTo>
                <a:cubicBezTo>
                  <a:pt x="437560" y="34225"/>
                  <a:pt x="682564" y="-6520"/>
                  <a:pt x="641289" y="888"/>
                </a:cubicBezTo>
                <a:cubicBezTo>
                  <a:pt x="600014" y="8296"/>
                  <a:pt x="338606" y="70738"/>
                  <a:pt x="228539" y="99313"/>
                </a:cubicBezTo>
                <a:cubicBezTo>
                  <a:pt x="118472" y="127888"/>
                  <a:pt x="-22815" y="181863"/>
                  <a:pt x="3114" y="1913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BDBF4CC7-489A-0F75-F174-7B9CD5DB35AC}"/>
              </a:ext>
            </a:extLst>
          </p:cNvPr>
          <p:cNvSpPr/>
          <p:nvPr/>
        </p:nvSpPr>
        <p:spPr>
          <a:xfrm>
            <a:off x="3035091" y="5517914"/>
            <a:ext cx="1069574" cy="464458"/>
          </a:xfrm>
          <a:custGeom>
            <a:avLst/>
            <a:gdLst>
              <a:gd name="connsiteX0" fmla="*/ 209 w 1069574"/>
              <a:gd name="connsiteY0" fmla="*/ 3411 h 464458"/>
              <a:gd name="connsiteX1" fmla="*/ 57359 w 1069574"/>
              <a:gd name="connsiteY1" fmla="*/ 6586 h 464458"/>
              <a:gd name="connsiteX2" fmla="*/ 393909 w 1069574"/>
              <a:gd name="connsiteY2" fmla="*/ 6586 h 464458"/>
              <a:gd name="connsiteX3" fmla="*/ 365334 w 1069574"/>
              <a:gd name="connsiteY3" fmla="*/ 236 h 464458"/>
              <a:gd name="connsiteX4" fmla="*/ 473284 w 1069574"/>
              <a:gd name="connsiteY4" fmla="*/ 16111 h 464458"/>
              <a:gd name="connsiteX5" fmla="*/ 654259 w 1069574"/>
              <a:gd name="connsiteY5" fmla="*/ 82786 h 464458"/>
              <a:gd name="connsiteX6" fmla="*/ 997159 w 1069574"/>
              <a:gd name="connsiteY6" fmla="*/ 362186 h 464458"/>
              <a:gd name="connsiteX7" fmla="*/ 946359 w 1069574"/>
              <a:gd name="connsiteY7" fmla="*/ 295511 h 464458"/>
              <a:gd name="connsiteX8" fmla="*/ 1054309 w 1069574"/>
              <a:gd name="connsiteY8" fmla="*/ 460611 h 464458"/>
              <a:gd name="connsiteX9" fmla="*/ 555834 w 1069574"/>
              <a:gd name="connsiteY9" fmla="*/ 101836 h 464458"/>
              <a:gd name="connsiteX10" fmla="*/ 219284 w 1069574"/>
              <a:gd name="connsiteY10" fmla="*/ 152636 h 464458"/>
              <a:gd name="connsiteX11" fmla="*/ 298659 w 1069574"/>
              <a:gd name="connsiteY11" fmla="*/ 89136 h 464458"/>
              <a:gd name="connsiteX12" fmla="*/ 212934 w 1069574"/>
              <a:gd name="connsiteY12" fmla="*/ 111361 h 464458"/>
              <a:gd name="connsiteX13" fmla="*/ 70059 w 1069574"/>
              <a:gd name="connsiteY13" fmla="*/ 66911 h 464458"/>
              <a:gd name="connsiteX14" fmla="*/ 95459 w 1069574"/>
              <a:gd name="connsiteY14" fmla="*/ 105011 h 464458"/>
              <a:gd name="connsiteX15" fmla="*/ 209 w 1069574"/>
              <a:gd name="connsiteY15" fmla="*/ 3411 h 46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9574" h="464458">
                <a:moveTo>
                  <a:pt x="209" y="3411"/>
                </a:moveTo>
                <a:cubicBezTo>
                  <a:pt x="-4025" y="4734"/>
                  <a:pt x="57359" y="6586"/>
                  <a:pt x="57359" y="6586"/>
                </a:cubicBezTo>
                <a:lnTo>
                  <a:pt x="393909" y="6586"/>
                </a:lnTo>
                <a:cubicBezTo>
                  <a:pt x="445238" y="5528"/>
                  <a:pt x="352105" y="-1351"/>
                  <a:pt x="365334" y="236"/>
                </a:cubicBezTo>
                <a:cubicBezTo>
                  <a:pt x="378563" y="1823"/>
                  <a:pt x="425130" y="2353"/>
                  <a:pt x="473284" y="16111"/>
                </a:cubicBezTo>
                <a:cubicBezTo>
                  <a:pt x="521438" y="29869"/>
                  <a:pt x="566947" y="25107"/>
                  <a:pt x="654259" y="82786"/>
                </a:cubicBezTo>
                <a:cubicBezTo>
                  <a:pt x="741571" y="140465"/>
                  <a:pt x="948476" y="326732"/>
                  <a:pt x="997159" y="362186"/>
                </a:cubicBezTo>
                <a:cubicBezTo>
                  <a:pt x="1045842" y="397640"/>
                  <a:pt x="936834" y="279107"/>
                  <a:pt x="946359" y="295511"/>
                </a:cubicBezTo>
                <a:cubicBezTo>
                  <a:pt x="955884" y="311915"/>
                  <a:pt x="1119396" y="492890"/>
                  <a:pt x="1054309" y="460611"/>
                </a:cubicBezTo>
                <a:cubicBezTo>
                  <a:pt x="989222" y="428332"/>
                  <a:pt x="695005" y="153165"/>
                  <a:pt x="555834" y="101836"/>
                </a:cubicBezTo>
                <a:cubicBezTo>
                  <a:pt x="416663" y="50507"/>
                  <a:pt x="262146" y="154753"/>
                  <a:pt x="219284" y="152636"/>
                </a:cubicBezTo>
                <a:cubicBezTo>
                  <a:pt x="176422" y="150519"/>
                  <a:pt x="299717" y="96015"/>
                  <a:pt x="298659" y="89136"/>
                </a:cubicBezTo>
                <a:cubicBezTo>
                  <a:pt x="297601" y="82257"/>
                  <a:pt x="251034" y="115065"/>
                  <a:pt x="212934" y="111361"/>
                </a:cubicBezTo>
                <a:cubicBezTo>
                  <a:pt x="174834" y="107657"/>
                  <a:pt x="89638" y="67969"/>
                  <a:pt x="70059" y="66911"/>
                </a:cubicBezTo>
                <a:cubicBezTo>
                  <a:pt x="50480" y="65853"/>
                  <a:pt x="103397" y="108186"/>
                  <a:pt x="95459" y="105011"/>
                </a:cubicBezTo>
                <a:cubicBezTo>
                  <a:pt x="87521" y="101836"/>
                  <a:pt x="54977" y="74848"/>
                  <a:pt x="209" y="34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957C83F3-43CD-7672-877F-D3E8B28300C1}"/>
              </a:ext>
            </a:extLst>
          </p:cNvPr>
          <p:cNvSpPr/>
          <p:nvPr/>
        </p:nvSpPr>
        <p:spPr>
          <a:xfrm>
            <a:off x="3027782" y="5501598"/>
            <a:ext cx="642572" cy="153418"/>
          </a:xfrm>
          <a:custGeom>
            <a:avLst/>
            <a:gdLst>
              <a:gd name="connsiteX0" fmla="*/ 10693 w 642572"/>
              <a:gd name="connsiteY0" fmla="*/ 7027 h 153418"/>
              <a:gd name="connsiteX1" fmla="*/ 80543 w 642572"/>
              <a:gd name="connsiteY1" fmla="*/ 19727 h 153418"/>
              <a:gd name="connsiteX2" fmla="*/ 471068 w 642572"/>
              <a:gd name="connsiteY2" fmla="*/ 38777 h 153418"/>
              <a:gd name="connsiteX3" fmla="*/ 642518 w 642572"/>
              <a:gd name="connsiteY3" fmla="*/ 105452 h 153418"/>
              <a:gd name="connsiteX4" fmla="*/ 486943 w 642572"/>
              <a:gd name="connsiteY4" fmla="*/ 92752 h 153418"/>
              <a:gd name="connsiteX5" fmla="*/ 255168 w 642572"/>
              <a:gd name="connsiteY5" fmla="*/ 153077 h 153418"/>
              <a:gd name="connsiteX6" fmla="*/ 340893 w 642572"/>
              <a:gd name="connsiteY6" fmla="*/ 118152 h 153418"/>
              <a:gd name="connsiteX7" fmla="*/ 232943 w 642572"/>
              <a:gd name="connsiteY7" fmla="*/ 137202 h 153418"/>
              <a:gd name="connsiteX8" fmla="*/ 10693 w 642572"/>
              <a:gd name="connsiteY8" fmla="*/ 7027 h 15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2572" h="153418">
                <a:moveTo>
                  <a:pt x="10693" y="7027"/>
                </a:moveTo>
                <a:cubicBezTo>
                  <a:pt x="-14707" y="-12552"/>
                  <a:pt x="3814" y="14435"/>
                  <a:pt x="80543" y="19727"/>
                </a:cubicBezTo>
                <a:cubicBezTo>
                  <a:pt x="157272" y="25019"/>
                  <a:pt x="377406" y="24490"/>
                  <a:pt x="471068" y="38777"/>
                </a:cubicBezTo>
                <a:cubicBezTo>
                  <a:pt x="564730" y="53064"/>
                  <a:pt x="639872" y="96456"/>
                  <a:pt x="642518" y="105452"/>
                </a:cubicBezTo>
                <a:cubicBezTo>
                  <a:pt x="645164" y="114448"/>
                  <a:pt x="551501" y="84814"/>
                  <a:pt x="486943" y="92752"/>
                </a:cubicBezTo>
                <a:cubicBezTo>
                  <a:pt x="422385" y="100690"/>
                  <a:pt x="279510" y="148844"/>
                  <a:pt x="255168" y="153077"/>
                </a:cubicBezTo>
                <a:cubicBezTo>
                  <a:pt x="230826" y="157310"/>
                  <a:pt x="344597" y="120798"/>
                  <a:pt x="340893" y="118152"/>
                </a:cubicBezTo>
                <a:cubicBezTo>
                  <a:pt x="337189" y="115506"/>
                  <a:pt x="286918" y="148314"/>
                  <a:pt x="232943" y="137202"/>
                </a:cubicBezTo>
                <a:cubicBezTo>
                  <a:pt x="178968" y="126090"/>
                  <a:pt x="36093" y="26606"/>
                  <a:pt x="10693" y="70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41260A4F-D321-68DA-3E41-6A7FB732A31D}"/>
              </a:ext>
            </a:extLst>
          </p:cNvPr>
          <p:cNvSpPr/>
          <p:nvPr/>
        </p:nvSpPr>
        <p:spPr>
          <a:xfrm>
            <a:off x="3240856" y="5501665"/>
            <a:ext cx="407374" cy="124479"/>
          </a:xfrm>
          <a:custGeom>
            <a:avLst/>
            <a:gdLst>
              <a:gd name="connsiteX0" fmla="*/ 3994 w 407374"/>
              <a:gd name="connsiteY0" fmla="*/ 22835 h 124479"/>
              <a:gd name="connsiteX1" fmla="*/ 261169 w 407374"/>
              <a:gd name="connsiteY1" fmla="*/ 3785 h 124479"/>
              <a:gd name="connsiteX2" fmla="*/ 407219 w 407374"/>
              <a:gd name="connsiteY2" fmla="*/ 95860 h 124479"/>
              <a:gd name="connsiteX3" fmla="*/ 235769 w 407374"/>
              <a:gd name="connsiteY3" fmla="*/ 79985 h 124479"/>
              <a:gd name="connsiteX4" fmla="*/ 819 w 407374"/>
              <a:gd name="connsiteY4" fmla="*/ 124435 h 124479"/>
              <a:gd name="connsiteX5" fmla="*/ 153219 w 407374"/>
              <a:gd name="connsiteY5" fmla="*/ 70460 h 124479"/>
              <a:gd name="connsiteX6" fmla="*/ 3994 w 407374"/>
              <a:gd name="connsiteY6" fmla="*/ 22835 h 12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374" h="124479">
                <a:moveTo>
                  <a:pt x="3994" y="22835"/>
                </a:moveTo>
                <a:cubicBezTo>
                  <a:pt x="21985" y="11723"/>
                  <a:pt x="193965" y="-8386"/>
                  <a:pt x="261169" y="3785"/>
                </a:cubicBezTo>
                <a:cubicBezTo>
                  <a:pt x="328373" y="15956"/>
                  <a:pt x="411452" y="83160"/>
                  <a:pt x="407219" y="95860"/>
                </a:cubicBezTo>
                <a:cubicBezTo>
                  <a:pt x="402986" y="108560"/>
                  <a:pt x="303502" y="75223"/>
                  <a:pt x="235769" y="79985"/>
                </a:cubicBezTo>
                <a:cubicBezTo>
                  <a:pt x="168036" y="84748"/>
                  <a:pt x="14577" y="126022"/>
                  <a:pt x="819" y="124435"/>
                </a:cubicBezTo>
                <a:cubicBezTo>
                  <a:pt x="-12939" y="122848"/>
                  <a:pt x="151102" y="84748"/>
                  <a:pt x="153219" y="70460"/>
                </a:cubicBezTo>
                <a:cubicBezTo>
                  <a:pt x="155336" y="56173"/>
                  <a:pt x="-13997" y="33947"/>
                  <a:pt x="3994" y="228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C9BAB6E9-CEAB-2562-1FB8-E7FC5B8A56F3}"/>
              </a:ext>
            </a:extLst>
          </p:cNvPr>
          <p:cNvSpPr/>
          <p:nvPr/>
        </p:nvSpPr>
        <p:spPr>
          <a:xfrm>
            <a:off x="3258939" y="5530413"/>
            <a:ext cx="274836" cy="89738"/>
          </a:xfrm>
          <a:custGeom>
            <a:avLst/>
            <a:gdLst>
              <a:gd name="connsiteX0" fmla="*/ 1786 w 274836"/>
              <a:gd name="connsiteY0" fmla="*/ 437 h 89738"/>
              <a:gd name="connsiteX1" fmla="*/ 274836 w 274836"/>
              <a:gd name="connsiteY1" fmla="*/ 32187 h 89738"/>
              <a:gd name="connsiteX2" fmla="*/ 4961 w 274836"/>
              <a:gd name="connsiteY2" fmla="*/ 89337 h 89738"/>
              <a:gd name="connsiteX3" fmla="*/ 147836 w 274836"/>
              <a:gd name="connsiteY3" fmla="*/ 54412 h 89738"/>
              <a:gd name="connsiteX4" fmla="*/ 1786 w 274836"/>
              <a:gd name="connsiteY4" fmla="*/ 437 h 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36" h="89738">
                <a:moveTo>
                  <a:pt x="1786" y="437"/>
                </a:moveTo>
                <a:cubicBezTo>
                  <a:pt x="22953" y="-3267"/>
                  <a:pt x="274307" y="17370"/>
                  <a:pt x="274836" y="32187"/>
                </a:cubicBezTo>
                <a:cubicBezTo>
                  <a:pt x="275365" y="47004"/>
                  <a:pt x="26128" y="85633"/>
                  <a:pt x="4961" y="89337"/>
                </a:cubicBezTo>
                <a:cubicBezTo>
                  <a:pt x="-16206" y="93041"/>
                  <a:pt x="140957" y="70287"/>
                  <a:pt x="147836" y="54412"/>
                </a:cubicBezTo>
                <a:cubicBezTo>
                  <a:pt x="154715" y="38537"/>
                  <a:pt x="-19381" y="4141"/>
                  <a:pt x="1786" y="4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014CBB5C-9E9E-6519-B3EC-D4544DD1B5B9}"/>
              </a:ext>
            </a:extLst>
          </p:cNvPr>
          <p:cNvSpPr/>
          <p:nvPr/>
        </p:nvSpPr>
        <p:spPr>
          <a:xfrm>
            <a:off x="2988602" y="5557418"/>
            <a:ext cx="417831" cy="376658"/>
          </a:xfrm>
          <a:custGeom>
            <a:avLst/>
            <a:gdLst>
              <a:gd name="connsiteX0" fmla="*/ 414998 w 417831"/>
              <a:gd name="connsiteY0" fmla="*/ 75032 h 376658"/>
              <a:gd name="connsiteX1" fmla="*/ 221323 w 417831"/>
              <a:gd name="connsiteY1" fmla="*/ 176632 h 376658"/>
              <a:gd name="connsiteX2" fmla="*/ 173698 w 417831"/>
              <a:gd name="connsiteY2" fmla="*/ 376657 h 376658"/>
              <a:gd name="connsiteX3" fmla="*/ 237198 w 417831"/>
              <a:gd name="connsiteY3" fmla="*/ 179807 h 376658"/>
              <a:gd name="connsiteX4" fmla="*/ 132423 w 417831"/>
              <a:gd name="connsiteY4" fmla="*/ 306807 h 376658"/>
              <a:gd name="connsiteX5" fmla="*/ 195923 w 417831"/>
              <a:gd name="connsiteY5" fmla="*/ 125832 h 376658"/>
              <a:gd name="connsiteX6" fmla="*/ 8598 w 417831"/>
              <a:gd name="connsiteY6" fmla="*/ 306807 h 376658"/>
              <a:gd name="connsiteX7" fmla="*/ 33998 w 417831"/>
              <a:gd name="connsiteY7" fmla="*/ 5182 h 376658"/>
              <a:gd name="connsiteX8" fmla="*/ 56223 w 417831"/>
              <a:gd name="connsiteY8" fmla="*/ 113132 h 376658"/>
              <a:gd name="connsiteX9" fmla="*/ 414998 w 417831"/>
              <a:gd name="connsiteY9" fmla="*/ 75032 h 3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831" h="376658">
                <a:moveTo>
                  <a:pt x="414998" y="75032"/>
                </a:moveTo>
                <a:cubicBezTo>
                  <a:pt x="442515" y="85615"/>
                  <a:pt x="261540" y="126361"/>
                  <a:pt x="221323" y="176632"/>
                </a:cubicBezTo>
                <a:cubicBezTo>
                  <a:pt x="181106" y="226903"/>
                  <a:pt x="171052" y="376128"/>
                  <a:pt x="173698" y="376657"/>
                </a:cubicBezTo>
                <a:cubicBezTo>
                  <a:pt x="176344" y="377186"/>
                  <a:pt x="244077" y="191449"/>
                  <a:pt x="237198" y="179807"/>
                </a:cubicBezTo>
                <a:cubicBezTo>
                  <a:pt x="230319" y="168165"/>
                  <a:pt x="139302" y="315803"/>
                  <a:pt x="132423" y="306807"/>
                </a:cubicBezTo>
                <a:cubicBezTo>
                  <a:pt x="125544" y="297811"/>
                  <a:pt x="216560" y="125832"/>
                  <a:pt x="195923" y="125832"/>
                </a:cubicBezTo>
                <a:cubicBezTo>
                  <a:pt x="175286" y="125832"/>
                  <a:pt x="35585" y="326915"/>
                  <a:pt x="8598" y="306807"/>
                </a:cubicBezTo>
                <a:cubicBezTo>
                  <a:pt x="-18390" y="286699"/>
                  <a:pt x="26061" y="37461"/>
                  <a:pt x="33998" y="5182"/>
                </a:cubicBezTo>
                <a:cubicBezTo>
                  <a:pt x="41935" y="-27097"/>
                  <a:pt x="-7806" y="101490"/>
                  <a:pt x="56223" y="113132"/>
                </a:cubicBezTo>
                <a:cubicBezTo>
                  <a:pt x="120252" y="124774"/>
                  <a:pt x="387481" y="64449"/>
                  <a:pt x="414998" y="750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9B7E618B-72BE-F497-895D-1EB5F21E07EB}"/>
              </a:ext>
            </a:extLst>
          </p:cNvPr>
          <p:cNvSpPr/>
          <p:nvPr/>
        </p:nvSpPr>
        <p:spPr>
          <a:xfrm>
            <a:off x="2288937" y="5849027"/>
            <a:ext cx="804248" cy="601388"/>
          </a:xfrm>
          <a:custGeom>
            <a:avLst/>
            <a:gdLst>
              <a:gd name="connsiteX0" fmla="*/ 793988 w 804248"/>
              <a:gd name="connsiteY0" fmla="*/ 27898 h 601388"/>
              <a:gd name="connsiteX1" fmla="*/ 257413 w 804248"/>
              <a:gd name="connsiteY1" fmla="*/ 329523 h 601388"/>
              <a:gd name="connsiteX2" fmla="*/ 682863 w 804248"/>
              <a:gd name="connsiteY2" fmla="*/ 208873 h 601388"/>
              <a:gd name="connsiteX3" fmla="*/ 212963 w 804248"/>
              <a:gd name="connsiteY3" fmla="*/ 485098 h 601388"/>
              <a:gd name="connsiteX4" fmla="*/ 381238 w 804248"/>
              <a:gd name="connsiteY4" fmla="*/ 405723 h 601388"/>
              <a:gd name="connsiteX5" fmla="*/ 609838 w 804248"/>
              <a:gd name="connsiteY5" fmla="*/ 383498 h 601388"/>
              <a:gd name="connsiteX6" fmla="*/ 324088 w 804248"/>
              <a:gd name="connsiteY6" fmla="*/ 450173 h 601388"/>
              <a:gd name="connsiteX7" fmla="*/ 111363 w 804248"/>
              <a:gd name="connsiteY7" fmla="*/ 570823 h 601388"/>
              <a:gd name="connsiteX8" fmla="*/ 130413 w 804248"/>
              <a:gd name="connsiteY8" fmla="*/ 497798 h 601388"/>
              <a:gd name="connsiteX9" fmla="*/ 3413 w 804248"/>
              <a:gd name="connsiteY9" fmla="*/ 580348 h 601388"/>
              <a:gd name="connsiteX10" fmla="*/ 289163 w 804248"/>
              <a:gd name="connsiteY10" fmla="*/ 37423 h 601388"/>
              <a:gd name="connsiteX11" fmla="*/ 282813 w 804248"/>
              <a:gd name="connsiteY11" fmla="*/ 75523 h 601388"/>
              <a:gd name="connsiteX12" fmla="*/ 584438 w 804248"/>
              <a:gd name="connsiteY12" fmla="*/ 18373 h 601388"/>
              <a:gd name="connsiteX13" fmla="*/ 793988 w 804248"/>
              <a:gd name="connsiteY13" fmla="*/ 27898 h 6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248" h="601388">
                <a:moveTo>
                  <a:pt x="793988" y="27898"/>
                </a:moveTo>
                <a:cubicBezTo>
                  <a:pt x="739484" y="79756"/>
                  <a:pt x="275934" y="299361"/>
                  <a:pt x="257413" y="329523"/>
                </a:cubicBezTo>
                <a:cubicBezTo>
                  <a:pt x="238892" y="359686"/>
                  <a:pt x="690271" y="182944"/>
                  <a:pt x="682863" y="208873"/>
                </a:cubicBezTo>
                <a:cubicBezTo>
                  <a:pt x="675455" y="234802"/>
                  <a:pt x="263234" y="452290"/>
                  <a:pt x="212963" y="485098"/>
                </a:cubicBezTo>
                <a:cubicBezTo>
                  <a:pt x="162692" y="517906"/>
                  <a:pt x="315092" y="422656"/>
                  <a:pt x="381238" y="405723"/>
                </a:cubicBezTo>
                <a:cubicBezTo>
                  <a:pt x="447384" y="388790"/>
                  <a:pt x="619363" y="376090"/>
                  <a:pt x="609838" y="383498"/>
                </a:cubicBezTo>
                <a:cubicBezTo>
                  <a:pt x="600313" y="390906"/>
                  <a:pt x="407167" y="418952"/>
                  <a:pt x="324088" y="450173"/>
                </a:cubicBezTo>
                <a:cubicBezTo>
                  <a:pt x="241009" y="481394"/>
                  <a:pt x="143642" y="562886"/>
                  <a:pt x="111363" y="570823"/>
                </a:cubicBezTo>
                <a:cubicBezTo>
                  <a:pt x="79084" y="578760"/>
                  <a:pt x="148405" y="496211"/>
                  <a:pt x="130413" y="497798"/>
                </a:cubicBezTo>
                <a:cubicBezTo>
                  <a:pt x="112421" y="499386"/>
                  <a:pt x="-23045" y="657077"/>
                  <a:pt x="3413" y="580348"/>
                </a:cubicBezTo>
                <a:cubicBezTo>
                  <a:pt x="29871" y="503619"/>
                  <a:pt x="242596" y="121560"/>
                  <a:pt x="289163" y="37423"/>
                </a:cubicBezTo>
                <a:cubicBezTo>
                  <a:pt x="335730" y="-46714"/>
                  <a:pt x="233601" y="78698"/>
                  <a:pt x="282813" y="75523"/>
                </a:cubicBezTo>
                <a:cubicBezTo>
                  <a:pt x="332025" y="72348"/>
                  <a:pt x="496596" y="25781"/>
                  <a:pt x="584438" y="18373"/>
                </a:cubicBezTo>
                <a:cubicBezTo>
                  <a:pt x="672280" y="10965"/>
                  <a:pt x="848492" y="-23960"/>
                  <a:pt x="793988" y="278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9E5BEEC2-18AF-A488-F9BC-95744F5C9628}"/>
              </a:ext>
            </a:extLst>
          </p:cNvPr>
          <p:cNvSpPr/>
          <p:nvPr/>
        </p:nvSpPr>
        <p:spPr>
          <a:xfrm>
            <a:off x="4044435" y="5821979"/>
            <a:ext cx="181494" cy="485917"/>
          </a:xfrm>
          <a:custGeom>
            <a:avLst/>
            <a:gdLst>
              <a:gd name="connsiteX0" fmla="*/ 6865 w 181494"/>
              <a:gd name="connsiteY0" fmla="*/ 971 h 485917"/>
              <a:gd name="connsiteX1" fmla="*/ 149740 w 181494"/>
              <a:gd name="connsiteY1" fmla="*/ 261321 h 485917"/>
              <a:gd name="connsiteX2" fmla="*/ 133865 w 181494"/>
              <a:gd name="connsiteY2" fmla="*/ 172421 h 485917"/>
              <a:gd name="connsiteX3" fmla="*/ 181490 w 181494"/>
              <a:gd name="connsiteY3" fmla="*/ 480396 h 485917"/>
              <a:gd name="connsiteX4" fmla="*/ 130690 w 181494"/>
              <a:gd name="connsiteY4" fmla="*/ 350221 h 485917"/>
              <a:gd name="connsiteX5" fmla="*/ 515 w 181494"/>
              <a:gd name="connsiteY5" fmla="*/ 99396 h 485917"/>
              <a:gd name="connsiteX6" fmla="*/ 83065 w 181494"/>
              <a:gd name="connsiteY6" fmla="*/ 169246 h 485917"/>
              <a:gd name="connsiteX7" fmla="*/ 6865 w 181494"/>
              <a:gd name="connsiteY7" fmla="*/ 971 h 48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94" h="485917">
                <a:moveTo>
                  <a:pt x="6865" y="971"/>
                </a:moveTo>
                <a:cubicBezTo>
                  <a:pt x="17977" y="16317"/>
                  <a:pt x="128573" y="232746"/>
                  <a:pt x="149740" y="261321"/>
                </a:cubicBezTo>
                <a:cubicBezTo>
                  <a:pt x="170907" y="289896"/>
                  <a:pt x="128573" y="135908"/>
                  <a:pt x="133865" y="172421"/>
                </a:cubicBezTo>
                <a:cubicBezTo>
                  <a:pt x="139157" y="208934"/>
                  <a:pt x="182019" y="450763"/>
                  <a:pt x="181490" y="480396"/>
                </a:cubicBezTo>
                <a:cubicBezTo>
                  <a:pt x="180961" y="510029"/>
                  <a:pt x="160852" y="413721"/>
                  <a:pt x="130690" y="350221"/>
                </a:cubicBezTo>
                <a:cubicBezTo>
                  <a:pt x="100528" y="286721"/>
                  <a:pt x="8453" y="129559"/>
                  <a:pt x="515" y="99396"/>
                </a:cubicBezTo>
                <a:cubicBezTo>
                  <a:pt x="-7423" y="69233"/>
                  <a:pt x="78832" y="181417"/>
                  <a:pt x="83065" y="169246"/>
                </a:cubicBezTo>
                <a:cubicBezTo>
                  <a:pt x="87298" y="157075"/>
                  <a:pt x="-4247" y="-14375"/>
                  <a:pt x="6865" y="9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C6BB2C9D-5EB8-E476-FA17-D3EF26D8EF13}"/>
              </a:ext>
            </a:extLst>
          </p:cNvPr>
          <p:cNvSpPr/>
          <p:nvPr/>
        </p:nvSpPr>
        <p:spPr>
          <a:xfrm>
            <a:off x="4203021" y="6104350"/>
            <a:ext cx="231618" cy="634492"/>
          </a:xfrm>
          <a:custGeom>
            <a:avLst/>
            <a:gdLst>
              <a:gd name="connsiteX0" fmla="*/ 226104 w 231618"/>
              <a:gd name="connsiteY0" fmla="*/ 1175 h 634492"/>
              <a:gd name="connsiteX1" fmla="*/ 213404 w 231618"/>
              <a:gd name="connsiteY1" fmla="*/ 309150 h 634492"/>
              <a:gd name="connsiteX2" fmla="*/ 89579 w 231618"/>
              <a:gd name="connsiteY2" fmla="*/ 594900 h 634492"/>
              <a:gd name="connsiteX3" fmla="*/ 89579 w 231618"/>
              <a:gd name="connsiteY3" fmla="*/ 544100 h 634492"/>
              <a:gd name="connsiteX4" fmla="*/ 679 w 231618"/>
              <a:gd name="connsiteY4" fmla="*/ 617125 h 634492"/>
              <a:gd name="connsiteX5" fmla="*/ 143554 w 231618"/>
              <a:gd name="connsiteY5" fmla="*/ 159925 h 634492"/>
              <a:gd name="connsiteX6" fmla="*/ 165779 w 231618"/>
              <a:gd name="connsiteY6" fmla="*/ 201200 h 634492"/>
              <a:gd name="connsiteX7" fmla="*/ 226104 w 231618"/>
              <a:gd name="connsiteY7" fmla="*/ 1175 h 63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18" h="634492">
                <a:moveTo>
                  <a:pt x="226104" y="1175"/>
                </a:moveTo>
                <a:cubicBezTo>
                  <a:pt x="234042" y="19167"/>
                  <a:pt x="236158" y="210196"/>
                  <a:pt x="213404" y="309150"/>
                </a:cubicBezTo>
                <a:cubicBezTo>
                  <a:pt x="190650" y="408104"/>
                  <a:pt x="110216" y="555742"/>
                  <a:pt x="89579" y="594900"/>
                </a:cubicBezTo>
                <a:cubicBezTo>
                  <a:pt x="68942" y="634058"/>
                  <a:pt x="104396" y="540396"/>
                  <a:pt x="89579" y="544100"/>
                </a:cubicBezTo>
                <a:cubicBezTo>
                  <a:pt x="74762" y="547804"/>
                  <a:pt x="-8317" y="681154"/>
                  <a:pt x="679" y="617125"/>
                </a:cubicBezTo>
                <a:cubicBezTo>
                  <a:pt x="9675" y="553096"/>
                  <a:pt x="116037" y="229246"/>
                  <a:pt x="143554" y="159925"/>
                </a:cubicBezTo>
                <a:cubicBezTo>
                  <a:pt x="171071" y="90604"/>
                  <a:pt x="154137" y="225013"/>
                  <a:pt x="165779" y="201200"/>
                </a:cubicBezTo>
                <a:cubicBezTo>
                  <a:pt x="177421" y="177387"/>
                  <a:pt x="218166" y="-16817"/>
                  <a:pt x="226104" y="11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7D4ACEE7-A7CE-4EB4-2E2A-A9E16C20DC60}"/>
              </a:ext>
            </a:extLst>
          </p:cNvPr>
          <p:cNvSpPr/>
          <p:nvPr/>
        </p:nvSpPr>
        <p:spPr>
          <a:xfrm>
            <a:off x="4922515" y="4578283"/>
            <a:ext cx="452830" cy="1168849"/>
          </a:xfrm>
          <a:custGeom>
            <a:avLst/>
            <a:gdLst>
              <a:gd name="connsiteX0" fmla="*/ 405135 w 452830"/>
              <a:gd name="connsiteY0" fmla="*/ 67 h 1168849"/>
              <a:gd name="connsiteX1" fmla="*/ 452760 w 452830"/>
              <a:gd name="connsiteY1" fmla="*/ 428692 h 1168849"/>
              <a:gd name="connsiteX2" fmla="*/ 414660 w 452830"/>
              <a:gd name="connsiteY2" fmla="*/ 358842 h 1168849"/>
              <a:gd name="connsiteX3" fmla="*/ 367035 w 452830"/>
              <a:gd name="connsiteY3" fmla="*/ 635067 h 1168849"/>
              <a:gd name="connsiteX4" fmla="*/ 354335 w 452830"/>
              <a:gd name="connsiteY4" fmla="*/ 596967 h 1168849"/>
              <a:gd name="connsiteX5" fmla="*/ 182885 w 452830"/>
              <a:gd name="connsiteY5" fmla="*/ 908117 h 1168849"/>
              <a:gd name="connsiteX6" fmla="*/ 128910 w 452830"/>
              <a:gd name="connsiteY6" fmla="*/ 1162117 h 1168849"/>
              <a:gd name="connsiteX7" fmla="*/ 97160 w 452830"/>
              <a:gd name="connsiteY7" fmla="*/ 1082742 h 1168849"/>
              <a:gd name="connsiteX8" fmla="*/ 1910 w 452830"/>
              <a:gd name="connsiteY8" fmla="*/ 946217 h 1168849"/>
              <a:gd name="connsiteX9" fmla="*/ 36835 w 452830"/>
              <a:gd name="connsiteY9" fmla="*/ 787467 h 1168849"/>
              <a:gd name="connsiteX10" fmla="*/ 78110 w 452830"/>
              <a:gd name="connsiteY10" fmla="*/ 825567 h 1168849"/>
              <a:gd name="connsiteX11" fmla="*/ 179710 w 452830"/>
              <a:gd name="connsiteY11" fmla="*/ 447742 h 1168849"/>
              <a:gd name="connsiteX12" fmla="*/ 195585 w 452830"/>
              <a:gd name="connsiteY12" fmla="*/ 463617 h 1168849"/>
              <a:gd name="connsiteX13" fmla="*/ 405135 w 452830"/>
              <a:gd name="connsiteY13" fmla="*/ 67 h 116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2830" h="1168849">
                <a:moveTo>
                  <a:pt x="405135" y="67"/>
                </a:moveTo>
                <a:cubicBezTo>
                  <a:pt x="447998" y="-5754"/>
                  <a:pt x="451173" y="368896"/>
                  <a:pt x="452760" y="428692"/>
                </a:cubicBezTo>
                <a:cubicBezTo>
                  <a:pt x="454347" y="488488"/>
                  <a:pt x="428948" y="324446"/>
                  <a:pt x="414660" y="358842"/>
                </a:cubicBezTo>
                <a:cubicBezTo>
                  <a:pt x="400372" y="393238"/>
                  <a:pt x="377089" y="595380"/>
                  <a:pt x="367035" y="635067"/>
                </a:cubicBezTo>
                <a:cubicBezTo>
                  <a:pt x="356981" y="674754"/>
                  <a:pt x="385027" y="551459"/>
                  <a:pt x="354335" y="596967"/>
                </a:cubicBezTo>
                <a:cubicBezTo>
                  <a:pt x="323643" y="642475"/>
                  <a:pt x="220456" y="813925"/>
                  <a:pt x="182885" y="908117"/>
                </a:cubicBezTo>
                <a:cubicBezTo>
                  <a:pt x="145314" y="1002309"/>
                  <a:pt x="143197" y="1133013"/>
                  <a:pt x="128910" y="1162117"/>
                </a:cubicBezTo>
                <a:cubicBezTo>
                  <a:pt x="114623" y="1191221"/>
                  <a:pt x="118327" y="1118725"/>
                  <a:pt x="97160" y="1082742"/>
                </a:cubicBezTo>
                <a:cubicBezTo>
                  <a:pt x="75993" y="1046759"/>
                  <a:pt x="11964" y="995430"/>
                  <a:pt x="1910" y="946217"/>
                </a:cubicBezTo>
                <a:cubicBezTo>
                  <a:pt x="-8144" y="897005"/>
                  <a:pt x="24135" y="807575"/>
                  <a:pt x="36835" y="787467"/>
                </a:cubicBezTo>
                <a:cubicBezTo>
                  <a:pt x="49535" y="767359"/>
                  <a:pt x="54297" y="882188"/>
                  <a:pt x="78110" y="825567"/>
                </a:cubicBezTo>
                <a:cubicBezTo>
                  <a:pt x="101923" y="768946"/>
                  <a:pt x="160131" y="508067"/>
                  <a:pt x="179710" y="447742"/>
                </a:cubicBezTo>
                <a:cubicBezTo>
                  <a:pt x="199289" y="387417"/>
                  <a:pt x="160660" y="533996"/>
                  <a:pt x="195585" y="463617"/>
                </a:cubicBezTo>
                <a:cubicBezTo>
                  <a:pt x="230510" y="393238"/>
                  <a:pt x="362272" y="5888"/>
                  <a:pt x="405135" y="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081BA4F4-95C9-A5EA-3F64-6AEB3CF893B2}"/>
              </a:ext>
            </a:extLst>
          </p:cNvPr>
          <p:cNvSpPr/>
          <p:nvPr/>
        </p:nvSpPr>
        <p:spPr>
          <a:xfrm>
            <a:off x="5222872" y="4545003"/>
            <a:ext cx="131600" cy="519551"/>
          </a:xfrm>
          <a:custGeom>
            <a:avLst/>
            <a:gdLst>
              <a:gd name="connsiteX0" fmla="*/ 101603 w 131600"/>
              <a:gd name="connsiteY0" fmla="*/ 7947 h 519551"/>
              <a:gd name="connsiteX1" fmla="*/ 130178 w 131600"/>
              <a:gd name="connsiteY1" fmla="*/ 512772 h 519551"/>
              <a:gd name="connsiteX2" fmla="*/ 63503 w 131600"/>
              <a:gd name="connsiteY2" fmla="*/ 312747 h 519551"/>
              <a:gd name="connsiteX3" fmla="*/ 3178 w 131600"/>
              <a:gd name="connsiteY3" fmla="*/ 515947 h 519551"/>
              <a:gd name="connsiteX4" fmla="*/ 15878 w 131600"/>
              <a:gd name="connsiteY4" fmla="*/ 223847 h 519551"/>
              <a:gd name="connsiteX5" fmla="*/ 101603 w 131600"/>
              <a:gd name="connsiteY5" fmla="*/ 7947 h 5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00" h="519551">
                <a:moveTo>
                  <a:pt x="101603" y="7947"/>
                </a:moveTo>
                <a:cubicBezTo>
                  <a:pt x="120653" y="56101"/>
                  <a:pt x="136528" y="461972"/>
                  <a:pt x="130178" y="512772"/>
                </a:cubicBezTo>
                <a:cubicBezTo>
                  <a:pt x="123828" y="563572"/>
                  <a:pt x="84670" y="312218"/>
                  <a:pt x="63503" y="312747"/>
                </a:cubicBezTo>
                <a:cubicBezTo>
                  <a:pt x="42336" y="313276"/>
                  <a:pt x="11115" y="530764"/>
                  <a:pt x="3178" y="515947"/>
                </a:cubicBezTo>
                <a:cubicBezTo>
                  <a:pt x="-4760" y="501130"/>
                  <a:pt x="3178" y="304810"/>
                  <a:pt x="15878" y="223847"/>
                </a:cubicBezTo>
                <a:cubicBezTo>
                  <a:pt x="28578" y="142884"/>
                  <a:pt x="82553" y="-40207"/>
                  <a:pt x="101603" y="79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BB4029E1-E524-3248-2BC1-9841CAA1A325}"/>
              </a:ext>
            </a:extLst>
          </p:cNvPr>
          <p:cNvSpPr/>
          <p:nvPr/>
        </p:nvSpPr>
        <p:spPr>
          <a:xfrm>
            <a:off x="5175250" y="4544271"/>
            <a:ext cx="168308" cy="504632"/>
          </a:xfrm>
          <a:custGeom>
            <a:avLst/>
            <a:gdLst>
              <a:gd name="connsiteX0" fmla="*/ 130175 w 168308"/>
              <a:gd name="connsiteY0" fmla="*/ 15029 h 504632"/>
              <a:gd name="connsiteX1" fmla="*/ 168275 w 168308"/>
              <a:gd name="connsiteY1" fmla="*/ 494454 h 504632"/>
              <a:gd name="connsiteX2" fmla="*/ 123825 w 168308"/>
              <a:gd name="connsiteY2" fmla="*/ 335704 h 504632"/>
              <a:gd name="connsiteX3" fmla="*/ 79375 w 168308"/>
              <a:gd name="connsiteY3" fmla="*/ 256329 h 504632"/>
              <a:gd name="connsiteX4" fmla="*/ 79375 w 168308"/>
              <a:gd name="connsiteY4" fmla="*/ 319829 h 504632"/>
              <a:gd name="connsiteX5" fmla="*/ 0 w 168308"/>
              <a:gd name="connsiteY5" fmla="*/ 494454 h 504632"/>
              <a:gd name="connsiteX6" fmla="*/ 79375 w 168308"/>
              <a:gd name="connsiteY6" fmla="*/ 154729 h 504632"/>
              <a:gd name="connsiteX7" fmla="*/ 130175 w 168308"/>
              <a:gd name="connsiteY7" fmla="*/ 15029 h 50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08" h="504632">
                <a:moveTo>
                  <a:pt x="130175" y="15029"/>
                </a:moveTo>
                <a:cubicBezTo>
                  <a:pt x="144992" y="71650"/>
                  <a:pt x="169333" y="441008"/>
                  <a:pt x="168275" y="494454"/>
                </a:cubicBezTo>
                <a:cubicBezTo>
                  <a:pt x="167217" y="547900"/>
                  <a:pt x="138642" y="375391"/>
                  <a:pt x="123825" y="335704"/>
                </a:cubicBezTo>
                <a:cubicBezTo>
                  <a:pt x="109008" y="296017"/>
                  <a:pt x="86783" y="258975"/>
                  <a:pt x="79375" y="256329"/>
                </a:cubicBezTo>
                <a:cubicBezTo>
                  <a:pt x="71967" y="253683"/>
                  <a:pt x="92604" y="280142"/>
                  <a:pt x="79375" y="319829"/>
                </a:cubicBezTo>
                <a:cubicBezTo>
                  <a:pt x="66146" y="359516"/>
                  <a:pt x="0" y="521971"/>
                  <a:pt x="0" y="494454"/>
                </a:cubicBezTo>
                <a:cubicBezTo>
                  <a:pt x="0" y="466937"/>
                  <a:pt x="59796" y="235162"/>
                  <a:pt x="79375" y="154729"/>
                </a:cubicBezTo>
                <a:cubicBezTo>
                  <a:pt x="98954" y="74296"/>
                  <a:pt x="115358" y="-41592"/>
                  <a:pt x="130175" y="150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A068F0E8-956C-0B9C-3067-AE48C733C157}"/>
              </a:ext>
            </a:extLst>
          </p:cNvPr>
          <p:cNvSpPr/>
          <p:nvPr/>
        </p:nvSpPr>
        <p:spPr>
          <a:xfrm>
            <a:off x="4686038" y="5239585"/>
            <a:ext cx="395431" cy="1021697"/>
          </a:xfrm>
          <a:custGeom>
            <a:avLst/>
            <a:gdLst>
              <a:gd name="connsiteX0" fmla="*/ 393962 w 395431"/>
              <a:gd name="connsiteY0" fmla="*/ 5515 h 1021697"/>
              <a:gd name="connsiteX1" fmla="*/ 349512 w 395431"/>
              <a:gd name="connsiteY1" fmla="*/ 411915 h 1021697"/>
              <a:gd name="connsiteX2" fmla="*/ 336812 w 395431"/>
              <a:gd name="connsiteY2" fmla="*/ 405565 h 1021697"/>
              <a:gd name="connsiteX3" fmla="*/ 222512 w 395431"/>
              <a:gd name="connsiteY3" fmla="*/ 608765 h 1021697"/>
              <a:gd name="connsiteX4" fmla="*/ 262 w 395431"/>
              <a:gd name="connsiteY4" fmla="*/ 1011990 h 1021697"/>
              <a:gd name="connsiteX5" fmla="*/ 270137 w 395431"/>
              <a:gd name="connsiteY5" fmla="*/ 161090 h 1021697"/>
              <a:gd name="connsiteX6" fmla="*/ 282837 w 395431"/>
              <a:gd name="connsiteY6" fmla="*/ 173790 h 1021697"/>
              <a:gd name="connsiteX7" fmla="*/ 393962 w 395431"/>
              <a:gd name="connsiteY7" fmla="*/ 5515 h 102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431" h="1021697">
                <a:moveTo>
                  <a:pt x="393962" y="5515"/>
                </a:moveTo>
                <a:cubicBezTo>
                  <a:pt x="405075" y="45203"/>
                  <a:pt x="349512" y="411915"/>
                  <a:pt x="349512" y="411915"/>
                </a:cubicBezTo>
                <a:cubicBezTo>
                  <a:pt x="339987" y="478590"/>
                  <a:pt x="357979" y="372757"/>
                  <a:pt x="336812" y="405565"/>
                </a:cubicBezTo>
                <a:cubicBezTo>
                  <a:pt x="315645" y="438373"/>
                  <a:pt x="278604" y="507694"/>
                  <a:pt x="222512" y="608765"/>
                </a:cubicBezTo>
                <a:cubicBezTo>
                  <a:pt x="166420" y="709836"/>
                  <a:pt x="-7675" y="1086602"/>
                  <a:pt x="262" y="1011990"/>
                </a:cubicBezTo>
                <a:cubicBezTo>
                  <a:pt x="8199" y="937378"/>
                  <a:pt x="223041" y="300790"/>
                  <a:pt x="270137" y="161090"/>
                </a:cubicBezTo>
                <a:cubicBezTo>
                  <a:pt x="317233" y="21390"/>
                  <a:pt x="262199" y="194957"/>
                  <a:pt x="282837" y="173790"/>
                </a:cubicBezTo>
                <a:cubicBezTo>
                  <a:pt x="303474" y="152623"/>
                  <a:pt x="382849" y="-34173"/>
                  <a:pt x="393962" y="55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BC881FDB-36EC-0964-57E4-47E6D7B264A4}"/>
              </a:ext>
            </a:extLst>
          </p:cNvPr>
          <p:cNvSpPr/>
          <p:nvPr/>
        </p:nvSpPr>
        <p:spPr>
          <a:xfrm>
            <a:off x="4693685" y="5577186"/>
            <a:ext cx="298121" cy="665161"/>
          </a:xfrm>
          <a:custGeom>
            <a:avLst/>
            <a:gdLst>
              <a:gd name="connsiteX0" fmla="*/ 262490 w 298121"/>
              <a:gd name="connsiteY0" fmla="*/ 1289 h 665161"/>
              <a:gd name="connsiteX1" fmla="*/ 278365 w 298121"/>
              <a:gd name="connsiteY1" fmla="*/ 233064 h 665161"/>
              <a:gd name="connsiteX2" fmla="*/ 2140 w 298121"/>
              <a:gd name="connsiteY2" fmla="*/ 664864 h 665161"/>
              <a:gd name="connsiteX3" fmla="*/ 154540 w 298121"/>
              <a:gd name="connsiteY3" fmla="*/ 163214 h 665161"/>
              <a:gd name="connsiteX4" fmla="*/ 262490 w 298121"/>
              <a:gd name="connsiteY4" fmla="*/ 1289 h 6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21" h="665161">
                <a:moveTo>
                  <a:pt x="262490" y="1289"/>
                </a:moveTo>
                <a:cubicBezTo>
                  <a:pt x="283127" y="12931"/>
                  <a:pt x="321757" y="122468"/>
                  <a:pt x="278365" y="233064"/>
                </a:cubicBezTo>
                <a:cubicBezTo>
                  <a:pt x="234973" y="343660"/>
                  <a:pt x="22777" y="676506"/>
                  <a:pt x="2140" y="664864"/>
                </a:cubicBezTo>
                <a:cubicBezTo>
                  <a:pt x="-18497" y="653222"/>
                  <a:pt x="115911" y="268518"/>
                  <a:pt x="154540" y="163214"/>
                </a:cubicBezTo>
                <a:cubicBezTo>
                  <a:pt x="193169" y="57910"/>
                  <a:pt x="241853" y="-10353"/>
                  <a:pt x="262490" y="12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B3132B3D-F1F9-F797-B440-00962FD38A2F}"/>
              </a:ext>
            </a:extLst>
          </p:cNvPr>
          <p:cNvSpPr/>
          <p:nvPr/>
        </p:nvSpPr>
        <p:spPr>
          <a:xfrm>
            <a:off x="4259859" y="5731883"/>
            <a:ext cx="589365" cy="1119412"/>
          </a:xfrm>
          <a:custGeom>
            <a:avLst/>
            <a:gdLst>
              <a:gd name="connsiteX0" fmla="*/ 585191 w 589365"/>
              <a:gd name="connsiteY0" fmla="*/ 24392 h 1119412"/>
              <a:gd name="connsiteX1" fmla="*/ 312141 w 589365"/>
              <a:gd name="connsiteY1" fmla="*/ 494292 h 1119412"/>
              <a:gd name="connsiteX2" fmla="*/ 331191 w 589365"/>
              <a:gd name="connsiteY2" fmla="*/ 456192 h 1119412"/>
              <a:gd name="connsiteX3" fmla="*/ 274041 w 589365"/>
              <a:gd name="connsiteY3" fmla="*/ 770517 h 1119412"/>
              <a:gd name="connsiteX4" fmla="*/ 277216 w 589365"/>
              <a:gd name="connsiteY4" fmla="*/ 716542 h 1119412"/>
              <a:gd name="connsiteX5" fmla="*/ 321666 w 589365"/>
              <a:gd name="connsiteY5" fmla="*/ 729242 h 1119412"/>
              <a:gd name="connsiteX6" fmla="*/ 416916 w 589365"/>
              <a:gd name="connsiteY6" fmla="*/ 589542 h 1119412"/>
              <a:gd name="connsiteX7" fmla="*/ 413741 w 589365"/>
              <a:gd name="connsiteY7" fmla="*/ 776867 h 1119412"/>
              <a:gd name="connsiteX8" fmla="*/ 147041 w 589365"/>
              <a:gd name="connsiteY8" fmla="*/ 1088017 h 1119412"/>
              <a:gd name="connsiteX9" fmla="*/ 35916 w 589365"/>
              <a:gd name="connsiteY9" fmla="*/ 1094367 h 1119412"/>
              <a:gd name="connsiteX10" fmla="*/ 10516 w 589365"/>
              <a:gd name="connsiteY10" fmla="*/ 961017 h 1119412"/>
              <a:gd name="connsiteX11" fmla="*/ 194666 w 589365"/>
              <a:gd name="connsiteY11" fmla="*/ 338717 h 1119412"/>
              <a:gd name="connsiteX12" fmla="*/ 458191 w 589365"/>
              <a:gd name="connsiteY12" fmla="*/ 94242 h 1119412"/>
              <a:gd name="connsiteX13" fmla="*/ 585191 w 589365"/>
              <a:gd name="connsiteY13" fmla="*/ 24392 h 111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365" h="1119412">
                <a:moveTo>
                  <a:pt x="585191" y="24392"/>
                </a:moveTo>
                <a:cubicBezTo>
                  <a:pt x="560849" y="91067"/>
                  <a:pt x="354474" y="422325"/>
                  <a:pt x="312141" y="494292"/>
                </a:cubicBezTo>
                <a:cubicBezTo>
                  <a:pt x="269808" y="566259"/>
                  <a:pt x="337541" y="410154"/>
                  <a:pt x="331191" y="456192"/>
                </a:cubicBezTo>
                <a:cubicBezTo>
                  <a:pt x="324841" y="502230"/>
                  <a:pt x="283037" y="727125"/>
                  <a:pt x="274041" y="770517"/>
                </a:cubicBezTo>
                <a:cubicBezTo>
                  <a:pt x="265045" y="813909"/>
                  <a:pt x="269278" y="723421"/>
                  <a:pt x="277216" y="716542"/>
                </a:cubicBezTo>
                <a:cubicBezTo>
                  <a:pt x="285154" y="709663"/>
                  <a:pt x="298383" y="750409"/>
                  <a:pt x="321666" y="729242"/>
                </a:cubicBezTo>
                <a:cubicBezTo>
                  <a:pt x="344949" y="708075"/>
                  <a:pt x="401570" y="581605"/>
                  <a:pt x="416916" y="589542"/>
                </a:cubicBezTo>
                <a:cubicBezTo>
                  <a:pt x="432262" y="597479"/>
                  <a:pt x="458720" y="693788"/>
                  <a:pt x="413741" y="776867"/>
                </a:cubicBezTo>
                <a:cubicBezTo>
                  <a:pt x="368762" y="859946"/>
                  <a:pt x="210012" y="1035100"/>
                  <a:pt x="147041" y="1088017"/>
                </a:cubicBezTo>
                <a:cubicBezTo>
                  <a:pt x="84070" y="1140934"/>
                  <a:pt x="58670" y="1115534"/>
                  <a:pt x="35916" y="1094367"/>
                </a:cubicBezTo>
                <a:cubicBezTo>
                  <a:pt x="13162" y="1073200"/>
                  <a:pt x="-15942" y="1086959"/>
                  <a:pt x="10516" y="961017"/>
                </a:cubicBezTo>
                <a:cubicBezTo>
                  <a:pt x="36974" y="835075"/>
                  <a:pt x="120054" y="483179"/>
                  <a:pt x="194666" y="338717"/>
                </a:cubicBezTo>
                <a:cubicBezTo>
                  <a:pt x="269278" y="194255"/>
                  <a:pt x="394162" y="145042"/>
                  <a:pt x="458191" y="94242"/>
                </a:cubicBezTo>
                <a:cubicBezTo>
                  <a:pt x="522220" y="43442"/>
                  <a:pt x="609533" y="-42283"/>
                  <a:pt x="585191" y="243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3FC076E2-1DB2-57B8-F78C-AA7359121A9C}"/>
              </a:ext>
            </a:extLst>
          </p:cNvPr>
          <p:cNvSpPr/>
          <p:nvPr/>
        </p:nvSpPr>
        <p:spPr>
          <a:xfrm>
            <a:off x="4474891" y="5806035"/>
            <a:ext cx="471195" cy="803676"/>
          </a:xfrm>
          <a:custGeom>
            <a:avLst/>
            <a:gdLst>
              <a:gd name="connsiteX0" fmla="*/ 386034 w 471195"/>
              <a:gd name="connsiteY0" fmla="*/ 4215 h 803676"/>
              <a:gd name="connsiteX1" fmla="*/ 189184 w 471195"/>
              <a:gd name="connsiteY1" fmla="*/ 280440 h 803676"/>
              <a:gd name="connsiteX2" fmla="*/ 1859 w 471195"/>
              <a:gd name="connsiteY2" fmla="*/ 791615 h 803676"/>
              <a:gd name="connsiteX3" fmla="*/ 93934 w 471195"/>
              <a:gd name="connsiteY3" fmla="*/ 651915 h 803676"/>
              <a:gd name="connsiteX4" fmla="*/ 106634 w 471195"/>
              <a:gd name="connsiteY4" fmla="*/ 759865 h 803676"/>
              <a:gd name="connsiteX5" fmla="*/ 465409 w 471195"/>
              <a:gd name="connsiteY5" fmla="*/ 16915 h 803676"/>
              <a:gd name="connsiteX6" fmla="*/ 332059 w 471195"/>
              <a:gd name="connsiteY6" fmla="*/ 223290 h 803676"/>
              <a:gd name="connsiteX7" fmla="*/ 386034 w 471195"/>
              <a:gd name="connsiteY7" fmla="*/ 4215 h 80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195" h="803676">
                <a:moveTo>
                  <a:pt x="386034" y="4215"/>
                </a:moveTo>
                <a:cubicBezTo>
                  <a:pt x="362221" y="13740"/>
                  <a:pt x="253213" y="149207"/>
                  <a:pt x="189184" y="280440"/>
                </a:cubicBezTo>
                <a:cubicBezTo>
                  <a:pt x="125155" y="411673"/>
                  <a:pt x="17734" y="729703"/>
                  <a:pt x="1859" y="791615"/>
                </a:cubicBezTo>
                <a:cubicBezTo>
                  <a:pt x="-14016" y="853528"/>
                  <a:pt x="76472" y="657207"/>
                  <a:pt x="93934" y="651915"/>
                </a:cubicBezTo>
                <a:cubicBezTo>
                  <a:pt x="111396" y="646623"/>
                  <a:pt x="44721" y="865698"/>
                  <a:pt x="106634" y="759865"/>
                </a:cubicBezTo>
                <a:cubicBezTo>
                  <a:pt x="168546" y="654032"/>
                  <a:pt x="427838" y="106344"/>
                  <a:pt x="465409" y="16915"/>
                </a:cubicBezTo>
                <a:cubicBezTo>
                  <a:pt x="502980" y="-72514"/>
                  <a:pt x="345817" y="221703"/>
                  <a:pt x="332059" y="223290"/>
                </a:cubicBezTo>
                <a:cubicBezTo>
                  <a:pt x="318301" y="224877"/>
                  <a:pt x="409847" y="-5310"/>
                  <a:pt x="386034" y="42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CB879520-8FC2-F1EB-25EF-C144315D859E}"/>
              </a:ext>
            </a:extLst>
          </p:cNvPr>
          <p:cNvSpPr/>
          <p:nvPr/>
        </p:nvSpPr>
        <p:spPr>
          <a:xfrm>
            <a:off x="2545004" y="5628564"/>
            <a:ext cx="1329078" cy="1148632"/>
          </a:xfrm>
          <a:custGeom>
            <a:avLst/>
            <a:gdLst>
              <a:gd name="connsiteX0" fmla="*/ 896383 w 1329078"/>
              <a:gd name="connsiteY0" fmla="*/ 10987 h 1148632"/>
              <a:gd name="connsiteX1" fmla="*/ 1130614 w 1329078"/>
              <a:gd name="connsiteY1" fmla="*/ 344315 h 1148632"/>
              <a:gd name="connsiteX2" fmla="*/ 1126109 w 1329078"/>
              <a:gd name="connsiteY2" fmla="*/ 267739 h 1148632"/>
              <a:gd name="connsiteX3" fmla="*/ 1036021 w 1329078"/>
              <a:gd name="connsiteY3" fmla="*/ 637103 h 1148632"/>
              <a:gd name="connsiteX4" fmla="*/ 1220702 w 1329078"/>
              <a:gd name="connsiteY4" fmla="*/ 911873 h 1148632"/>
              <a:gd name="connsiteX5" fmla="*/ 1135118 w 1329078"/>
              <a:gd name="connsiteY5" fmla="*/ 1051511 h 1148632"/>
              <a:gd name="connsiteX6" fmla="*/ 1328809 w 1329078"/>
              <a:gd name="connsiteY6" fmla="*/ 1092051 h 1148632"/>
              <a:gd name="connsiteX7" fmla="*/ 1085569 w 1329078"/>
              <a:gd name="connsiteY7" fmla="*/ 1096555 h 1148632"/>
              <a:gd name="connsiteX8" fmla="*/ 333329 w 1329078"/>
              <a:gd name="connsiteY8" fmla="*/ 1146104 h 1148632"/>
              <a:gd name="connsiteX9" fmla="*/ 396391 w 1329078"/>
              <a:gd name="connsiteY9" fmla="*/ 1101060 h 1148632"/>
              <a:gd name="connsiteX10" fmla="*/ 1 w 1329078"/>
              <a:gd name="connsiteY10" fmla="*/ 772236 h 1148632"/>
              <a:gd name="connsiteX11" fmla="*/ 391887 w 1329078"/>
              <a:gd name="connsiteY11" fmla="*/ 704669 h 1148632"/>
              <a:gd name="connsiteX12" fmla="*/ 283780 w 1329078"/>
              <a:gd name="connsiteY12" fmla="*/ 677643 h 1148632"/>
              <a:gd name="connsiteX13" fmla="*/ 810799 w 1329078"/>
              <a:gd name="connsiteY13" fmla="*/ 155129 h 1148632"/>
              <a:gd name="connsiteX14" fmla="*/ 635126 w 1329078"/>
              <a:gd name="connsiteY14" fmla="*/ 326297 h 1148632"/>
              <a:gd name="connsiteX15" fmla="*/ 765755 w 1329078"/>
              <a:gd name="connsiteY15" fmla="*/ 101075 h 1148632"/>
              <a:gd name="connsiteX16" fmla="*/ 896383 w 1329078"/>
              <a:gd name="connsiteY16" fmla="*/ 10987 h 11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29078" h="1148632">
                <a:moveTo>
                  <a:pt x="896383" y="10987"/>
                </a:moveTo>
                <a:cubicBezTo>
                  <a:pt x="957193" y="51527"/>
                  <a:pt x="1092326" y="301523"/>
                  <a:pt x="1130614" y="344315"/>
                </a:cubicBezTo>
                <a:cubicBezTo>
                  <a:pt x="1168902" y="387107"/>
                  <a:pt x="1141875" y="218941"/>
                  <a:pt x="1126109" y="267739"/>
                </a:cubicBezTo>
                <a:cubicBezTo>
                  <a:pt x="1110344" y="316537"/>
                  <a:pt x="1020256" y="529747"/>
                  <a:pt x="1036021" y="637103"/>
                </a:cubicBezTo>
                <a:cubicBezTo>
                  <a:pt x="1051786" y="744459"/>
                  <a:pt x="1204186" y="842805"/>
                  <a:pt x="1220702" y="911873"/>
                </a:cubicBezTo>
                <a:cubicBezTo>
                  <a:pt x="1237218" y="980941"/>
                  <a:pt x="1117100" y="1021481"/>
                  <a:pt x="1135118" y="1051511"/>
                </a:cubicBezTo>
                <a:cubicBezTo>
                  <a:pt x="1153136" y="1081541"/>
                  <a:pt x="1337067" y="1084544"/>
                  <a:pt x="1328809" y="1092051"/>
                </a:cubicBezTo>
                <a:cubicBezTo>
                  <a:pt x="1320551" y="1099558"/>
                  <a:pt x="1251482" y="1087546"/>
                  <a:pt x="1085569" y="1096555"/>
                </a:cubicBezTo>
                <a:cubicBezTo>
                  <a:pt x="919656" y="1105564"/>
                  <a:pt x="448192" y="1145353"/>
                  <a:pt x="333329" y="1146104"/>
                </a:cubicBezTo>
                <a:cubicBezTo>
                  <a:pt x="218466" y="1146855"/>
                  <a:pt x="451946" y="1163371"/>
                  <a:pt x="396391" y="1101060"/>
                </a:cubicBezTo>
                <a:cubicBezTo>
                  <a:pt x="340836" y="1038749"/>
                  <a:pt x="752" y="838301"/>
                  <a:pt x="1" y="772236"/>
                </a:cubicBezTo>
                <a:cubicBezTo>
                  <a:pt x="-750" y="706171"/>
                  <a:pt x="344590" y="720435"/>
                  <a:pt x="391887" y="704669"/>
                </a:cubicBezTo>
                <a:cubicBezTo>
                  <a:pt x="439183" y="688904"/>
                  <a:pt x="213961" y="769233"/>
                  <a:pt x="283780" y="677643"/>
                </a:cubicBezTo>
                <a:cubicBezTo>
                  <a:pt x="353599" y="586053"/>
                  <a:pt x="752241" y="213687"/>
                  <a:pt x="810799" y="155129"/>
                </a:cubicBezTo>
                <a:cubicBezTo>
                  <a:pt x="869357" y="96571"/>
                  <a:pt x="642633" y="335306"/>
                  <a:pt x="635126" y="326297"/>
                </a:cubicBezTo>
                <a:cubicBezTo>
                  <a:pt x="627619" y="317288"/>
                  <a:pt x="728218" y="150624"/>
                  <a:pt x="765755" y="101075"/>
                </a:cubicBezTo>
                <a:cubicBezTo>
                  <a:pt x="803292" y="51526"/>
                  <a:pt x="835573" y="-29553"/>
                  <a:pt x="896383" y="109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51D5D960-07C4-85AF-18E2-1149BA471A13}"/>
              </a:ext>
            </a:extLst>
          </p:cNvPr>
          <p:cNvSpPr/>
          <p:nvPr/>
        </p:nvSpPr>
        <p:spPr>
          <a:xfrm>
            <a:off x="4215142" y="4510631"/>
            <a:ext cx="715118" cy="140172"/>
          </a:xfrm>
          <a:custGeom>
            <a:avLst/>
            <a:gdLst>
              <a:gd name="connsiteX0" fmla="*/ 4790 w 715118"/>
              <a:gd name="connsiteY0" fmla="*/ 139606 h 140172"/>
              <a:gd name="connsiteX1" fmla="*/ 459545 w 715118"/>
              <a:gd name="connsiteY1" fmla="*/ 2691 h 140172"/>
              <a:gd name="connsiteX2" fmla="*/ 317739 w 715118"/>
              <a:gd name="connsiteY2" fmla="*/ 46699 h 140172"/>
              <a:gd name="connsiteX3" fmla="*/ 493774 w 715118"/>
              <a:gd name="connsiteY3" fmla="*/ 22250 h 140172"/>
              <a:gd name="connsiteX4" fmla="*/ 713816 w 715118"/>
              <a:gd name="connsiteY4" fmla="*/ 22250 h 140172"/>
              <a:gd name="connsiteX5" fmla="*/ 386197 w 715118"/>
              <a:gd name="connsiteY5" fmla="*/ 56479 h 140172"/>
              <a:gd name="connsiteX6" fmla="*/ 229722 w 715118"/>
              <a:gd name="connsiteY6" fmla="*/ 51589 h 140172"/>
              <a:gd name="connsiteX7" fmla="*/ 4790 w 715118"/>
              <a:gd name="connsiteY7" fmla="*/ 139606 h 14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118" h="140172">
                <a:moveTo>
                  <a:pt x="4790" y="139606"/>
                </a:moveTo>
                <a:cubicBezTo>
                  <a:pt x="43094" y="131456"/>
                  <a:pt x="407387" y="18175"/>
                  <a:pt x="459545" y="2691"/>
                </a:cubicBezTo>
                <a:cubicBezTo>
                  <a:pt x="511703" y="-12793"/>
                  <a:pt x="312034" y="43439"/>
                  <a:pt x="317739" y="46699"/>
                </a:cubicBezTo>
                <a:cubicBezTo>
                  <a:pt x="323444" y="49959"/>
                  <a:pt x="427761" y="26325"/>
                  <a:pt x="493774" y="22250"/>
                </a:cubicBezTo>
                <a:cubicBezTo>
                  <a:pt x="559787" y="18175"/>
                  <a:pt x="731745" y="16545"/>
                  <a:pt x="713816" y="22250"/>
                </a:cubicBezTo>
                <a:cubicBezTo>
                  <a:pt x="695887" y="27955"/>
                  <a:pt x="466879" y="51589"/>
                  <a:pt x="386197" y="56479"/>
                </a:cubicBezTo>
                <a:cubicBezTo>
                  <a:pt x="305515" y="61369"/>
                  <a:pt x="290845" y="37735"/>
                  <a:pt x="229722" y="51589"/>
                </a:cubicBezTo>
                <a:cubicBezTo>
                  <a:pt x="168599" y="65443"/>
                  <a:pt x="-33514" y="147756"/>
                  <a:pt x="4790" y="139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05E382DD-1DB8-53C9-33F6-9538B719753E}"/>
              </a:ext>
            </a:extLst>
          </p:cNvPr>
          <p:cNvSpPr/>
          <p:nvPr/>
        </p:nvSpPr>
        <p:spPr>
          <a:xfrm>
            <a:off x="4128630" y="4625215"/>
            <a:ext cx="270014" cy="176449"/>
          </a:xfrm>
          <a:custGeom>
            <a:avLst/>
            <a:gdLst>
              <a:gd name="connsiteX0" fmla="*/ 267336 w 270014"/>
              <a:gd name="connsiteY0" fmla="*/ 573 h 176449"/>
              <a:gd name="connsiteX1" fmla="*/ 3284 w 270014"/>
              <a:gd name="connsiteY1" fmla="*/ 171718 h 176449"/>
              <a:gd name="connsiteX2" fmla="*/ 130420 w 270014"/>
              <a:gd name="connsiteY2" fmla="*/ 117929 h 176449"/>
              <a:gd name="connsiteX3" fmla="*/ 267336 w 270014"/>
              <a:gd name="connsiteY3" fmla="*/ 573 h 17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014" h="176449">
                <a:moveTo>
                  <a:pt x="267336" y="573"/>
                </a:moveTo>
                <a:cubicBezTo>
                  <a:pt x="246147" y="9538"/>
                  <a:pt x="26103" y="152159"/>
                  <a:pt x="3284" y="171718"/>
                </a:cubicBezTo>
                <a:cubicBezTo>
                  <a:pt x="-19535" y="191277"/>
                  <a:pt x="82337" y="145638"/>
                  <a:pt x="130420" y="117929"/>
                </a:cubicBezTo>
                <a:cubicBezTo>
                  <a:pt x="178503" y="90220"/>
                  <a:pt x="288525" y="-8392"/>
                  <a:pt x="267336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6F505B82-3BE5-BB63-C846-8EEB836100E9}"/>
              </a:ext>
            </a:extLst>
          </p:cNvPr>
          <p:cNvSpPr/>
          <p:nvPr/>
        </p:nvSpPr>
        <p:spPr>
          <a:xfrm>
            <a:off x="6659527" y="4656024"/>
            <a:ext cx="548456" cy="373328"/>
          </a:xfrm>
          <a:custGeom>
            <a:avLst/>
            <a:gdLst>
              <a:gd name="connsiteX0" fmla="*/ 548097 w 548456"/>
              <a:gd name="connsiteY0" fmla="*/ 20 h 373328"/>
              <a:gd name="connsiteX1" fmla="*/ 141323 w 548456"/>
              <a:gd name="connsiteY1" fmla="*/ 70617 h 373328"/>
              <a:gd name="connsiteX2" fmla="*/ 129 w 548456"/>
              <a:gd name="connsiteY2" fmla="*/ 373176 h 373328"/>
              <a:gd name="connsiteX3" fmla="*/ 117791 w 548456"/>
              <a:gd name="connsiteY3" fmla="*/ 110958 h 373328"/>
              <a:gd name="connsiteX4" fmla="*/ 211920 w 548456"/>
              <a:gd name="connsiteY4" fmla="*/ 63894 h 373328"/>
              <a:gd name="connsiteX5" fmla="*/ 548097 w 548456"/>
              <a:gd name="connsiteY5" fmla="*/ 20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456" h="373328">
                <a:moveTo>
                  <a:pt x="548097" y="20"/>
                </a:moveTo>
                <a:cubicBezTo>
                  <a:pt x="536331" y="1140"/>
                  <a:pt x="232651" y="8424"/>
                  <a:pt x="141323" y="70617"/>
                </a:cubicBezTo>
                <a:cubicBezTo>
                  <a:pt x="49995" y="132810"/>
                  <a:pt x="4051" y="366453"/>
                  <a:pt x="129" y="373176"/>
                </a:cubicBezTo>
                <a:cubicBezTo>
                  <a:pt x="-3793" y="379899"/>
                  <a:pt x="82493" y="162505"/>
                  <a:pt x="117791" y="110958"/>
                </a:cubicBezTo>
                <a:cubicBezTo>
                  <a:pt x="153089" y="59411"/>
                  <a:pt x="144685" y="83504"/>
                  <a:pt x="211920" y="63894"/>
                </a:cubicBezTo>
                <a:cubicBezTo>
                  <a:pt x="279155" y="44284"/>
                  <a:pt x="559863" y="-1100"/>
                  <a:pt x="54809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3992C00C-543E-3D59-F248-DB8E212E443D}"/>
              </a:ext>
            </a:extLst>
          </p:cNvPr>
          <p:cNvSpPr/>
          <p:nvPr/>
        </p:nvSpPr>
        <p:spPr>
          <a:xfrm>
            <a:off x="7019232" y="4656040"/>
            <a:ext cx="353149" cy="238691"/>
          </a:xfrm>
          <a:custGeom>
            <a:avLst/>
            <a:gdLst>
              <a:gd name="connsiteX0" fmla="*/ 353118 w 353149"/>
              <a:gd name="connsiteY0" fmla="*/ 4 h 238691"/>
              <a:gd name="connsiteX1" fmla="*/ 111071 w 353149"/>
              <a:gd name="connsiteY1" fmla="*/ 90772 h 238691"/>
              <a:gd name="connsiteX2" fmla="*/ 133 w 353149"/>
              <a:gd name="connsiteY2" fmla="*/ 238689 h 238691"/>
              <a:gd name="connsiteX3" fmla="*/ 94262 w 353149"/>
              <a:gd name="connsiteY3" fmla="*/ 87410 h 238691"/>
              <a:gd name="connsiteX4" fmla="*/ 353118 w 353149"/>
              <a:gd name="connsiteY4" fmla="*/ 4 h 23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49" h="238691">
                <a:moveTo>
                  <a:pt x="353118" y="4"/>
                </a:moveTo>
                <a:cubicBezTo>
                  <a:pt x="355919" y="564"/>
                  <a:pt x="169902" y="50991"/>
                  <a:pt x="111071" y="90772"/>
                </a:cubicBezTo>
                <a:cubicBezTo>
                  <a:pt x="52240" y="130553"/>
                  <a:pt x="2934" y="239249"/>
                  <a:pt x="133" y="238689"/>
                </a:cubicBezTo>
                <a:cubicBezTo>
                  <a:pt x="-2668" y="238129"/>
                  <a:pt x="38793" y="127191"/>
                  <a:pt x="94262" y="87410"/>
                </a:cubicBezTo>
                <a:cubicBezTo>
                  <a:pt x="149731" y="47629"/>
                  <a:pt x="350317" y="-556"/>
                  <a:pt x="353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827C2E74-AFA9-72FC-B0EF-7EA84BE71089}"/>
              </a:ext>
            </a:extLst>
          </p:cNvPr>
          <p:cNvSpPr/>
          <p:nvPr/>
        </p:nvSpPr>
        <p:spPr>
          <a:xfrm>
            <a:off x="7426128" y="4871011"/>
            <a:ext cx="205155" cy="635574"/>
          </a:xfrm>
          <a:custGeom>
            <a:avLst/>
            <a:gdLst>
              <a:gd name="connsiteX0" fmla="*/ 10 w 205155"/>
              <a:gd name="connsiteY0" fmla="*/ 186 h 635574"/>
              <a:gd name="connsiteX1" fmla="*/ 104225 w 205155"/>
              <a:gd name="connsiteY1" fmla="*/ 211977 h 635574"/>
              <a:gd name="connsiteX2" fmla="*/ 84054 w 205155"/>
              <a:gd name="connsiteY2" fmla="*/ 420407 h 635574"/>
              <a:gd name="connsiteX3" fmla="*/ 205078 w 205155"/>
              <a:gd name="connsiteY3" fmla="*/ 635560 h 635574"/>
              <a:gd name="connsiteX4" fmla="*/ 63884 w 205155"/>
              <a:gd name="connsiteY4" fmla="*/ 430492 h 635574"/>
              <a:gd name="connsiteX5" fmla="*/ 97501 w 205155"/>
              <a:gd name="connsiteY5" fmla="*/ 248957 h 635574"/>
              <a:gd name="connsiteX6" fmla="*/ 10 w 205155"/>
              <a:gd name="connsiteY6" fmla="*/ 186 h 63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155" h="635574">
                <a:moveTo>
                  <a:pt x="10" y="186"/>
                </a:moveTo>
                <a:cubicBezTo>
                  <a:pt x="1131" y="-5977"/>
                  <a:pt x="90218" y="141940"/>
                  <a:pt x="104225" y="211977"/>
                </a:cubicBezTo>
                <a:cubicBezTo>
                  <a:pt x="118232" y="282014"/>
                  <a:pt x="67245" y="349810"/>
                  <a:pt x="84054" y="420407"/>
                </a:cubicBezTo>
                <a:cubicBezTo>
                  <a:pt x="100863" y="491004"/>
                  <a:pt x="208440" y="633879"/>
                  <a:pt x="205078" y="635560"/>
                </a:cubicBezTo>
                <a:cubicBezTo>
                  <a:pt x="201716" y="637241"/>
                  <a:pt x="81813" y="494926"/>
                  <a:pt x="63884" y="430492"/>
                </a:cubicBezTo>
                <a:cubicBezTo>
                  <a:pt x="45955" y="366058"/>
                  <a:pt x="106466" y="318994"/>
                  <a:pt x="97501" y="248957"/>
                </a:cubicBezTo>
                <a:cubicBezTo>
                  <a:pt x="88536" y="178920"/>
                  <a:pt x="-1111" y="6349"/>
                  <a:pt x="1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FCB2D66B-7402-E859-A3D6-0E6A4CEFED69}"/>
              </a:ext>
            </a:extLst>
          </p:cNvPr>
          <p:cNvSpPr/>
          <p:nvPr/>
        </p:nvSpPr>
        <p:spPr>
          <a:xfrm>
            <a:off x="7627751" y="5277958"/>
            <a:ext cx="209661" cy="282471"/>
          </a:xfrm>
          <a:custGeom>
            <a:avLst/>
            <a:gdLst>
              <a:gd name="connsiteX0" fmla="*/ 93 w 209661"/>
              <a:gd name="connsiteY0" fmla="*/ 13 h 282471"/>
              <a:gd name="connsiteX1" fmla="*/ 178267 w 209661"/>
              <a:gd name="connsiteY1" fmla="*/ 208442 h 282471"/>
              <a:gd name="connsiteX2" fmla="*/ 148011 w 209661"/>
              <a:gd name="connsiteY2" fmla="*/ 282401 h 282471"/>
              <a:gd name="connsiteX3" fmla="*/ 205161 w 209661"/>
              <a:gd name="connsiteY3" fmla="*/ 198357 h 282471"/>
              <a:gd name="connsiteX4" fmla="*/ 93 w 209661"/>
              <a:gd name="connsiteY4" fmla="*/ 13 h 28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61" h="282471">
                <a:moveTo>
                  <a:pt x="93" y="13"/>
                </a:moveTo>
                <a:cubicBezTo>
                  <a:pt x="-4389" y="1694"/>
                  <a:pt x="153614" y="161377"/>
                  <a:pt x="178267" y="208442"/>
                </a:cubicBezTo>
                <a:cubicBezTo>
                  <a:pt x="202920" y="255507"/>
                  <a:pt x="143529" y="284082"/>
                  <a:pt x="148011" y="282401"/>
                </a:cubicBezTo>
                <a:cubicBezTo>
                  <a:pt x="152493" y="280720"/>
                  <a:pt x="228693" y="245982"/>
                  <a:pt x="205161" y="198357"/>
                </a:cubicBezTo>
                <a:cubicBezTo>
                  <a:pt x="181629" y="150732"/>
                  <a:pt x="4575" y="-1668"/>
                  <a:pt x="9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F9DC1519-0D76-138F-5F1D-203D171FDFB6}"/>
              </a:ext>
            </a:extLst>
          </p:cNvPr>
          <p:cNvSpPr/>
          <p:nvPr/>
        </p:nvSpPr>
        <p:spPr>
          <a:xfrm>
            <a:off x="7398711" y="5526675"/>
            <a:ext cx="71198" cy="282613"/>
          </a:xfrm>
          <a:custGeom>
            <a:avLst/>
            <a:gdLst>
              <a:gd name="connsiteX0" fmla="*/ 37513 w 71198"/>
              <a:gd name="connsiteY0" fmla="*/ 66 h 282613"/>
              <a:gd name="connsiteX1" fmla="*/ 13980 w 71198"/>
              <a:gd name="connsiteY1" fmla="*/ 188325 h 282613"/>
              <a:gd name="connsiteX2" fmla="*/ 71130 w 71198"/>
              <a:gd name="connsiteY2" fmla="*/ 282454 h 282613"/>
              <a:gd name="connsiteX3" fmla="*/ 533 w 71198"/>
              <a:gd name="connsiteY3" fmla="*/ 168154 h 282613"/>
              <a:gd name="connsiteX4" fmla="*/ 37513 w 71198"/>
              <a:gd name="connsiteY4" fmla="*/ 66 h 28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98" h="282613">
                <a:moveTo>
                  <a:pt x="37513" y="66"/>
                </a:moveTo>
                <a:cubicBezTo>
                  <a:pt x="39754" y="3428"/>
                  <a:pt x="8377" y="141260"/>
                  <a:pt x="13980" y="188325"/>
                </a:cubicBezTo>
                <a:cubicBezTo>
                  <a:pt x="19583" y="235390"/>
                  <a:pt x="73371" y="285816"/>
                  <a:pt x="71130" y="282454"/>
                </a:cubicBezTo>
                <a:cubicBezTo>
                  <a:pt x="68889" y="279092"/>
                  <a:pt x="6136" y="214098"/>
                  <a:pt x="533" y="168154"/>
                </a:cubicBezTo>
                <a:cubicBezTo>
                  <a:pt x="-5070" y="122210"/>
                  <a:pt x="35272" y="-3296"/>
                  <a:pt x="3751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EE3D1E2E-BDDE-03F5-C9F9-53D59894C73D}"/>
              </a:ext>
            </a:extLst>
          </p:cNvPr>
          <p:cNvSpPr/>
          <p:nvPr/>
        </p:nvSpPr>
        <p:spPr>
          <a:xfrm>
            <a:off x="7695304" y="5634305"/>
            <a:ext cx="130892" cy="195010"/>
          </a:xfrm>
          <a:custGeom>
            <a:avLst/>
            <a:gdLst>
              <a:gd name="connsiteX0" fmla="*/ 40117 w 130892"/>
              <a:gd name="connsiteY0" fmla="*/ 13 h 195010"/>
              <a:gd name="connsiteX1" fmla="*/ 9861 w 130892"/>
              <a:gd name="connsiteY1" fmla="*/ 104227 h 195010"/>
              <a:gd name="connsiteX2" fmla="*/ 130884 w 130892"/>
              <a:gd name="connsiteY2" fmla="*/ 194995 h 195010"/>
              <a:gd name="connsiteX3" fmla="*/ 3137 w 130892"/>
              <a:gd name="connsiteY3" fmla="*/ 97504 h 195010"/>
              <a:gd name="connsiteX4" fmla="*/ 40117 w 130892"/>
              <a:gd name="connsiteY4" fmla="*/ 13 h 19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92" h="195010">
                <a:moveTo>
                  <a:pt x="40117" y="13"/>
                </a:moveTo>
                <a:cubicBezTo>
                  <a:pt x="41238" y="1133"/>
                  <a:pt x="-5267" y="71730"/>
                  <a:pt x="9861" y="104227"/>
                </a:cubicBezTo>
                <a:cubicBezTo>
                  <a:pt x="24989" y="136724"/>
                  <a:pt x="132005" y="196115"/>
                  <a:pt x="130884" y="194995"/>
                </a:cubicBezTo>
                <a:cubicBezTo>
                  <a:pt x="129763" y="193875"/>
                  <a:pt x="19385" y="126639"/>
                  <a:pt x="3137" y="97504"/>
                </a:cubicBezTo>
                <a:cubicBezTo>
                  <a:pt x="-13112" y="68369"/>
                  <a:pt x="38996" y="-1107"/>
                  <a:pt x="4011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FA0E0445-8D78-98C7-D422-5BD8F9E09FB2}"/>
              </a:ext>
            </a:extLst>
          </p:cNvPr>
          <p:cNvSpPr/>
          <p:nvPr/>
        </p:nvSpPr>
        <p:spPr>
          <a:xfrm>
            <a:off x="6477937" y="4595401"/>
            <a:ext cx="846790" cy="468759"/>
          </a:xfrm>
          <a:custGeom>
            <a:avLst/>
            <a:gdLst>
              <a:gd name="connsiteX0" fmla="*/ 11763 w 846790"/>
              <a:gd name="connsiteY0" fmla="*/ 125824 h 468759"/>
              <a:gd name="connsiteX1" fmla="*/ 408638 w 846790"/>
              <a:gd name="connsiteY1" fmla="*/ 8349 h 468759"/>
              <a:gd name="connsiteX2" fmla="*/ 846788 w 846790"/>
              <a:gd name="connsiteY2" fmla="*/ 17874 h 468759"/>
              <a:gd name="connsiteX3" fmla="*/ 402288 w 846790"/>
              <a:gd name="connsiteY3" fmla="*/ 84549 h 468759"/>
              <a:gd name="connsiteX4" fmla="*/ 405463 w 846790"/>
              <a:gd name="connsiteY4" fmla="*/ 84549 h 468759"/>
              <a:gd name="connsiteX5" fmla="*/ 202263 w 846790"/>
              <a:gd name="connsiteY5" fmla="*/ 287749 h 468759"/>
              <a:gd name="connsiteX6" fmla="*/ 237188 w 846790"/>
              <a:gd name="connsiteY6" fmla="*/ 233774 h 468759"/>
              <a:gd name="connsiteX7" fmla="*/ 237188 w 846790"/>
              <a:gd name="connsiteY7" fmla="*/ 240124 h 468759"/>
              <a:gd name="connsiteX8" fmla="*/ 78438 w 846790"/>
              <a:gd name="connsiteY8" fmla="*/ 195674 h 468759"/>
              <a:gd name="connsiteX9" fmla="*/ 97488 w 846790"/>
              <a:gd name="connsiteY9" fmla="*/ 217899 h 468759"/>
              <a:gd name="connsiteX10" fmla="*/ 189563 w 846790"/>
              <a:gd name="connsiteY10" fmla="*/ 468724 h 468759"/>
              <a:gd name="connsiteX11" fmla="*/ 33988 w 846790"/>
              <a:gd name="connsiteY11" fmla="*/ 198849 h 468759"/>
              <a:gd name="connsiteX12" fmla="*/ 72088 w 846790"/>
              <a:gd name="connsiteY12" fmla="*/ 173449 h 468759"/>
              <a:gd name="connsiteX13" fmla="*/ 100663 w 846790"/>
              <a:gd name="connsiteY13" fmla="*/ 163924 h 468759"/>
              <a:gd name="connsiteX14" fmla="*/ 11763 w 846790"/>
              <a:gd name="connsiteY14" fmla="*/ 125824 h 46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6790" h="468759">
                <a:moveTo>
                  <a:pt x="11763" y="125824"/>
                </a:moveTo>
                <a:cubicBezTo>
                  <a:pt x="63092" y="99895"/>
                  <a:pt x="269467" y="26341"/>
                  <a:pt x="408638" y="8349"/>
                </a:cubicBezTo>
                <a:cubicBezTo>
                  <a:pt x="547809" y="-9643"/>
                  <a:pt x="847846" y="5174"/>
                  <a:pt x="846788" y="17874"/>
                </a:cubicBezTo>
                <a:cubicBezTo>
                  <a:pt x="845730" y="30574"/>
                  <a:pt x="475842" y="73436"/>
                  <a:pt x="402288" y="84549"/>
                </a:cubicBezTo>
                <a:cubicBezTo>
                  <a:pt x="328734" y="95662"/>
                  <a:pt x="438800" y="50682"/>
                  <a:pt x="405463" y="84549"/>
                </a:cubicBezTo>
                <a:cubicBezTo>
                  <a:pt x="372126" y="118416"/>
                  <a:pt x="230309" y="262878"/>
                  <a:pt x="202263" y="287749"/>
                </a:cubicBezTo>
                <a:cubicBezTo>
                  <a:pt x="174217" y="312620"/>
                  <a:pt x="231367" y="241711"/>
                  <a:pt x="237188" y="233774"/>
                </a:cubicBezTo>
                <a:cubicBezTo>
                  <a:pt x="243009" y="225837"/>
                  <a:pt x="263646" y="246474"/>
                  <a:pt x="237188" y="240124"/>
                </a:cubicBezTo>
                <a:cubicBezTo>
                  <a:pt x="210730" y="233774"/>
                  <a:pt x="101721" y="199378"/>
                  <a:pt x="78438" y="195674"/>
                </a:cubicBezTo>
                <a:cubicBezTo>
                  <a:pt x="55155" y="191970"/>
                  <a:pt x="78967" y="172391"/>
                  <a:pt x="97488" y="217899"/>
                </a:cubicBezTo>
                <a:cubicBezTo>
                  <a:pt x="116009" y="263407"/>
                  <a:pt x="200146" y="471899"/>
                  <a:pt x="189563" y="468724"/>
                </a:cubicBezTo>
                <a:cubicBezTo>
                  <a:pt x="178980" y="465549"/>
                  <a:pt x="53567" y="248062"/>
                  <a:pt x="33988" y="198849"/>
                </a:cubicBezTo>
                <a:cubicBezTo>
                  <a:pt x="14409" y="149636"/>
                  <a:pt x="60976" y="179270"/>
                  <a:pt x="72088" y="173449"/>
                </a:cubicBezTo>
                <a:cubicBezTo>
                  <a:pt x="83200" y="167628"/>
                  <a:pt x="108071" y="169216"/>
                  <a:pt x="100663" y="163924"/>
                </a:cubicBezTo>
                <a:cubicBezTo>
                  <a:pt x="93255" y="158632"/>
                  <a:pt x="-39566" y="151753"/>
                  <a:pt x="11763" y="125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9E8383C6-7275-C167-66F6-B44AF52133D3}"/>
              </a:ext>
            </a:extLst>
          </p:cNvPr>
          <p:cNvSpPr/>
          <p:nvPr/>
        </p:nvSpPr>
        <p:spPr>
          <a:xfrm>
            <a:off x="7326805" y="4584560"/>
            <a:ext cx="721863" cy="945911"/>
          </a:xfrm>
          <a:custGeom>
            <a:avLst/>
            <a:gdLst>
              <a:gd name="connsiteX0" fmla="*/ 1095 w 721863"/>
              <a:gd name="connsiteY0" fmla="*/ 140 h 945911"/>
              <a:gd name="connsiteX1" fmla="*/ 353520 w 721863"/>
              <a:gd name="connsiteY1" fmla="*/ 146190 h 945911"/>
              <a:gd name="connsiteX2" fmla="*/ 378920 w 721863"/>
              <a:gd name="connsiteY2" fmla="*/ 200165 h 945911"/>
              <a:gd name="connsiteX3" fmla="*/ 470995 w 721863"/>
              <a:gd name="connsiteY3" fmla="*/ 454165 h 945911"/>
              <a:gd name="connsiteX4" fmla="*/ 683720 w 721863"/>
              <a:gd name="connsiteY4" fmla="*/ 901840 h 945911"/>
              <a:gd name="connsiteX5" fmla="*/ 667845 w 721863"/>
              <a:gd name="connsiteY5" fmla="*/ 854215 h 945911"/>
              <a:gd name="connsiteX6" fmla="*/ 150320 w 721863"/>
              <a:gd name="connsiteY6" fmla="*/ 238265 h 945911"/>
              <a:gd name="connsiteX7" fmla="*/ 286845 w 721863"/>
              <a:gd name="connsiteY7" fmla="*/ 374790 h 945911"/>
              <a:gd name="connsiteX8" fmla="*/ 128095 w 721863"/>
              <a:gd name="connsiteY8" fmla="*/ 111265 h 945911"/>
              <a:gd name="connsiteX9" fmla="*/ 213820 w 721863"/>
              <a:gd name="connsiteY9" fmla="*/ 209690 h 945911"/>
              <a:gd name="connsiteX10" fmla="*/ 61420 w 721863"/>
              <a:gd name="connsiteY10" fmla="*/ 95390 h 945911"/>
              <a:gd name="connsiteX11" fmla="*/ 236045 w 721863"/>
              <a:gd name="connsiteY11" fmla="*/ 174765 h 945911"/>
              <a:gd name="connsiteX12" fmla="*/ 1095 w 721863"/>
              <a:gd name="connsiteY12" fmla="*/ 140 h 9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863" h="945911">
                <a:moveTo>
                  <a:pt x="1095" y="140"/>
                </a:moveTo>
                <a:cubicBezTo>
                  <a:pt x="20674" y="-4622"/>
                  <a:pt x="290549" y="112852"/>
                  <a:pt x="353520" y="146190"/>
                </a:cubicBezTo>
                <a:cubicBezTo>
                  <a:pt x="416491" y="179528"/>
                  <a:pt x="359341" y="148836"/>
                  <a:pt x="378920" y="200165"/>
                </a:cubicBezTo>
                <a:cubicBezTo>
                  <a:pt x="398499" y="251494"/>
                  <a:pt x="420195" y="337219"/>
                  <a:pt x="470995" y="454165"/>
                </a:cubicBezTo>
                <a:cubicBezTo>
                  <a:pt x="521795" y="571111"/>
                  <a:pt x="650912" y="835165"/>
                  <a:pt x="683720" y="901840"/>
                </a:cubicBezTo>
                <a:cubicBezTo>
                  <a:pt x="716528" y="968515"/>
                  <a:pt x="756745" y="964811"/>
                  <a:pt x="667845" y="854215"/>
                </a:cubicBezTo>
                <a:cubicBezTo>
                  <a:pt x="578945" y="743619"/>
                  <a:pt x="213820" y="318169"/>
                  <a:pt x="150320" y="238265"/>
                </a:cubicBezTo>
                <a:cubicBezTo>
                  <a:pt x="86820" y="158361"/>
                  <a:pt x="290549" y="395957"/>
                  <a:pt x="286845" y="374790"/>
                </a:cubicBezTo>
                <a:cubicBezTo>
                  <a:pt x="283141" y="353623"/>
                  <a:pt x="140266" y="138782"/>
                  <a:pt x="128095" y="111265"/>
                </a:cubicBezTo>
                <a:cubicBezTo>
                  <a:pt x="115924" y="83748"/>
                  <a:pt x="224933" y="212336"/>
                  <a:pt x="213820" y="209690"/>
                </a:cubicBezTo>
                <a:cubicBezTo>
                  <a:pt x="202707" y="207044"/>
                  <a:pt x="57716" y="101211"/>
                  <a:pt x="61420" y="95390"/>
                </a:cubicBezTo>
                <a:cubicBezTo>
                  <a:pt x="65124" y="89569"/>
                  <a:pt x="241337" y="187994"/>
                  <a:pt x="236045" y="174765"/>
                </a:cubicBezTo>
                <a:cubicBezTo>
                  <a:pt x="230753" y="161536"/>
                  <a:pt x="-18484" y="4902"/>
                  <a:pt x="1095" y="1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0892D64D-4925-7389-1849-6F674599296E}"/>
              </a:ext>
            </a:extLst>
          </p:cNvPr>
          <p:cNvSpPr/>
          <p:nvPr/>
        </p:nvSpPr>
        <p:spPr>
          <a:xfrm>
            <a:off x="7307306" y="4573840"/>
            <a:ext cx="721863" cy="945911"/>
          </a:xfrm>
          <a:custGeom>
            <a:avLst/>
            <a:gdLst>
              <a:gd name="connsiteX0" fmla="*/ 1095 w 721863"/>
              <a:gd name="connsiteY0" fmla="*/ 140 h 945911"/>
              <a:gd name="connsiteX1" fmla="*/ 353520 w 721863"/>
              <a:gd name="connsiteY1" fmla="*/ 146190 h 945911"/>
              <a:gd name="connsiteX2" fmla="*/ 378920 w 721863"/>
              <a:gd name="connsiteY2" fmla="*/ 200165 h 945911"/>
              <a:gd name="connsiteX3" fmla="*/ 470995 w 721863"/>
              <a:gd name="connsiteY3" fmla="*/ 454165 h 945911"/>
              <a:gd name="connsiteX4" fmla="*/ 683720 w 721863"/>
              <a:gd name="connsiteY4" fmla="*/ 901840 h 945911"/>
              <a:gd name="connsiteX5" fmla="*/ 667845 w 721863"/>
              <a:gd name="connsiteY5" fmla="*/ 854215 h 945911"/>
              <a:gd name="connsiteX6" fmla="*/ 150320 w 721863"/>
              <a:gd name="connsiteY6" fmla="*/ 238265 h 945911"/>
              <a:gd name="connsiteX7" fmla="*/ 286845 w 721863"/>
              <a:gd name="connsiteY7" fmla="*/ 374790 h 945911"/>
              <a:gd name="connsiteX8" fmla="*/ 128095 w 721863"/>
              <a:gd name="connsiteY8" fmla="*/ 111265 h 945911"/>
              <a:gd name="connsiteX9" fmla="*/ 213820 w 721863"/>
              <a:gd name="connsiteY9" fmla="*/ 209690 h 945911"/>
              <a:gd name="connsiteX10" fmla="*/ 61420 w 721863"/>
              <a:gd name="connsiteY10" fmla="*/ 95390 h 945911"/>
              <a:gd name="connsiteX11" fmla="*/ 236045 w 721863"/>
              <a:gd name="connsiteY11" fmla="*/ 174765 h 945911"/>
              <a:gd name="connsiteX12" fmla="*/ 1095 w 721863"/>
              <a:gd name="connsiteY12" fmla="*/ 140 h 9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863" h="945911">
                <a:moveTo>
                  <a:pt x="1095" y="140"/>
                </a:moveTo>
                <a:cubicBezTo>
                  <a:pt x="20674" y="-4622"/>
                  <a:pt x="290549" y="112852"/>
                  <a:pt x="353520" y="146190"/>
                </a:cubicBezTo>
                <a:cubicBezTo>
                  <a:pt x="416491" y="179528"/>
                  <a:pt x="359341" y="148836"/>
                  <a:pt x="378920" y="200165"/>
                </a:cubicBezTo>
                <a:cubicBezTo>
                  <a:pt x="398499" y="251494"/>
                  <a:pt x="420195" y="337219"/>
                  <a:pt x="470995" y="454165"/>
                </a:cubicBezTo>
                <a:cubicBezTo>
                  <a:pt x="521795" y="571111"/>
                  <a:pt x="650912" y="835165"/>
                  <a:pt x="683720" y="901840"/>
                </a:cubicBezTo>
                <a:cubicBezTo>
                  <a:pt x="716528" y="968515"/>
                  <a:pt x="756745" y="964811"/>
                  <a:pt x="667845" y="854215"/>
                </a:cubicBezTo>
                <a:cubicBezTo>
                  <a:pt x="578945" y="743619"/>
                  <a:pt x="213820" y="318169"/>
                  <a:pt x="150320" y="238265"/>
                </a:cubicBezTo>
                <a:cubicBezTo>
                  <a:pt x="86820" y="158361"/>
                  <a:pt x="290549" y="395957"/>
                  <a:pt x="286845" y="374790"/>
                </a:cubicBezTo>
                <a:cubicBezTo>
                  <a:pt x="283141" y="353623"/>
                  <a:pt x="140266" y="138782"/>
                  <a:pt x="128095" y="111265"/>
                </a:cubicBezTo>
                <a:cubicBezTo>
                  <a:pt x="115924" y="83748"/>
                  <a:pt x="224933" y="212336"/>
                  <a:pt x="213820" y="209690"/>
                </a:cubicBezTo>
                <a:cubicBezTo>
                  <a:pt x="202707" y="207044"/>
                  <a:pt x="57716" y="101211"/>
                  <a:pt x="61420" y="95390"/>
                </a:cubicBezTo>
                <a:cubicBezTo>
                  <a:pt x="65124" y="89569"/>
                  <a:pt x="241337" y="187994"/>
                  <a:pt x="236045" y="174765"/>
                </a:cubicBezTo>
                <a:cubicBezTo>
                  <a:pt x="230753" y="161536"/>
                  <a:pt x="-18484" y="4902"/>
                  <a:pt x="1095" y="1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73B37797-1265-ADCA-88C2-3E4109DEE432}"/>
              </a:ext>
            </a:extLst>
          </p:cNvPr>
          <p:cNvSpPr/>
          <p:nvPr/>
        </p:nvSpPr>
        <p:spPr>
          <a:xfrm>
            <a:off x="6624950" y="4923301"/>
            <a:ext cx="313765" cy="712736"/>
          </a:xfrm>
          <a:custGeom>
            <a:avLst/>
            <a:gdLst>
              <a:gd name="connsiteX0" fmla="*/ 175900 w 313765"/>
              <a:gd name="connsiteY0" fmla="*/ 1124 h 712736"/>
              <a:gd name="connsiteX1" fmla="*/ 109225 w 313765"/>
              <a:gd name="connsiteY1" fmla="*/ 255124 h 712736"/>
              <a:gd name="connsiteX2" fmla="*/ 169550 w 313765"/>
              <a:gd name="connsiteY2" fmla="*/ 194799 h 712736"/>
              <a:gd name="connsiteX3" fmla="*/ 93350 w 313765"/>
              <a:gd name="connsiteY3" fmla="*/ 315449 h 712736"/>
              <a:gd name="connsiteX4" fmla="*/ 102875 w 313765"/>
              <a:gd name="connsiteY4" fmla="*/ 394824 h 712736"/>
              <a:gd name="connsiteX5" fmla="*/ 169550 w 313765"/>
              <a:gd name="connsiteY5" fmla="*/ 477374 h 712736"/>
              <a:gd name="connsiteX6" fmla="*/ 99700 w 313765"/>
              <a:gd name="connsiteY6" fmla="*/ 464674 h 712736"/>
              <a:gd name="connsiteX7" fmla="*/ 312425 w 313765"/>
              <a:gd name="connsiteY7" fmla="*/ 509124 h 712736"/>
              <a:gd name="connsiteX8" fmla="*/ 191775 w 313765"/>
              <a:gd name="connsiteY8" fmla="*/ 521824 h 712736"/>
              <a:gd name="connsiteX9" fmla="*/ 223525 w 313765"/>
              <a:gd name="connsiteY9" fmla="*/ 528174 h 712736"/>
              <a:gd name="connsiteX10" fmla="*/ 201300 w 313765"/>
              <a:gd name="connsiteY10" fmla="*/ 607549 h 712736"/>
              <a:gd name="connsiteX11" fmla="*/ 169550 w 313765"/>
              <a:gd name="connsiteY11" fmla="*/ 712324 h 712736"/>
              <a:gd name="connsiteX12" fmla="*/ 125100 w 313765"/>
              <a:gd name="connsiteY12" fmla="*/ 566274 h 712736"/>
              <a:gd name="connsiteX13" fmla="*/ 4450 w 313765"/>
              <a:gd name="connsiteY13" fmla="*/ 382124 h 712736"/>
              <a:gd name="connsiteX14" fmla="*/ 26675 w 313765"/>
              <a:gd name="connsiteY14" fmla="*/ 369424 h 712736"/>
              <a:gd name="connsiteX15" fmla="*/ 33025 w 313765"/>
              <a:gd name="connsiteY15" fmla="*/ 99549 h 712736"/>
              <a:gd name="connsiteX16" fmla="*/ 33025 w 313765"/>
              <a:gd name="connsiteY16" fmla="*/ 159874 h 712736"/>
              <a:gd name="connsiteX17" fmla="*/ 175900 w 313765"/>
              <a:gd name="connsiteY17" fmla="*/ 1124 h 71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3765" h="712736">
                <a:moveTo>
                  <a:pt x="175900" y="1124"/>
                </a:moveTo>
                <a:cubicBezTo>
                  <a:pt x="188600" y="16999"/>
                  <a:pt x="110283" y="222845"/>
                  <a:pt x="109225" y="255124"/>
                </a:cubicBezTo>
                <a:cubicBezTo>
                  <a:pt x="108167" y="287403"/>
                  <a:pt x="172196" y="184745"/>
                  <a:pt x="169550" y="194799"/>
                </a:cubicBezTo>
                <a:cubicBezTo>
                  <a:pt x="166904" y="204853"/>
                  <a:pt x="104462" y="282112"/>
                  <a:pt x="93350" y="315449"/>
                </a:cubicBezTo>
                <a:cubicBezTo>
                  <a:pt x="82238" y="348786"/>
                  <a:pt x="90175" y="367837"/>
                  <a:pt x="102875" y="394824"/>
                </a:cubicBezTo>
                <a:cubicBezTo>
                  <a:pt x="115575" y="421811"/>
                  <a:pt x="170079" y="465732"/>
                  <a:pt x="169550" y="477374"/>
                </a:cubicBezTo>
                <a:cubicBezTo>
                  <a:pt x="169021" y="489016"/>
                  <a:pt x="75887" y="459382"/>
                  <a:pt x="99700" y="464674"/>
                </a:cubicBezTo>
                <a:cubicBezTo>
                  <a:pt x="123513" y="469966"/>
                  <a:pt x="297079" y="499599"/>
                  <a:pt x="312425" y="509124"/>
                </a:cubicBezTo>
                <a:cubicBezTo>
                  <a:pt x="327771" y="518649"/>
                  <a:pt x="206592" y="518649"/>
                  <a:pt x="191775" y="521824"/>
                </a:cubicBezTo>
                <a:cubicBezTo>
                  <a:pt x="176958" y="524999"/>
                  <a:pt x="221938" y="513887"/>
                  <a:pt x="223525" y="528174"/>
                </a:cubicBezTo>
                <a:cubicBezTo>
                  <a:pt x="225112" y="542461"/>
                  <a:pt x="210296" y="576857"/>
                  <a:pt x="201300" y="607549"/>
                </a:cubicBezTo>
                <a:cubicBezTo>
                  <a:pt x="192304" y="638241"/>
                  <a:pt x="182250" y="719203"/>
                  <a:pt x="169550" y="712324"/>
                </a:cubicBezTo>
                <a:cubicBezTo>
                  <a:pt x="156850" y="705445"/>
                  <a:pt x="152617" y="621307"/>
                  <a:pt x="125100" y="566274"/>
                </a:cubicBezTo>
                <a:cubicBezTo>
                  <a:pt x="97583" y="511241"/>
                  <a:pt x="20854" y="414932"/>
                  <a:pt x="4450" y="382124"/>
                </a:cubicBezTo>
                <a:cubicBezTo>
                  <a:pt x="-11954" y="349316"/>
                  <a:pt x="21913" y="416520"/>
                  <a:pt x="26675" y="369424"/>
                </a:cubicBezTo>
                <a:cubicBezTo>
                  <a:pt x="31437" y="322328"/>
                  <a:pt x="31967" y="134474"/>
                  <a:pt x="33025" y="99549"/>
                </a:cubicBezTo>
                <a:cubicBezTo>
                  <a:pt x="34083" y="64624"/>
                  <a:pt x="11858" y="177336"/>
                  <a:pt x="33025" y="159874"/>
                </a:cubicBezTo>
                <a:cubicBezTo>
                  <a:pt x="54192" y="142412"/>
                  <a:pt x="163200" y="-14751"/>
                  <a:pt x="175900" y="11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E15A8B5B-D4F6-A37A-96EC-53D947BCA37B}"/>
              </a:ext>
            </a:extLst>
          </p:cNvPr>
          <p:cNvSpPr/>
          <p:nvPr/>
        </p:nvSpPr>
        <p:spPr>
          <a:xfrm>
            <a:off x="7542098" y="4851840"/>
            <a:ext cx="439931" cy="907773"/>
          </a:xfrm>
          <a:custGeom>
            <a:avLst/>
            <a:gdLst>
              <a:gd name="connsiteX0" fmla="*/ 8052 w 439931"/>
              <a:gd name="connsiteY0" fmla="*/ 5910 h 907773"/>
              <a:gd name="connsiteX1" fmla="*/ 408102 w 439931"/>
              <a:gd name="connsiteY1" fmla="*/ 580585 h 907773"/>
              <a:gd name="connsiteX2" fmla="*/ 331902 w 439931"/>
              <a:gd name="connsiteY2" fmla="*/ 513910 h 907773"/>
              <a:gd name="connsiteX3" fmla="*/ 404927 w 439931"/>
              <a:gd name="connsiteY3" fmla="*/ 621860 h 907773"/>
              <a:gd name="connsiteX4" fmla="*/ 331902 w 439931"/>
              <a:gd name="connsiteY4" fmla="*/ 653610 h 907773"/>
              <a:gd name="connsiteX5" fmla="*/ 341427 w 439931"/>
              <a:gd name="connsiteY5" fmla="*/ 682185 h 907773"/>
              <a:gd name="connsiteX6" fmla="*/ 439852 w 439931"/>
              <a:gd name="connsiteY6" fmla="*/ 647260 h 907773"/>
              <a:gd name="connsiteX7" fmla="*/ 357302 w 439931"/>
              <a:gd name="connsiteY7" fmla="*/ 745685 h 907773"/>
              <a:gd name="connsiteX8" fmla="*/ 316027 w 439931"/>
              <a:gd name="connsiteY8" fmla="*/ 901260 h 907773"/>
              <a:gd name="connsiteX9" fmla="*/ 281102 w 439931"/>
              <a:gd name="connsiteY9" fmla="*/ 507560 h 907773"/>
              <a:gd name="connsiteX10" fmla="*/ 373177 w 439931"/>
              <a:gd name="connsiteY10" fmla="*/ 685360 h 907773"/>
              <a:gd name="connsiteX11" fmla="*/ 109652 w 439931"/>
              <a:gd name="connsiteY11" fmla="*/ 298010 h 907773"/>
              <a:gd name="connsiteX12" fmla="*/ 154102 w 439931"/>
              <a:gd name="connsiteY12" fmla="*/ 428185 h 907773"/>
              <a:gd name="connsiteX13" fmla="*/ 141402 w 439931"/>
              <a:gd name="connsiteY13" fmla="*/ 288485 h 907773"/>
              <a:gd name="connsiteX14" fmla="*/ 8052 w 439931"/>
              <a:gd name="connsiteY14" fmla="*/ 5910 h 9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931" h="907773">
                <a:moveTo>
                  <a:pt x="8052" y="5910"/>
                </a:moveTo>
                <a:cubicBezTo>
                  <a:pt x="52502" y="54593"/>
                  <a:pt x="354127" y="495918"/>
                  <a:pt x="408102" y="580585"/>
                </a:cubicBezTo>
                <a:cubicBezTo>
                  <a:pt x="462077" y="665252"/>
                  <a:pt x="332431" y="507031"/>
                  <a:pt x="331902" y="513910"/>
                </a:cubicBezTo>
                <a:cubicBezTo>
                  <a:pt x="331373" y="520789"/>
                  <a:pt x="404927" y="598577"/>
                  <a:pt x="404927" y="621860"/>
                </a:cubicBezTo>
                <a:cubicBezTo>
                  <a:pt x="404927" y="645143"/>
                  <a:pt x="342485" y="643556"/>
                  <a:pt x="331902" y="653610"/>
                </a:cubicBezTo>
                <a:cubicBezTo>
                  <a:pt x="321319" y="663664"/>
                  <a:pt x="323436" y="683243"/>
                  <a:pt x="341427" y="682185"/>
                </a:cubicBezTo>
                <a:cubicBezTo>
                  <a:pt x="359418" y="681127"/>
                  <a:pt x="437206" y="636677"/>
                  <a:pt x="439852" y="647260"/>
                </a:cubicBezTo>
                <a:cubicBezTo>
                  <a:pt x="442498" y="657843"/>
                  <a:pt x="377940" y="703352"/>
                  <a:pt x="357302" y="745685"/>
                </a:cubicBezTo>
                <a:cubicBezTo>
                  <a:pt x="336664" y="788018"/>
                  <a:pt x="328727" y="940948"/>
                  <a:pt x="316027" y="901260"/>
                </a:cubicBezTo>
                <a:cubicBezTo>
                  <a:pt x="303327" y="861573"/>
                  <a:pt x="271577" y="543543"/>
                  <a:pt x="281102" y="507560"/>
                </a:cubicBezTo>
                <a:cubicBezTo>
                  <a:pt x="290627" y="471577"/>
                  <a:pt x="401752" y="720285"/>
                  <a:pt x="373177" y="685360"/>
                </a:cubicBezTo>
                <a:cubicBezTo>
                  <a:pt x="344602" y="650435"/>
                  <a:pt x="146165" y="340873"/>
                  <a:pt x="109652" y="298010"/>
                </a:cubicBezTo>
                <a:cubicBezTo>
                  <a:pt x="73140" y="255148"/>
                  <a:pt x="148810" y="429772"/>
                  <a:pt x="154102" y="428185"/>
                </a:cubicBezTo>
                <a:cubicBezTo>
                  <a:pt x="159394" y="426598"/>
                  <a:pt x="166273" y="353573"/>
                  <a:pt x="141402" y="288485"/>
                </a:cubicBezTo>
                <a:cubicBezTo>
                  <a:pt x="116531" y="223397"/>
                  <a:pt x="-36398" y="-42773"/>
                  <a:pt x="8052" y="59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718053EF-6EC5-4297-21DF-F1F2596B5BFF}"/>
              </a:ext>
            </a:extLst>
          </p:cNvPr>
          <p:cNvSpPr/>
          <p:nvPr/>
        </p:nvSpPr>
        <p:spPr>
          <a:xfrm>
            <a:off x="6799988" y="5158133"/>
            <a:ext cx="194556" cy="249021"/>
          </a:xfrm>
          <a:custGeom>
            <a:avLst/>
            <a:gdLst>
              <a:gd name="connsiteX0" fmla="*/ 38962 w 194556"/>
              <a:gd name="connsiteY0" fmla="*/ 1242 h 249021"/>
              <a:gd name="connsiteX1" fmla="*/ 156437 w 194556"/>
              <a:gd name="connsiteY1" fmla="*/ 36167 h 249021"/>
              <a:gd name="connsiteX2" fmla="*/ 137387 w 194556"/>
              <a:gd name="connsiteY2" fmla="*/ 64742 h 249021"/>
              <a:gd name="connsiteX3" fmla="*/ 194537 w 194556"/>
              <a:gd name="connsiteY3" fmla="*/ 61567 h 249021"/>
              <a:gd name="connsiteX4" fmla="*/ 143737 w 194556"/>
              <a:gd name="connsiteY4" fmla="*/ 96492 h 249021"/>
              <a:gd name="connsiteX5" fmla="*/ 134212 w 194556"/>
              <a:gd name="connsiteY5" fmla="*/ 150467 h 249021"/>
              <a:gd name="connsiteX6" fmla="*/ 70712 w 194556"/>
              <a:gd name="connsiteY6" fmla="*/ 229842 h 249021"/>
              <a:gd name="connsiteX7" fmla="*/ 862 w 194556"/>
              <a:gd name="connsiteY7" fmla="*/ 242542 h 249021"/>
              <a:gd name="connsiteX8" fmla="*/ 121512 w 194556"/>
              <a:gd name="connsiteY8" fmla="*/ 144117 h 249021"/>
              <a:gd name="connsiteX9" fmla="*/ 102462 w 194556"/>
              <a:gd name="connsiteY9" fmla="*/ 74267 h 249021"/>
              <a:gd name="connsiteX10" fmla="*/ 134212 w 194556"/>
              <a:gd name="connsiteY10" fmla="*/ 83792 h 249021"/>
              <a:gd name="connsiteX11" fmla="*/ 38962 w 194556"/>
              <a:gd name="connsiteY11" fmla="*/ 1242 h 24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56" h="249021">
                <a:moveTo>
                  <a:pt x="38962" y="1242"/>
                </a:moveTo>
                <a:cubicBezTo>
                  <a:pt x="42666" y="-6695"/>
                  <a:pt x="140033" y="25584"/>
                  <a:pt x="156437" y="36167"/>
                </a:cubicBezTo>
                <a:cubicBezTo>
                  <a:pt x="172841" y="46750"/>
                  <a:pt x="131037" y="60509"/>
                  <a:pt x="137387" y="64742"/>
                </a:cubicBezTo>
                <a:cubicBezTo>
                  <a:pt x="143737" y="68975"/>
                  <a:pt x="193479" y="56276"/>
                  <a:pt x="194537" y="61567"/>
                </a:cubicBezTo>
                <a:cubicBezTo>
                  <a:pt x="195595" y="66858"/>
                  <a:pt x="153791" y="81675"/>
                  <a:pt x="143737" y="96492"/>
                </a:cubicBezTo>
                <a:cubicBezTo>
                  <a:pt x="133683" y="111309"/>
                  <a:pt x="146383" y="128242"/>
                  <a:pt x="134212" y="150467"/>
                </a:cubicBezTo>
                <a:cubicBezTo>
                  <a:pt x="122041" y="172692"/>
                  <a:pt x="92937" y="214496"/>
                  <a:pt x="70712" y="229842"/>
                </a:cubicBezTo>
                <a:cubicBezTo>
                  <a:pt x="48487" y="245188"/>
                  <a:pt x="-7605" y="256830"/>
                  <a:pt x="862" y="242542"/>
                </a:cubicBezTo>
                <a:cubicBezTo>
                  <a:pt x="9329" y="228254"/>
                  <a:pt x="104579" y="172163"/>
                  <a:pt x="121512" y="144117"/>
                </a:cubicBezTo>
                <a:cubicBezTo>
                  <a:pt x="138445" y="116071"/>
                  <a:pt x="100345" y="84321"/>
                  <a:pt x="102462" y="74267"/>
                </a:cubicBezTo>
                <a:cubicBezTo>
                  <a:pt x="104579" y="64213"/>
                  <a:pt x="140562" y="92259"/>
                  <a:pt x="134212" y="83792"/>
                </a:cubicBezTo>
                <a:cubicBezTo>
                  <a:pt x="127862" y="75325"/>
                  <a:pt x="35258" y="9179"/>
                  <a:pt x="38962" y="1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03A3FE4A-4000-F675-A114-DCDC64912FC7}"/>
              </a:ext>
            </a:extLst>
          </p:cNvPr>
          <p:cNvSpPr/>
          <p:nvPr/>
        </p:nvSpPr>
        <p:spPr>
          <a:xfrm>
            <a:off x="6833050" y="5810215"/>
            <a:ext cx="136373" cy="184854"/>
          </a:xfrm>
          <a:custGeom>
            <a:avLst/>
            <a:gdLst>
              <a:gd name="connsiteX0" fmla="*/ 94800 w 136373"/>
              <a:gd name="connsiteY0" fmla="*/ 35 h 184854"/>
              <a:gd name="connsiteX1" fmla="*/ 59875 w 136373"/>
              <a:gd name="connsiteY1" fmla="*/ 82585 h 184854"/>
              <a:gd name="connsiteX2" fmla="*/ 132900 w 136373"/>
              <a:gd name="connsiteY2" fmla="*/ 161960 h 184854"/>
              <a:gd name="connsiteX3" fmla="*/ 117025 w 136373"/>
              <a:gd name="connsiteY3" fmla="*/ 146085 h 184854"/>
              <a:gd name="connsiteX4" fmla="*/ 50350 w 136373"/>
              <a:gd name="connsiteY4" fmla="*/ 120685 h 184854"/>
              <a:gd name="connsiteX5" fmla="*/ 2725 w 136373"/>
              <a:gd name="connsiteY5" fmla="*/ 184185 h 184854"/>
              <a:gd name="connsiteX6" fmla="*/ 15425 w 136373"/>
              <a:gd name="connsiteY6" fmla="*/ 73060 h 184854"/>
              <a:gd name="connsiteX7" fmla="*/ 94800 w 136373"/>
              <a:gd name="connsiteY7" fmla="*/ 35 h 18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73" h="184854">
                <a:moveTo>
                  <a:pt x="94800" y="35"/>
                </a:moveTo>
                <a:cubicBezTo>
                  <a:pt x="102208" y="1622"/>
                  <a:pt x="53525" y="55598"/>
                  <a:pt x="59875" y="82585"/>
                </a:cubicBezTo>
                <a:cubicBezTo>
                  <a:pt x="66225" y="109572"/>
                  <a:pt x="132900" y="161960"/>
                  <a:pt x="132900" y="161960"/>
                </a:cubicBezTo>
                <a:cubicBezTo>
                  <a:pt x="142425" y="172543"/>
                  <a:pt x="130783" y="152964"/>
                  <a:pt x="117025" y="146085"/>
                </a:cubicBezTo>
                <a:cubicBezTo>
                  <a:pt x="103267" y="139206"/>
                  <a:pt x="69400" y="114335"/>
                  <a:pt x="50350" y="120685"/>
                </a:cubicBezTo>
                <a:cubicBezTo>
                  <a:pt x="31300" y="127035"/>
                  <a:pt x="8546" y="192122"/>
                  <a:pt x="2725" y="184185"/>
                </a:cubicBezTo>
                <a:cubicBezTo>
                  <a:pt x="-3096" y="176248"/>
                  <a:pt x="79" y="96343"/>
                  <a:pt x="15425" y="73060"/>
                </a:cubicBezTo>
                <a:cubicBezTo>
                  <a:pt x="30771" y="49777"/>
                  <a:pt x="87392" y="-1552"/>
                  <a:pt x="94800" y="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D7473689-7C5A-C20D-BE75-B4A9C97A5BF0}"/>
              </a:ext>
            </a:extLst>
          </p:cNvPr>
          <p:cNvSpPr/>
          <p:nvPr/>
        </p:nvSpPr>
        <p:spPr>
          <a:xfrm>
            <a:off x="6908006" y="5794131"/>
            <a:ext cx="229402" cy="193957"/>
          </a:xfrm>
          <a:custGeom>
            <a:avLst/>
            <a:gdLst>
              <a:gd name="connsiteX0" fmla="*/ 229394 w 229402"/>
              <a:gd name="connsiteY0" fmla="*/ 244 h 193957"/>
              <a:gd name="connsiteX1" fmla="*/ 188119 w 229402"/>
              <a:gd name="connsiteY1" fmla="*/ 89144 h 193957"/>
              <a:gd name="connsiteX2" fmla="*/ 210344 w 229402"/>
              <a:gd name="connsiteY2" fmla="*/ 130419 h 193957"/>
              <a:gd name="connsiteX3" fmla="*/ 794 w 229402"/>
              <a:gd name="connsiteY3" fmla="*/ 193919 h 193957"/>
              <a:gd name="connsiteX4" fmla="*/ 140494 w 229402"/>
              <a:gd name="connsiteY4" fmla="*/ 120894 h 193957"/>
              <a:gd name="connsiteX5" fmla="*/ 191294 w 229402"/>
              <a:gd name="connsiteY5" fmla="*/ 63744 h 193957"/>
              <a:gd name="connsiteX6" fmla="*/ 229394 w 229402"/>
              <a:gd name="connsiteY6" fmla="*/ 244 h 19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02" h="193957">
                <a:moveTo>
                  <a:pt x="229394" y="244"/>
                </a:moveTo>
                <a:cubicBezTo>
                  <a:pt x="228865" y="4477"/>
                  <a:pt x="191294" y="67448"/>
                  <a:pt x="188119" y="89144"/>
                </a:cubicBezTo>
                <a:cubicBezTo>
                  <a:pt x="184944" y="110840"/>
                  <a:pt x="241565" y="112957"/>
                  <a:pt x="210344" y="130419"/>
                </a:cubicBezTo>
                <a:cubicBezTo>
                  <a:pt x="179123" y="147881"/>
                  <a:pt x="12436" y="195506"/>
                  <a:pt x="794" y="193919"/>
                </a:cubicBezTo>
                <a:cubicBezTo>
                  <a:pt x="-10848" y="192332"/>
                  <a:pt x="108744" y="142590"/>
                  <a:pt x="140494" y="120894"/>
                </a:cubicBezTo>
                <a:cubicBezTo>
                  <a:pt x="172244" y="99198"/>
                  <a:pt x="177006" y="79619"/>
                  <a:pt x="191294" y="63744"/>
                </a:cubicBezTo>
                <a:cubicBezTo>
                  <a:pt x="205581" y="47869"/>
                  <a:pt x="229923" y="-3989"/>
                  <a:pt x="229394" y="2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C2F18083-7EF5-DB71-B648-A18CC5005BE3}"/>
              </a:ext>
            </a:extLst>
          </p:cNvPr>
          <p:cNvSpPr/>
          <p:nvPr/>
        </p:nvSpPr>
        <p:spPr>
          <a:xfrm>
            <a:off x="6964953" y="5991110"/>
            <a:ext cx="248552" cy="177033"/>
          </a:xfrm>
          <a:custGeom>
            <a:avLst/>
            <a:gdLst>
              <a:gd name="connsiteX0" fmla="*/ 127997 w 248552"/>
              <a:gd name="connsiteY0" fmla="*/ 115 h 177033"/>
              <a:gd name="connsiteX1" fmla="*/ 185147 w 248552"/>
              <a:gd name="connsiteY1" fmla="*/ 57265 h 177033"/>
              <a:gd name="connsiteX2" fmla="*/ 143872 w 248552"/>
              <a:gd name="connsiteY2" fmla="*/ 98540 h 177033"/>
              <a:gd name="connsiteX3" fmla="*/ 4172 w 248552"/>
              <a:gd name="connsiteY3" fmla="*/ 174740 h 177033"/>
              <a:gd name="connsiteX4" fmla="*/ 54972 w 248552"/>
              <a:gd name="connsiteY4" fmla="*/ 152515 h 177033"/>
              <a:gd name="connsiteX5" fmla="*/ 239122 w 248552"/>
              <a:gd name="connsiteY5" fmla="*/ 104890 h 177033"/>
              <a:gd name="connsiteX6" fmla="*/ 223247 w 248552"/>
              <a:gd name="connsiteY6" fmla="*/ 92190 h 177033"/>
              <a:gd name="connsiteX7" fmla="*/ 235947 w 248552"/>
              <a:gd name="connsiteY7" fmla="*/ 73140 h 177033"/>
              <a:gd name="connsiteX8" fmla="*/ 127997 w 248552"/>
              <a:gd name="connsiteY8" fmla="*/ 115 h 17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552" h="177033">
                <a:moveTo>
                  <a:pt x="127997" y="115"/>
                </a:moveTo>
                <a:cubicBezTo>
                  <a:pt x="119530" y="-2531"/>
                  <a:pt x="182501" y="40861"/>
                  <a:pt x="185147" y="57265"/>
                </a:cubicBezTo>
                <a:cubicBezTo>
                  <a:pt x="187793" y="73669"/>
                  <a:pt x="174035" y="78961"/>
                  <a:pt x="143872" y="98540"/>
                </a:cubicBezTo>
                <a:cubicBezTo>
                  <a:pt x="113709" y="118119"/>
                  <a:pt x="18989" y="165744"/>
                  <a:pt x="4172" y="174740"/>
                </a:cubicBezTo>
                <a:cubicBezTo>
                  <a:pt x="-10645" y="183736"/>
                  <a:pt x="15814" y="164157"/>
                  <a:pt x="54972" y="152515"/>
                </a:cubicBezTo>
                <a:cubicBezTo>
                  <a:pt x="94130" y="140873"/>
                  <a:pt x="211076" y="114944"/>
                  <a:pt x="239122" y="104890"/>
                </a:cubicBezTo>
                <a:cubicBezTo>
                  <a:pt x="267168" y="94836"/>
                  <a:pt x="223776" y="97482"/>
                  <a:pt x="223247" y="92190"/>
                </a:cubicBezTo>
                <a:cubicBezTo>
                  <a:pt x="222718" y="86898"/>
                  <a:pt x="246530" y="82665"/>
                  <a:pt x="235947" y="73140"/>
                </a:cubicBezTo>
                <a:cubicBezTo>
                  <a:pt x="225364" y="63615"/>
                  <a:pt x="136464" y="2761"/>
                  <a:pt x="127997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B09EB460-7AA5-0AD2-AE12-E881E31F425B}"/>
              </a:ext>
            </a:extLst>
          </p:cNvPr>
          <p:cNvSpPr/>
          <p:nvPr/>
        </p:nvSpPr>
        <p:spPr>
          <a:xfrm>
            <a:off x="7010300" y="5990653"/>
            <a:ext cx="248613" cy="187917"/>
          </a:xfrm>
          <a:custGeom>
            <a:avLst/>
            <a:gdLst>
              <a:gd name="connsiteX0" fmla="*/ 60425 w 248613"/>
              <a:gd name="connsiteY0" fmla="*/ 572 h 187917"/>
              <a:gd name="connsiteX1" fmla="*/ 216000 w 248613"/>
              <a:gd name="connsiteY1" fmla="*/ 73597 h 187917"/>
              <a:gd name="connsiteX2" fmla="*/ 171550 w 248613"/>
              <a:gd name="connsiteY2" fmla="*/ 83122 h 187917"/>
              <a:gd name="connsiteX3" fmla="*/ 247750 w 248613"/>
              <a:gd name="connsiteY3" fmla="*/ 60897 h 187917"/>
              <a:gd name="connsiteX4" fmla="*/ 111225 w 248613"/>
              <a:gd name="connsiteY4" fmla="*/ 111697 h 187917"/>
              <a:gd name="connsiteX5" fmla="*/ 100 w 248613"/>
              <a:gd name="connsiteY5" fmla="*/ 187897 h 187917"/>
              <a:gd name="connsiteX6" fmla="*/ 130275 w 248613"/>
              <a:gd name="connsiteY6" fmla="*/ 118047 h 187917"/>
              <a:gd name="connsiteX7" fmla="*/ 60425 w 248613"/>
              <a:gd name="connsiteY7" fmla="*/ 572 h 18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613" h="187917">
                <a:moveTo>
                  <a:pt x="60425" y="572"/>
                </a:moveTo>
                <a:cubicBezTo>
                  <a:pt x="74712" y="-6836"/>
                  <a:pt x="197479" y="59839"/>
                  <a:pt x="216000" y="73597"/>
                </a:cubicBezTo>
                <a:cubicBezTo>
                  <a:pt x="234521" y="87355"/>
                  <a:pt x="166258" y="85239"/>
                  <a:pt x="171550" y="83122"/>
                </a:cubicBezTo>
                <a:cubicBezTo>
                  <a:pt x="176842" y="81005"/>
                  <a:pt x="257804" y="56135"/>
                  <a:pt x="247750" y="60897"/>
                </a:cubicBezTo>
                <a:cubicBezTo>
                  <a:pt x="237696" y="65660"/>
                  <a:pt x="152500" y="90530"/>
                  <a:pt x="111225" y="111697"/>
                </a:cubicBezTo>
                <a:cubicBezTo>
                  <a:pt x="69950" y="132864"/>
                  <a:pt x="-3075" y="186839"/>
                  <a:pt x="100" y="187897"/>
                </a:cubicBezTo>
                <a:cubicBezTo>
                  <a:pt x="3275" y="188955"/>
                  <a:pt x="112283" y="148209"/>
                  <a:pt x="130275" y="118047"/>
                </a:cubicBezTo>
                <a:cubicBezTo>
                  <a:pt x="148267" y="87885"/>
                  <a:pt x="46138" y="7980"/>
                  <a:pt x="60425" y="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4CEF12AE-ABA1-466B-449E-79D51FBC9A8C}"/>
              </a:ext>
            </a:extLst>
          </p:cNvPr>
          <p:cNvSpPr/>
          <p:nvPr/>
        </p:nvSpPr>
        <p:spPr>
          <a:xfrm>
            <a:off x="7828495" y="5444988"/>
            <a:ext cx="347825" cy="496335"/>
          </a:xfrm>
          <a:custGeom>
            <a:avLst/>
            <a:gdLst>
              <a:gd name="connsiteX0" fmla="*/ 175680 w 347825"/>
              <a:gd name="connsiteY0" fmla="*/ 137 h 496335"/>
              <a:gd name="connsiteX1" fmla="*/ 4230 w 347825"/>
              <a:gd name="connsiteY1" fmla="*/ 130312 h 496335"/>
              <a:gd name="connsiteX2" fmla="*/ 185205 w 347825"/>
              <a:gd name="connsiteY2" fmla="*/ 85862 h 496335"/>
              <a:gd name="connsiteX3" fmla="*/ 10580 w 347825"/>
              <a:gd name="connsiteY3" fmla="*/ 200162 h 496335"/>
              <a:gd name="connsiteX4" fmla="*/ 23280 w 347825"/>
              <a:gd name="connsiteY4" fmla="*/ 209687 h 496335"/>
              <a:gd name="connsiteX5" fmla="*/ 55030 w 347825"/>
              <a:gd name="connsiteY5" fmla="*/ 355737 h 496335"/>
              <a:gd name="connsiteX6" fmla="*/ 4230 w 347825"/>
              <a:gd name="connsiteY6" fmla="*/ 301762 h 496335"/>
              <a:gd name="connsiteX7" fmla="*/ 99480 w 347825"/>
              <a:gd name="connsiteY7" fmla="*/ 422412 h 496335"/>
              <a:gd name="connsiteX8" fmla="*/ 102655 w 347825"/>
              <a:gd name="connsiteY8" fmla="*/ 352562 h 496335"/>
              <a:gd name="connsiteX9" fmla="*/ 172505 w 347825"/>
              <a:gd name="connsiteY9" fmla="*/ 470037 h 496335"/>
              <a:gd name="connsiteX10" fmla="*/ 182030 w 347825"/>
              <a:gd name="connsiteY10" fmla="*/ 381137 h 496335"/>
              <a:gd name="connsiteX11" fmla="*/ 347130 w 347825"/>
              <a:gd name="connsiteY11" fmla="*/ 482737 h 496335"/>
              <a:gd name="connsiteX12" fmla="*/ 242355 w 347825"/>
              <a:gd name="connsiteY12" fmla="*/ 19187 h 496335"/>
              <a:gd name="connsiteX13" fmla="*/ 270930 w 347825"/>
              <a:gd name="connsiteY13" fmla="*/ 158887 h 496335"/>
              <a:gd name="connsiteX14" fmla="*/ 175680 w 347825"/>
              <a:gd name="connsiteY14" fmla="*/ 137 h 49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825" h="496335">
                <a:moveTo>
                  <a:pt x="175680" y="137"/>
                </a:moveTo>
                <a:cubicBezTo>
                  <a:pt x="131230" y="-4626"/>
                  <a:pt x="2643" y="116025"/>
                  <a:pt x="4230" y="130312"/>
                </a:cubicBezTo>
                <a:cubicBezTo>
                  <a:pt x="5817" y="144599"/>
                  <a:pt x="184147" y="74220"/>
                  <a:pt x="185205" y="85862"/>
                </a:cubicBezTo>
                <a:cubicBezTo>
                  <a:pt x="186263" y="97504"/>
                  <a:pt x="10580" y="200162"/>
                  <a:pt x="10580" y="200162"/>
                </a:cubicBezTo>
                <a:cubicBezTo>
                  <a:pt x="-16408" y="220800"/>
                  <a:pt x="15872" y="183758"/>
                  <a:pt x="23280" y="209687"/>
                </a:cubicBezTo>
                <a:cubicBezTo>
                  <a:pt x="30688" y="235616"/>
                  <a:pt x="58205" y="340391"/>
                  <a:pt x="55030" y="355737"/>
                </a:cubicBezTo>
                <a:cubicBezTo>
                  <a:pt x="51855" y="371083"/>
                  <a:pt x="-3178" y="290650"/>
                  <a:pt x="4230" y="301762"/>
                </a:cubicBezTo>
                <a:cubicBezTo>
                  <a:pt x="11638" y="312875"/>
                  <a:pt x="83076" y="413945"/>
                  <a:pt x="99480" y="422412"/>
                </a:cubicBezTo>
                <a:cubicBezTo>
                  <a:pt x="115884" y="430879"/>
                  <a:pt x="90484" y="344625"/>
                  <a:pt x="102655" y="352562"/>
                </a:cubicBezTo>
                <a:cubicBezTo>
                  <a:pt x="114826" y="360499"/>
                  <a:pt x="159276" y="465275"/>
                  <a:pt x="172505" y="470037"/>
                </a:cubicBezTo>
                <a:cubicBezTo>
                  <a:pt x="185734" y="474799"/>
                  <a:pt x="152926" y="379020"/>
                  <a:pt x="182030" y="381137"/>
                </a:cubicBezTo>
                <a:cubicBezTo>
                  <a:pt x="211134" y="383254"/>
                  <a:pt x="337076" y="543062"/>
                  <a:pt x="347130" y="482737"/>
                </a:cubicBezTo>
                <a:cubicBezTo>
                  <a:pt x="357184" y="422412"/>
                  <a:pt x="255055" y="73162"/>
                  <a:pt x="242355" y="19187"/>
                </a:cubicBezTo>
                <a:cubicBezTo>
                  <a:pt x="229655" y="-34788"/>
                  <a:pt x="278867" y="157829"/>
                  <a:pt x="270930" y="158887"/>
                </a:cubicBezTo>
                <a:cubicBezTo>
                  <a:pt x="262993" y="159945"/>
                  <a:pt x="220130" y="4900"/>
                  <a:pt x="175680" y="1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CFE2501C-968E-08EC-D47A-D93E7B5640C9}"/>
              </a:ext>
            </a:extLst>
          </p:cNvPr>
          <p:cNvSpPr/>
          <p:nvPr/>
        </p:nvSpPr>
        <p:spPr>
          <a:xfrm>
            <a:off x="7736883" y="5405342"/>
            <a:ext cx="629262" cy="669752"/>
          </a:xfrm>
          <a:custGeom>
            <a:avLst/>
            <a:gdLst>
              <a:gd name="connsiteX0" fmla="*/ 305392 w 629262"/>
              <a:gd name="connsiteY0" fmla="*/ 87408 h 669752"/>
              <a:gd name="connsiteX1" fmla="*/ 48217 w 629262"/>
              <a:gd name="connsiteY1" fmla="*/ 160433 h 669752"/>
              <a:gd name="connsiteX2" fmla="*/ 191092 w 629262"/>
              <a:gd name="connsiteY2" fmla="*/ 135033 h 669752"/>
              <a:gd name="connsiteX3" fmla="*/ 140292 w 629262"/>
              <a:gd name="connsiteY3" fmla="*/ 198533 h 669752"/>
              <a:gd name="connsiteX4" fmla="*/ 114892 w 629262"/>
              <a:gd name="connsiteY4" fmla="*/ 274733 h 669752"/>
              <a:gd name="connsiteX5" fmla="*/ 146642 w 629262"/>
              <a:gd name="connsiteY5" fmla="*/ 458883 h 669752"/>
              <a:gd name="connsiteX6" fmla="*/ 121242 w 629262"/>
              <a:gd name="connsiteY6" fmla="*/ 417608 h 669752"/>
              <a:gd name="connsiteX7" fmla="*/ 235542 w 629262"/>
              <a:gd name="connsiteY7" fmla="*/ 535083 h 669752"/>
              <a:gd name="connsiteX8" fmla="*/ 295867 w 629262"/>
              <a:gd name="connsiteY8" fmla="*/ 411258 h 669752"/>
              <a:gd name="connsiteX9" fmla="*/ 511767 w 629262"/>
              <a:gd name="connsiteY9" fmla="*/ 592233 h 669752"/>
              <a:gd name="connsiteX10" fmla="*/ 448267 w 629262"/>
              <a:gd name="connsiteY10" fmla="*/ 547783 h 669752"/>
              <a:gd name="connsiteX11" fmla="*/ 629242 w 629262"/>
              <a:gd name="connsiteY11" fmla="*/ 668433 h 669752"/>
              <a:gd name="connsiteX12" fmla="*/ 435567 w 629262"/>
              <a:gd name="connsiteY12" fmla="*/ 455708 h 669752"/>
              <a:gd name="connsiteX13" fmla="*/ 302217 w 629262"/>
              <a:gd name="connsiteY13" fmla="*/ 23908 h 669752"/>
              <a:gd name="connsiteX14" fmla="*/ 229192 w 629262"/>
              <a:gd name="connsiteY14" fmla="*/ 65183 h 669752"/>
              <a:gd name="connsiteX15" fmla="*/ 54567 w 629262"/>
              <a:gd name="connsiteY15" fmla="*/ 144558 h 669752"/>
              <a:gd name="connsiteX16" fmla="*/ 16467 w 629262"/>
              <a:gd name="connsiteY16" fmla="*/ 150908 h 669752"/>
              <a:gd name="connsiteX17" fmla="*/ 305392 w 629262"/>
              <a:gd name="connsiteY17" fmla="*/ 87408 h 66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9262" h="669752">
                <a:moveTo>
                  <a:pt x="305392" y="87408"/>
                </a:moveTo>
                <a:cubicBezTo>
                  <a:pt x="310684" y="88995"/>
                  <a:pt x="67267" y="152496"/>
                  <a:pt x="48217" y="160433"/>
                </a:cubicBezTo>
                <a:cubicBezTo>
                  <a:pt x="29167" y="168370"/>
                  <a:pt x="175746" y="128683"/>
                  <a:pt x="191092" y="135033"/>
                </a:cubicBezTo>
                <a:cubicBezTo>
                  <a:pt x="206438" y="141383"/>
                  <a:pt x="152992" y="175250"/>
                  <a:pt x="140292" y="198533"/>
                </a:cubicBezTo>
                <a:cubicBezTo>
                  <a:pt x="127592" y="221816"/>
                  <a:pt x="113834" y="231341"/>
                  <a:pt x="114892" y="274733"/>
                </a:cubicBezTo>
                <a:cubicBezTo>
                  <a:pt x="115950" y="318125"/>
                  <a:pt x="145584" y="435071"/>
                  <a:pt x="146642" y="458883"/>
                </a:cubicBezTo>
                <a:cubicBezTo>
                  <a:pt x="147700" y="482695"/>
                  <a:pt x="106425" y="404908"/>
                  <a:pt x="121242" y="417608"/>
                </a:cubicBezTo>
                <a:cubicBezTo>
                  <a:pt x="136059" y="430308"/>
                  <a:pt x="206438" y="536141"/>
                  <a:pt x="235542" y="535083"/>
                </a:cubicBezTo>
                <a:cubicBezTo>
                  <a:pt x="264646" y="534025"/>
                  <a:pt x="249829" y="401733"/>
                  <a:pt x="295867" y="411258"/>
                </a:cubicBezTo>
                <a:cubicBezTo>
                  <a:pt x="341905" y="420783"/>
                  <a:pt x="486367" y="569479"/>
                  <a:pt x="511767" y="592233"/>
                </a:cubicBezTo>
                <a:cubicBezTo>
                  <a:pt x="537167" y="614987"/>
                  <a:pt x="428688" y="535083"/>
                  <a:pt x="448267" y="547783"/>
                </a:cubicBezTo>
                <a:cubicBezTo>
                  <a:pt x="467846" y="560483"/>
                  <a:pt x="631359" y="683779"/>
                  <a:pt x="629242" y="668433"/>
                </a:cubicBezTo>
                <a:cubicBezTo>
                  <a:pt x="627125" y="653087"/>
                  <a:pt x="490071" y="563129"/>
                  <a:pt x="435567" y="455708"/>
                </a:cubicBezTo>
                <a:cubicBezTo>
                  <a:pt x="381063" y="348287"/>
                  <a:pt x="336613" y="88996"/>
                  <a:pt x="302217" y="23908"/>
                </a:cubicBezTo>
                <a:cubicBezTo>
                  <a:pt x="267821" y="-41180"/>
                  <a:pt x="270467" y="45075"/>
                  <a:pt x="229192" y="65183"/>
                </a:cubicBezTo>
                <a:cubicBezTo>
                  <a:pt x="187917" y="85291"/>
                  <a:pt x="90021" y="130271"/>
                  <a:pt x="54567" y="144558"/>
                </a:cubicBezTo>
                <a:cubicBezTo>
                  <a:pt x="19113" y="158846"/>
                  <a:pt x="-24279" y="162021"/>
                  <a:pt x="16467" y="150908"/>
                </a:cubicBezTo>
                <a:cubicBezTo>
                  <a:pt x="57213" y="139796"/>
                  <a:pt x="300100" y="85821"/>
                  <a:pt x="305392" y="874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270E7563-BD4C-38FE-17D8-456877816684}"/>
              </a:ext>
            </a:extLst>
          </p:cNvPr>
          <p:cNvSpPr/>
          <p:nvPr/>
        </p:nvSpPr>
        <p:spPr>
          <a:xfrm>
            <a:off x="6705477" y="6530486"/>
            <a:ext cx="212958" cy="261319"/>
          </a:xfrm>
          <a:custGeom>
            <a:avLst/>
            <a:gdLst>
              <a:gd name="connsiteX0" fmla="*/ 212848 w 212958"/>
              <a:gd name="connsiteY0" fmla="*/ 489 h 261319"/>
              <a:gd name="connsiteX1" fmla="*/ 120773 w 212958"/>
              <a:gd name="connsiteY1" fmla="*/ 133839 h 261319"/>
              <a:gd name="connsiteX2" fmla="*/ 111248 w 212958"/>
              <a:gd name="connsiteY2" fmla="*/ 257664 h 261319"/>
              <a:gd name="connsiteX3" fmla="*/ 95373 w 212958"/>
              <a:gd name="connsiteY3" fmla="*/ 229089 h 261319"/>
              <a:gd name="connsiteX4" fmla="*/ 123 w 212958"/>
              <a:gd name="connsiteY4" fmla="*/ 235439 h 261319"/>
              <a:gd name="connsiteX5" fmla="*/ 117598 w 212958"/>
              <a:gd name="connsiteY5" fmla="*/ 225914 h 261319"/>
              <a:gd name="connsiteX6" fmla="*/ 165223 w 212958"/>
              <a:gd name="connsiteY6" fmla="*/ 121139 h 261319"/>
              <a:gd name="connsiteX7" fmla="*/ 139823 w 212958"/>
              <a:gd name="connsiteY7" fmla="*/ 89389 h 261319"/>
              <a:gd name="connsiteX8" fmla="*/ 212848 w 212958"/>
              <a:gd name="connsiteY8" fmla="*/ 489 h 2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58" h="261319">
                <a:moveTo>
                  <a:pt x="212848" y="489"/>
                </a:moveTo>
                <a:cubicBezTo>
                  <a:pt x="209673" y="7897"/>
                  <a:pt x="137706" y="90977"/>
                  <a:pt x="120773" y="133839"/>
                </a:cubicBezTo>
                <a:cubicBezTo>
                  <a:pt x="103840" y="176701"/>
                  <a:pt x="115481" y="241789"/>
                  <a:pt x="111248" y="257664"/>
                </a:cubicBezTo>
                <a:cubicBezTo>
                  <a:pt x="107015" y="273539"/>
                  <a:pt x="113894" y="232793"/>
                  <a:pt x="95373" y="229089"/>
                </a:cubicBezTo>
                <a:cubicBezTo>
                  <a:pt x="76852" y="225385"/>
                  <a:pt x="-3581" y="235968"/>
                  <a:pt x="123" y="235439"/>
                </a:cubicBezTo>
                <a:cubicBezTo>
                  <a:pt x="3827" y="234910"/>
                  <a:pt x="90081" y="244964"/>
                  <a:pt x="117598" y="225914"/>
                </a:cubicBezTo>
                <a:cubicBezTo>
                  <a:pt x="145115" y="206864"/>
                  <a:pt x="161519" y="143893"/>
                  <a:pt x="165223" y="121139"/>
                </a:cubicBezTo>
                <a:cubicBezTo>
                  <a:pt x="168927" y="98385"/>
                  <a:pt x="129769" y="106851"/>
                  <a:pt x="139823" y="89389"/>
                </a:cubicBezTo>
                <a:cubicBezTo>
                  <a:pt x="149877" y="71927"/>
                  <a:pt x="216023" y="-6919"/>
                  <a:pt x="212848" y="4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1403033E-FD23-E074-1EC8-F62562C0BA5F}"/>
              </a:ext>
            </a:extLst>
          </p:cNvPr>
          <p:cNvSpPr/>
          <p:nvPr/>
        </p:nvSpPr>
        <p:spPr>
          <a:xfrm>
            <a:off x="6705332" y="6530935"/>
            <a:ext cx="226347" cy="259070"/>
          </a:xfrm>
          <a:custGeom>
            <a:avLst/>
            <a:gdLst>
              <a:gd name="connsiteX0" fmla="*/ 225693 w 226347"/>
              <a:gd name="connsiteY0" fmla="*/ 40 h 259070"/>
              <a:gd name="connsiteX1" fmla="*/ 162193 w 226347"/>
              <a:gd name="connsiteY1" fmla="*/ 69890 h 259070"/>
              <a:gd name="connsiteX2" fmla="*/ 146318 w 226347"/>
              <a:gd name="connsiteY2" fmla="*/ 196890 h 259070"/>
              <a:gd name="connsiteX3" fmla="*/ 149493 w 226347"/>
              <a:gd name="connsiteY3" fmla="*/ 168315 h 259070"/>
              <a:gd name="connsiteX4" fmla="*/ 101868 w 226347"/>
              <a:gd name="connsiteY4" fmla="*/ 257215 h 259070"/>
              <a:gd name="connsiteX5" fmla="*/ 101868 w 226347"/>
              <a:gd name="connsiteY5" fmla="*/ 228640 h 259070"/>
              <a:gd name="connsiteX6" fmla="*/ 268 w 226347"/>
              <a:gd name="connsiteY6" fmla="*/ 228640 h 259070"/>
              <a:gd name="connsiteX7" fmla="*/ 136793 w 226347"/>
              <a:gd name="connsiteY7" fmla="*/ 190540 h 259070"/>
              <a:gd name="connsiteX8" fmla="*/ 127268 w 226347"/>
              <a:gd name="connsiteY8" fmla="*/ 82590 h 259070"/>
              <a:gd name="connsiteX9" fmla="*/ 197118 w 226347"/>
              <a:gd name="connsiteY9" fmla="*/ 117515 h 259070"/>
              <a:gd name="connsiteX10" fmla="*/ 117743 w 226347"/>
              <a:gd name="connsiteY10" fmla="*/ 60365 h 259070"/>
              <a:gd name="connsiteX11" fmla="*/ 225693 w 226347"/>
              <a:gd name="connsiteY11" fmla="*/ 40 h 25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347" h="259070">
                <a:moveTo>
                  <a:pt x="225693" y="40"/>
                </a:moveTo>
                <a:cubicBezTo>
                  <a:pt x="233101" y="1627"/>
                  <a:pt x="175422" y="37082"/>
                  <a:pt x="162193" y="69890"/>
                </a:cubicBezTo>
                <a:cubicBezTo>
                  <a:pt x="148964" y="102698"/>
                  <a:pt x="148435" y="180486"/>
                  <a:pt x="146318" y="196890"/>
                </a:cubicBezTo>
                <a:cubicBezTo>
                  <a:pt x="144201" y="213294"/>
                  <a:pt x="156901" y="158261"/>
                  <a:pt x="149493" y="168315"/>
                </a:cubicBezTo>
                <a:cubicBezTo>
                  <a:pt x="142085" y="178369"/>
                  <a:pt x="109805" y="247161"/>
                  <a:pt x="101868" y="257215"/>
                </a:cubicBezTo>
                <a:cubicBezTo>
                  <a:pt x="93931" y="267269"/>
                  <a:pt x="118801" y="233402"/>
                  <a:pt x="101868" y="228640"/>
                </a:cubicBezTo>
                <a:cubicBezTo>
                  <a:pt x="84935" y="223878"/>
                  <a:pt x="-5553" y="234990"/>
                  <a:pt x="268" y="228640"/>
                </a:cubicBezTo>
                <a:cubicBezTo>
                  <a:pt x="6089" y="222290"/>
                  <a:pt x="115626" y="214882"/>
                  <a:pt x="136793" y="190540"/>
                </a:cubicBezTo>
                <a:cubicBezTo>
                  <a:pt x="157960" y="166198"/>
                  <a:pt x="117214" y="94761"/>
                  <a:pt x="127268" y="82590"/>
                </a:cubicBezTo>
                <a:cubicBezTo>
                  <a:pt x="137322" y="70419"/>
                  <a:pt x="198705" y="121219"/>
                  <a:pt x="197118" y="117515"/>
                </a:cubicBezTo>
                <a:cubicBezTo>
                  <a:pt x="195531" y="113811"/>
                  <a:pt x="116156" y="76769"/>
                  <a:pt x="117743" y="60365"/>
                </a:cubicBezTo>
                <a:cubicBezTo>
                  <a:pt x="119330" y="43961"/>
                  <a:pt x="218285" y="-1547"/>
                  <a:pt x="22569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5433415C-9692-93C5-F268-F8C98E7BEBE7}"/>
              </a:ext>
            </a:extLst>
          </p:cNvPr>
          <p:cNvSpPr/>
          <p:nvPr/>
        </p:nvSpPr>
        <p:spPr>
          <a:xfrm>
            <a:off x="7044259" y="6214089"/>
            <a:ext cx="173488" cy="194134"/>
          </a:xfrm>
          <a:custGeom>
            <a:avLst/>
            <a:gdLst>
              <a:gd name="connsiteX0" fmla="*/ 1066 w 173488"/>
              <a:gd name="connsiteY0" fmla="*/ 97811 h 194134"/>
              <a:gd name="connsiteX1" fmla="*/ 169341 w 173488"/>
              <a:gd name="connsiteY1" fmla="*/ 2561 h 194134"/>
              <a:gd name="connsiteX2" fmla="*/ 124891 w 173488"/>
              <a:gd name="connsiteY2" fmla="*/ 40661 h 194134"/>
              <a:gd name="connsiteX3" fmla="*/ 156641 w 173488"/>
              <a:gd name="connsiteY3" fmla="*/ 180361 h 194134"/>
              <a:gd name="connsiteX4" fmla="*/ 162991 w 173488"/>
              <a:gd name="connsiteY4" fmla="*/ 180361 h 194134"/>
              <a:gd name="connsiteX5" fmla="*/ 77266 w 173488"/>
              <a:gd name="connsiteY5" fmla="*/ 104161 h 194134"/>
              <a:gd name="connsiteX6" fmla="*/ 96316 w 173488"/>
              <a:gd name="connsiteY6" fmla="*/ 85111 h 194134"/>
              <a:gd name="connsiteX7" fmla="*/ 1066 w 173488"/>
              <a:gd name="connsiteY7" fmla="*/ 97811 h 1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488" h="194134">
                <a:moveTo>
                  <a:pt x="1066" y="97811"/>
                </a:moveTo>
                <a:cubicBezTo>
                  <a:pt x="13237" y="84053"/>
                  <a:pt x="148704" y="12086"/>
                  <a:pt x="169341" y="2561"/>
                </a:cubicBezTo>
                <a:cubicBezTo>
                  <a:pt x="189978" y="-6964"/>
                  <a:pt x="127008" y="11028"/>
                  <a:pt x="124891" y="40661"/>
                </a:cubicBezTo>
                <a:cubicBezTo>
                  <a:pt x="122774" y="70294"/>
                  <a:pt x="150291" y="157078"/>
                  <a:pt x="156641" y="180361"/>
                </a:cubicBezTo>
                <a:cubicBezTo>
                  <a:pt x="162991" y="203644"/>
                  <a:pt x="176220" y="193061"/>
                  <a:pt x="162991" y="180361"/>
                </a:cubicBezTo>
                <a:cubicBezTo>
                  <a:pt x="149762" y="167661"/>
                  <a:pt x="77266" y="104161"/>
                  <a:pt x="77266" y="104161"/>
                </a:cubicBezTo>
                <a:cubicBezTo>
                  <a:pt x="66154" y="88286"/>
                  <a:pt x="107958" y="86698"/>
                  <a:pt x="96316" y="85111"/>
                </a:cubicBezTo>
                <a:cubicBezTo>
                  <a:pt x="84674" y="83524"/>
                  <a:pt x="-11105" y="111569"/>
                  <a:pt x="1066" y="978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9984EE66-C943-E99B-B000-840C680DDCE0}"/>
              </a:ext>
            </a:extLst>
          </p:cNvPr>
          <p:cNvSpPr/>
          <p:nvPr/>
        </p:nvSpPr>
        <p:spPr>
          <a:xfrm>
            <a:off x="7013533" y="6219267"/>
            <a:ext cx="228665" cy="195971"/>
          </a:xfrm>
          <a:custGeom>
            <a:avLst/>
            <a:gdLst>
              <a:gd name="connsiteX0" fmla="*/ 42 w 228665"/>
              <a:gd name="connsiteY0" fmla="*/ 105333 h 195971"/>
              <a:gd name="connsiteX1" fmla="*/ 152442 w 228665"/>
              <a:gd name="connsiteY1" fmla="*/ 3733 h 195971"/>
              <a:gd name="connsiteX2" fmla="*/ 139742 w 228665"/>
              <a:gd name="connsiteY2" fmla="*/ 38658 h 195971"/>
              <a:gd name="connsiteX3" fmla="*/ 228642 w 228665"/>
              <a:gd name="connsiteY3" fmla="*/ 194233 h 195971"/>
              <a:gd name="connsiteX4" fmla="*/ 130217 w 228665"/>
              <a:gd name="connsiteY4" fmla="*/ 121208 h 195971"/>
              <a:gd name="connsiteX5" fmla="*/ 98467 w 228665"/>
              <a:gd name="connsiteY5" fmla="*/ 105333 h 195971"/>
              <a:gd name="connsiteX6" fmla="*/ 136567 w 228665"/>
              <a:gd name="connsiteY6" fmla="*/ 79933 h 195971"/>
              <a:gd name="connsiteX7" fmla="*/ 42 w 228665"/>
              <a:gd name="connsiteY7" fmla="*/ 105333 h 19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65" h="195971">
                <a:moveTo>
                  <a:pt x="42" y="105333"/>
                </a:moveTo>
                <a:cubicBezTo>
                  <a:pt x="2688" y="92633"/>
                  <a:pt x="129159" y="14845"/>
                  <a:pt x="152442" y="3733"/>
                </a:cubicBezTo>
                <a:cubicBezTo>
                  <a:pt x="175725" y="-7379"/>
                  <a:pt x="127042" y="6908"/>
                  <a:pt x="139742" y="38658"/>
                </a:cubicBezTo>
                <a:cubicBezTo>
                  <a:pt x="152442" y="70408"/>
                  <a:pt x="230229" y="180475"/>
                  <a:pt x="228642" y="194233"/>
                </a:cubicBezTo>
                <a:cubicBezTo>
                  <a:pt x="227055" y="207991"/>
                  <a:pt x="151913" y="136025"/>
                  <a:pt x="130217" y="121208"/>
                </a:cubicBezTo>
                <a:cubicBezTo>
                  <a:pt x="108521" y="106391"/>
                  <a:pt x="97409" y="112212"/>
                  <a:pt x="98467" y="105333"/>
                </a:cubicBezTo>
                <a:cubicBezTo>
                  <a:pt x="99525" y="98454"/>
                  <a:pt x="154558" y="80991"/>
                  <a:pt x="136567" y="79933"/>
                </a:cubicBezTo>
                <a:cubicBezTo>
                  <a:pt x="118576" y="78875"/>
                  <a:pt x="-2604" y="118033"/>
                  <a:pt x="42" y="1053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04422FD0-BB29-ABCE-1372-AA5205C33D94}"/>
              </a:ext>
            </a:extLst>
          </p:cNvPr>
          <p:cNvSpPr/>
          <p:nvPr/>
        </p:nvSpPr>
        <p:spPr>
          <a:xfrm>
            <a:off x="7306872" y="6159450"/>
            <a:ext cx="246530" cy="349492"/>
          </a:xfrm>
          <a:custGeom>
            <a:avLst/>
            <a:gdLst>
              <a:gd name="connsiteX0" fmla="*/ 49603 w 246530"/>
              <a:gd name="connsiteY0" fmla="*/ 50 h 349492"/>
              <a:gd name="connsiteX1" fmla="*/ 214703 w 246530"/>
              <a:gd name="connsiteY1" fmla="*/ 57200 h 349492"/>
              <a:gd name="connsiteX2" fmla="*/ 224228 w 246530"/>
              <a:gd name="connsiteY2" fmla="*/ 136575 h 349492"/>
              <a:gd name="connsiteX3" fmla="*/ 233753 w 246530"/>
              <a:gd name="connsiteY3" fmla="*/ 282625 h 349492"/>
              <a:gd name="connsiteX4" fmla="*/ 246453 w 246530"/>
              <a:gd name="connsiteY4" fmla="*/ 165150 h 349492"/>
              <a:gd name="connsiteX5" fmla="*/ 227403 w 246530"/>
              <a:gd name="connsiteY5" fmla="*/ 336600 h 349492"/>
              <a:gd name="connsiteX6" fmla="*/ 167078 w 246530"/>
              <a:gd name="connsiteY6" fmla="*/ 101650 h 349492"/>
              <a:gd name="connsiteX7" fmla="*/ 179778 w 246530"/>
              <a:gd name="connsiteY7" fmla="*/ 136575 h 349492"/>
              <a:gd name="connsiteX8" fmla="*/ 100403 w 246530"/>
              <a:gd name="connsiteY8" fmla="*/ 73075 h 349492"/>
              <a:gd name="connsiteX9" fmla="*/ 132153 w 246530"/>
              <a:gd name="connsiteY9" fmla="*/ 101650 h 349492"/>
              <a:gd name="connsiteX10" fmla="*/ 195653 w 246530"/>
              <a:gd name="connsiteY10" fmla="*/ 349300 h 349492"/>
              <a:gd name="connsiteX11" fmla="*/ 5153 w 246530"/>
              <a:gd name="connsiteY11" fmla="*/ 57200 h 349492"/>
              <a:gd name="connsiteX12" fmla="*/ 52778 w 246530"/>
              <a:gd name="connsiteY12" fmla="*/ 66725 h 349492"/>
              <a:gd name="connsiteX13" fmla="*/ 49603 w 246530"/>
              <a:gd name="connsiteY13" fmla="*/ 50 h 34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6530" h="349492">
                <a:moveTo>
                  <a:pt x="49603" y="50"/>
                </a:moveTo>
                <a:cubicBezTo>
                  <a:pt x="76590" y="-1537"/>
                  <a:pt x="185599" y="34446"/>
                  <a:pt x="214703" y="57200"/>
                </a:cubicBezTo>
                <a:cubicBezTo>
                  <a:pt x="243807" y="79954"/>
                  <a:pt x="221053" y="99004"/>
                  <a:pt x="224228" y="136575"/>
                </a:cubicBezTo>
                <a:cubicBezTo>
                  <a:pt x="227403" y="174146"/>
                  <a:pt x="230049" y="277863"/>
                  <a:pt x="233753" y="282625"/>
                </a:cubicBezTo>
                <a:cubicBezTo>
                  <a:pt x="237457" y="287387"/>
                  <a:pt x="247511" y="156154"/>
                  <a:pt x="246453" y="165150"/>
                </a:cubicBezTo>
                <a:cubicBezTo>
                  <a:pt x="245395" y="174146"/>
                  <a:pt x="240632" y="347183"/>
                  <a:pt x="227403" y="336600"/>
                </a:cubicBezTo>
                <a:cubicBezTo>
                  <a:pt x="214174" y="326017"/>
                  <a:pt x="175015" y="134987"/>
                  <a:pt x="167078" y="101650"/>
                </a:cubicBezTo>
                <a:cubicBezTo>
                  <a:pt x="159141" y="68313"/>
                  <a:pt x="190890" y="141337"/>
                  <a:pt x="179778" y="136575"/>
                </a:cubicBezTo>
                <a:cubicBezTo>
                  <a:pt x="168666" y="131813"/>
                  <a:pt x="108340" y="78896"/>
                  <a:pt x="100403" y="73075"/>
                </a:cubicBezTo>
                <a:cubicBezTo>
                  <a:pt x="92466" y="67254"/>
                  <a:pt x="116278" y="55613"/>
                  <a:pt x="132153" y="101650"/>
                </a:cubicBezTo>
                <a:cubicBezTo>
                  <a:pt x="148028" y="147688"/>
                  <a:pt x="216820" y="356708"/>
                  <a:pt x="195653" y="349300"/>
                </a:cubicBezTo>
                <a:cubicBezTo>
                  <a:pt x="174486" y="341892"/>
                  <a:pt x="28966" y="104296"/>
                  <a:pt x="5153" y="57200"/>
                </a:cubicBezTo>
                <a:cubicBezTo>
                  <a:pt x="-18660" y="10104"/>
                  <a:pt x="47486" y="72017"/>
                  <a:pt x="52778" y="66725"/>
                </a:cubicBezTo>
                <a:cubicBezTo>
                  <a:pt x="58070" y="61433"/>
                  <a:pt x="22616" y="1637"/>
                  <a:pt x="49603" y="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297BAD75-6658-499D-A233-5DF7E79B9503}"/>
              </a:ext>
            </a:extLst>
          </p:cNvPr>
          <p:cNvSpPr/>
          <p:nvPr/>
        </p:nvSpPr>
        <p:spPr>
          <a:xfrm>
            <a:off x="7365825" y="6319289"/>
            <a:ext cx="464250" cy="440457"/>
          </a:xfrm>
          <a:custGeom>
            <a:avLst/>
            <a:gdLst>
              <a:gd name="connsiteX0" fmla="*/ 209725 w 464250"/>
              <a:gd name="connsiteY0" fmla="*/ 2136 h 440457"/>
              <a:gd name="connsiteX1" fmla="*/ 155750 w 464250"/>
              <a:gd name="connsiteY1" fmla="*/ 192636 h 440457"/>
              <a:gd name="connsiteX2" fmla="*/ 463725 w 464250"/>
              <a:gd name="connsiteY2" fmla="*/ 418061 h 440457"/>
              <a:gd name="connsiteX3" fmla="*/ 235125 w 464250"/>
              <a:gd name="connsiteY3" fmla="*/ 325986 h 440457"/>
              <a:gd name="connsiteX4" fmla="*/ 457375 w 464250"/>
              <a:gd name="connsiteY4" fmla="*/ 433936 h 440457"/>
              <a:gd name="connsiteX5" fmla="*/ 292275 w 464250"/>
              <a:gd name="connsiteY5" fmla="*/ 414886 h 440457"/>
              <a:gd name="connsiteX6" fmla="*/ 38275 w 464250"/>
              <a:gd name="connsiteY6" fmla="*/ 303761 h 440457"/>
              <a:gd name="connsiteX7" fmla="*/ 95425 w 464250"/>
              <a:gd name="connsiteY7" fmla="*/ 173586 h 440457"/>
              <a:gd name="connsiteX8" fmla="*/ 175 w 464250"/>
              <a:gd name="connsiteY8" fmla="*/ 5311 h 440457"/>
              <a:gd name="connsiteX9" fmla="*/ 124000 w 464250"/>
              <a:gd name="connsiteY9" fmla="*/ 84686 h 440457"/>
              <a:gd name="connsiteX10" fmla="*/ 209725 w 464250"/>
              <a:gd name="connsiteY10" fmla="*/ 2136 h 44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250" h="440457">
                <a:moveTo>
                  <a:pt x="209725" y="2136"/>
                </a:moveTo>
                <a:cubicBezTo>
                  <a:pt x="215017" y="20128"/>
                  <a:pt x="113417" y="123315"/>
                  <a:pt x="155750" y="192636"/>
                </a:cubicBezTo>
                <a:cubicBezTo>
                  <a:pt x="198083" y="261957"/>
                  <a:pt x="450496" y="395836"/>
                  <a:pt x="463725" y="418061"/>
                </a:cubicBezTo>
                <a:cubicBezTo>
                  <a:pt x="476954" y="440286"/>
                  <a:pt x="236183" y="323340"/>
                  <a:pt x="235125" y="325986"/>
                </a:cubicBezTo>
                <a:cubicBezTo>
                  <a:pt x="234067" y="328632"/>
                  <a:pt x="447850" y="419119"/>
                  <a:pt x="457375" y="433936"/>
                </a:cubicBezTo>
                <a:cubicBezTo>
                  <a:pt x="466900" y="448753"/>
                  <a:pt x="362125" y="436582"/>
                  <a:pt x="292275" y="414886"/>
                </a:cubicBezTo>
                <a:cubicBezTo>
                  <a:pt x="222425" y="393190"/>
                  <a:pt x="71083" y="343978"/>
                  <a:pt x="38275" y="303761"/>
                </a:cubicBezTo>
                <a:cubicBezTo>
                  <a:pt x="5467" y="263544"/>
                  <a:pt x="101775" y="223328"/>
                  <a:pt x="95425" y="173586"/>
                </a:cubicBezTo>
                <a:cubicBezTo>
                  <a:pt x="89075" y="123844"/>
                  <a:pt x="-4588" y="20128"/>
                  <a:pt x="175" y="5311"/>
                </a:cubicBezTo>
                <a:cubicBezTo>
                  <a:pt x="4938" y="-9506"/>
                  <a:pt x="89604" y="83628"/>
                  <a:pt x="124000" y="84686"/>
                </a:cubicBezTo>
                <a:cubicBezTo>
                  <a:pt x="158396" y="85744"/>
                  <a:pt x="204433" y="-15856"/>
                  <a:pt x="209725" y="21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60E65B2D-B7AF-4896-0CA9-91B9178F6849}"/>
              </a:ext>
            </a:extLst>
          </p:cNvPr>
          <p:cNvSpPr/>
          <p:nvPr/>
        </p:nvSpPr>
        <p:spPr>
          <a:xfrm>
            <a:off x="7383605" y="6305477"/>
            <a:ext cx="223698" cy="249371"/>
          </a:xfrm>
          <a:custGeom>
            <a:avLst/>
            <a:gdLst>
              <a:gd name="connsiteX0" fmla="*/ 223695 w 223698"/>
              <a:gd name="connsiteY0" fmla="*/ 73098 h 249371"/>
              <a:gd name="connsiteX1" fmla="*/ 150670 w 223698"/>
              <a:gd name="connsiteY1" fmla="*/ 161998 h 249371"/>
              <a:gd name="connsiteX2" fmla="*/ 191945 w 223698"/>
              <a:gd name="connsiteY2" fmla="*/ 247723 h 249371"/>
              <a:gd name="connsiteX3" fmla="*/ 1445 w 223698"/>
              <a:gd name="connsiteY3" fmla="*/ 82623 h 249371"/>
              <a:gd name="connsiteX4" fmla="*/ 103045 w 223698"/>
              <a:gd name="connsiteY4" fmla="*/ 130248 h 249371"/>
              <a:gd name="connsiteX5" fmla="*/ 77645 w 223698"/>
              <a:gd name="connsiteY5" fmla="*/ 88973 h 249371"/>
              <a:gd name="connsiteX6" fmla="*/ 160195 w 223698"/>
              <a:gd name="connsiteY6" fmla="*/ 73 h 249371"/>
              <a:gd name="connsiteX7" fmla="*/ 115745 w 223698"/>
              <a:gd name="connsiteY7" fmla="*/ 104848 h 249371"/>
              <a:gd name="connsiteX8" fmla="*/ 137970 w 223698"/>
              <a:gd name="connsiteY8" fmla="*/ 98498 h 249371"/>
              <a:gd name="connsiteX9" fmla="*/ 153845 w 223698"/>
              <a:gd name="connsiteY9" fmla="*/ 101673 h 249371"/>
              <a:gd name="connsiteX10" fmla="*/ 223695 w 223698"/>
              <a:gd name="connsiteY10" fmla="*/ 73098 h 24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3698" h="249371">
                <a:moveTo>
                  <a:pt x="223695" y="73098"/>
                </a:moveTo>
                <a:cubicBezTo>
                  <a:pt x="223166" y="83152"/>
                  <a:pt x="155962" y="132894"/>
                  <a:pt x="150670" y="161998"/>
                </a:cubicBezTo>
                <a:cubicBezTo>
                  <a:pt x="145378" y="191102"/>
                  <a:pt x="216816" y="260952"/>
                  <a:pt x="191945" y="247723"/>
                </a:cubicBezTo>
                <a:cubicBezTo>
                  <a:pt x="167074" y="234494"/>
                  <a:pt x="16262" y="102202"/>
                  <a:pt x="1445" y="82623"/>
                </a:cubicBezTo>
                <a:cubicBezTo>
                  <a:pt x="-13372" y="63044"/>
                  <a:pt x="90345" y="129190"/>
                  <a:pt x="103045" y="130248"/>
                </a:cubicBezTo>
                <a:cubicBezTo>
                  <a:pt x="115745" y="131306"/>
                  <a:pt x="68120" y="110669"/>
                  <a:pt x="77645" y="88973"/>
                </a:cubicBezTo>
                <a:cubicBezTo>
                  <a:pt x="87170" y="67277"/>
                  <a:pt x="153845" y="-2573"/>
                  <a:pt x="160195" y="73"/>
                </a:cubicBezTo>
                <a:cubicBezTo>
                  <a:pt x="166545" y="2719"/>
                  <a:pt x="119449" y="88444"/>
                  <a:pt x="115745" y="104848"/>
                </a:cubicBezTo>
                <a:cubicBezTo>
                  <a:pt x="112041" y="121252"/>
                  <a:pt x="131620" y="99027"/>
                  <a:pt x="137970" y="98498"/>
                </a:cubicBezTo>
                <a:cubicBezTo>
                  <a:pt x="144320" y="97969"/>
                  <a:pt x="140087" y="106435"/>
                  <a:pt x="153845" y="101673"/>
                </a:cubicBezTo>
                <a:cubicBezTo>
                  <a:pt x="167603" y="96911"/>
                  <a:pt x="224224" y="63044"/>
                  <a:pt x="223695" y="730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421B797C-88D8-F4E6-48D6-526A93265BB6}"/>
              </a:ext>
            </a:extLst>
          </p:cNvPr>
          <p:cNvSpPr/>
          <p:nvPr/>
        </p:nvSpPr>
        <p:spPr>
          <a:xfrm>
            <a:off x="7555659" y="6105113"/>
            <a:ext cx="715844" cy="470466"/>
          </a:xfrm>
          <a:custGeom>
            <a:avLst/>
            <a:gdLst>
              <a:gd name="connsiteX0" fmla="*/ 841 w 715844"/>
              <a:gd name="connsiteY0" fmla="*/ 13112 h 470466"/>
              <a:gd name="connsiteX1" fmla="*/ 248491 w 715844"/>
              <a:gd name="connsiteY1" fmla="*/ 3587 h 470466"/>
              <a:gd name="connsiteX2" fmla="*/ 159591 w 715844"/>
              <a:gd name="connsiteY2" fmla="*/ 16287 h 470466"/>
              <a:gd name="connsiteX3" fmla="*/ 289766 w 715844"/>
              <a:gd name="connsiteY3" fmla="*/ 165512 h 470466"/>
              <a:gd name="connsiteX4" fmla="*/ 219916 w 715844"/>
              <a:gd name="connsiteY4" fmla="*/ 152812 h 470466"/>
              <a:gd name="connsiteX5" fmla="*/ 445341 w 715844"/>
              <a:gd name="connsiteY5" fmla="*/ 298862 h 470466"/>
              <a:gd name="connsiteX6" fmla="*/ 708866 w 715844"/>
              <a:gd name="connsiteY6" fmla="*/ 457612 h 470466"/>
              <a:gd name="connsiteX7" fmla="*/ 610441 w 715844"/>
              <a:gd name="connsiteY7" fmla="*/ 438562 h 470466"/>
              <a:gd name="connsiteX8" fmla="*/ 302466 w 715844"/>
              <a:gd name="connsiteY8" fmla="*/ 260762 h 470466"/>
              <a:gd name="connsiteX9" fmla="*/ 337391 w 715844"/>
              <a:gd name="connsiteY9" fmla="*/ 279812 h 470466"/>
              <a:gd name="connsiteX10" fmla="*/ 172291 w 715844"/>
              <a:gd name="connsiteY10" fmla="*/ 67087 h 470466"/>
              <a:gd name="connsiteX11" fmla="*/ 841 w 715844"/>
              <a:gd name="connsiteY11" fmla="*/ 13112 h 47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844" h="470466">
                <a:moveTo>
                  <a:pt x="841" y="13112"/>
                </a:moveTo>
                <a:cubicBezTo>
                  <a:pt x="13541" y="2529"/>
                  <a:pt x="222033" y="3058"/>
                  <a:pt x="248491" y="3587"/>
                </a:cubicBezTo>
                <a:cubicBezTo>
                  <a:pt x="274949" y="4116"/>
                  <a:pt x="152712" y="-10700"/>
                  <a:pt x="159591" y="16287"/>
                </a:cubicBezTo>
                <a:cubicBezTo>
                  <a:pt x="166470" y="43274"/>
                  <a:pt x="279712" y="142758"/>
                  <a:pt x="289766" y="165512"/>
                </a:cubicBezTo>
                <a:cubicBezTo>
                  <a:pt x="299820" y="188266"/>
                  <a:pt x="193987" y="130587"/>
                  <a:pt x="219916" y="152812"/>
                </a:cubicBezTo>
                <a:cubicBezTo>
                  <a:pt x="245845" y="175037"/>
                  <a:pt x="363849" y="248062"/>
                  <a:pt x="445341" y="298862"/>
                </a:cubicBezTo>
                <a:cubicBezTo>
                  <a:pt x="526833" y="349662"/>
                  <a:pt x="681349" y="434329"/>
                  <a:pt x="708866" y="457612"/>
                </a:cubicBezTo>
                <a:cubicBezTo>
                  <a:pt x="736383" y="480895"/>
                  <a:pt x="678174" y="471370"/>
                  <a:pt x="610441" y="438562"/>
                </a:cubicBezTo>
                <a:cubicBezTo>
                  <a:pt x="542708" y="405754"/>
                  <a:pt x="347974" y="287220"/>
                  <a:pt x="302466" y="260762"/>
                </a:cubicBezTo>
                <a:cubicBezTo>
                  <a:pt x="256958" y="234304"/>
                  <a:pt x="359087" y="312091"/>
                  <a:pt x="337391" y="279812"/>
                </a:cubicBezTo>
                <a:cubicBezTo>
                  <a:pt x="315695" y="247533"/>
                  <a:pt x="222033" y="111008"/>
                  <a:pt x="172291" y="67087"/>
                </a:cubicBezTo>
                <a:cubicBezTo>
                  <a:pt x="122549" y="23166"/>
                  <a:pt x="-11859" y="23695"/>
                  <a:pt x="841" y="131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CCA115E6-245F-F4D4-FB39-E297AFE311A3}"/>
              </a:ext>
            </a:extLst>
          </p:cNvPr>
          <p:cNvSpPr/>
          <p:nvPr/>
        </p:nvSpPr>
        <p:spPr>
          <a:xfrm>
            <a:off x="7752477" y="6067425"/>
            <a:ext cx="451790" cy="374714"/>
          </a:xfrm>
          <a:custGeom>
            <a:avLst/>
            <a:gdLst>
              <a:gd name="connsiteX0" fmla="*/ 226298 w 451790"/>
              <a:gd name="connsiteY0" fmla="*/ 0 h 374714"/>
              <a:gd name="connsiteX1" fmla="*/ 200898 w 451790"/>
              <a:gd name="connsiteY1" fmla="*/ 53975 h 374714"/>
              <a:gd name="connsiteX2" fmla="*/ 254873 w 451790"/>
              <a:gd name="connsiteY2" fmla="*/ 161925 h 374714"/>
              <a:gd name="connsiteX3" fmla="*/ 372348 w 451790"/>
              <a:gd name="connsiteY3" fmla="*/ 368300 h 374714"/>
              <a:gd name="connsiteX4" fmla="*/ 292973 w 451790"/>
              <a:gd name="connsiteY4" fmla="*/ 295275 h 374714"/>
              <a:gd name="connsiteX5" fmla="*/ 451723 w 451790"/>
              <a:gd name="connsiteY5" fmla="*/ 374650 h 374714"/>
              <a:gd name="connsiteX6" fmla="*/ 270748 w 451790"/>
              <a:gd name="connsiteY6" fmla="*/ 304800 h 374714"/>
              <a:gd name="connsiteX7" fmla="*/ 118348 w 451790"/>
              <a:gd name="connsiteY7" fmla="*/ 114300 h 374714"/>
              <a:gd name="connsiteX8" fmla="*/ 137398 w 451790"/>
              <a:gd name="connsiteY8" fmla="*/ 44450 h 374714"/>
              <a:gd name="connsiteX9" fmla="*/ 873 w 451790"/>
              <a:gd name="connsiteY9" fmla="*/ 53975 h 374714"/>
              <a:gd name="connsiteX10" fmla="*/ 226298 w 451790"/>
              <a:gd name="connsiteY10" fmla="*/ 0 h 37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790" h="374714">
                <a:moveTo>
                  <a:pt x="226298" y="0"/>
                </a:moveTo>
                <a:cubicBezTo>
                  <a:pt x="259635" y="0"/>
                  <a:pt x="196136" y="26988"/>
                  <a:pt x="200898" y="53975"/>
                </a:cubicBezTo>
                <a:cubicBezTo>
                  <a:pt x="205660" y="80962"/>
                  <a:pt x="226298" y="109538"/>
                  <a:pt x="254873" y="161925"/>
                </a:cubicBezTo>
                <a:cubicBezTo>
                  <a:pt x="283448" y="214312"/>
                  <a:pt x="365998" y="346075"/>
                  <a:pt x="372348" y="368300"/>
                </a:cubicBezTo>
                <a:cubicBezTo>
                  <a:pt x="378698" y="390525"/>
                  <a:pt x="279744" y="294217"/>
                  <a:pt x="292973" y="295275"/>
                </a:cubicBezTo>
                <a:cubicBezTo>
                  <a:pt x="306202" y="296333"/>
                  <a:pt x="455427" y="373063"/>
                  <a:pt x="451723" y="374650"/>
                </a:cubicBezTo>
                <a:cubicBezTo>
                  <a:pt x="448019" y="376237"/>
                  <a:pt x="326311" y="348192"/>
                  <a:pt x="270748" y="304800"/>
                </a:cubicBezTo>
                <a:cubicBezTo>
                  <a:pt x="215185" y="261408"/>
                  <a:pt x="140573" y="157692"/>
                  <a:pt x="118348" y="114300"/>
                </a:cubicBezTo>
                <a:cubicBezTo>
                  <a:pt x="96123" y="70908"/>
                  <a:pt x="156977" y="54504"/>
                  <a:pt x="137398" y="44450"/>
                </a:cubicBezTo>
                <a:cubicBezTo>
                  <a:pt x="117819" y="34396"/>
                  <a:pt x="-11827" y="58208"/>
                  <a:pt x="873" y="53975"/>
                </a:cubicBezTo>
                <a:cubicBezTo>
                  <a:pt x="13573" y="49742"/>
                  <a:pt x="192961" y="0"/>
                  <a:pt x="226298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0347ED58-9CF9-04C4-1A0E-4B90422CCC39}"/>
              </a:ext>
            </a:extLst>
          </p:cNvPr>
          <p:cNvSpPr/>
          <p:nvPr/>
        </p:nvSpPr>
        <p:spPr>
          <a:xfrm>
            <a:off x="8031862" y="6063288"/>
            <a:ext cx="207785" cy="151726"/>
          </a:xfrm>
          <a:custGeom>
            <a:avLst/>
            <a:gdLst>
              <a:gd name="connsiteX0" fmla="*/ 48513 w 207785"/>
              <a:gd name="connsiteY0" fmla="*/ 962 h 151726"/>
              <a:gd name="connsiteX1" fmla="*/ 48513 w 207785"/>
              <a:gd name="connsiteY1" fmla="*/ 54937 h 151726"/>
              <a:gd name="connsiteX2" fmla="*/ 207263 w 207785"/>
              <a:gd name="connsiteY2" fmla="*/ 147012 h 151726"/>
              <a:gd name="connsiteX3" fmla="*/ 96138 w 207785"/>
              <a:gd name="connsiteY3" fmla="*/ 134312 h 151726"/>
              <a:gd name="connsiteX4" fmla="*/ 888 w 207785"/>
              <a:gd name="connsiteY4" fmla="*/ 99387 h 151726"/>
              <a:gd name="connsiteX5" fmla="*/ 48513 w 207785"/>
              <a:gd name="connsiteY5" fmla="*/ 962 h 1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85" h="151726">
                <a:moveTo>
                  <a:pt x="48513" y="962"/>
                </a:moveTo>
                <a:cubicBezTo>
                  <a:pt x="56451" y="-6446"/>
                  <a:pt x="22055" y="30595"/>
                  <a:pt x="48513" y="54937"/>
                </a:cubicBezTo>
                <a:cubicBezTo>
                  <a:pt x="74971" y="79279"/>
                  <a:pt x="199326" y="133783"/>
                  <a:pt x="207263" y="147012"/>
                </a:cubicBezTo>
                <a:cubicBezTo>
                  <a:pt x="215200" y="160241"/>
                  <a:pt x="130534" y="142249"/>
                  <a:pt x="96138" y="134312"/>
                </a:cubicBezTo>
                <a:cubicBezTo>
                  <a:pt x="61742" y="126375"/>
                  <a:pt x="8825" y="119495"/>
                  <a:pt x="888" y="99387"/>
                </a:cubicBezTo>
                <a:cubicBezTo>
                  <a:pt x="-7049" y="79279"/>
                  <a:pt x="40575" y="8370"/>
                  <a:pt x="48513" y="9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A15E6AB5-B33D-CC50-BB5C-816B3B99DED9}"/>
              </a:ext>
            </a:extLst>
          </p:cNvPr>
          <p:cNvSpPr/>
          <p:nvPr/>
        </p:nvSpPr>
        <p:spPr>
          <a:xfrm>
            <a:off x="7417867" y="6359525"/>
            <a:ext cx="1371680" cy="471293"/>
          </a:xfrm>
          <a:custGeom>
            <a:avLst/>
            <a:gdLst>
              <a:gd name="connsiteX0" fmla="*/ 741883 w 1371680"/>
              <a:gd name="connsiteY0" fmla="*/ 53975 h 471293"/>
              <a:gd name="connsiteX1" fmla="*/ 1284808 w 1371680"/>
              <a:gd name="connsiteY1" fmla="*/ 225425 h 471293"/>
              <a:gd name="connsiteX2" fmla="*/ 1351483 w 1371680"/>
              <a:gd name="connsiteY2" fmla="*/ 323850 h 471293"/>
              <a:gd name="connsiteX3" fmla="*/ 1367358 w 1371680"/>
              <a:gd name="connsiteY3" fmla="*/ 307975 h 471293"/>
              <a:gd name="connsiteX4" fmla="*/ 1316558 w 1371680"/>
              <a:gd name="connsiteY4" fmla="*/ 352425 h 471293"/>
              <a:gd name="connsiteX5" fmla="*/ 859358 w 1371680"/>
              <a:gd name="connsiteY5" fmla="*/ 438150 h 471293"/>
              <a:gd name="connsiteX6" fmla="*/ 656158 w 1371680"/>
              <a:gd name="connsiteY6" fmla="*/ 466725 h 471293"/>
              <a:gd name="connsiteX7" fmla="*/ 1138758 w 1371680"/>
              <a:gd name="connsiteY7" fmla="*/ 349250 h 471293"/>
              <a:gd name="connsiteX8" fmla="*/ 862533 w 1371680"/>
              <a:gd name="connsiteY8" fmla="*/ 225425 h 471293"/>
              <a:gd name="connsiteX9" fmla="*/ 735533 w 1371680"/>
              <a:gd name="connsiteY9" fmla="*/ 200025 h 471293"/>
              <a:gd name="connsiteX10" fmla="*/ 751408 w 1371680"/>
              <a:gd name="connsiteY10" fmla="*/ 260350 h 471293"/>
              <a:gd name="connsiteX11" fmla="*/ 338658 w 1371680"/>
              <a:gd name="connsiteY11" fmla="*/ 377825 h 471293"/>
              <a:gd name="connsiteX12" fmla="*/ 2108 w 1371680"/>
              <a:gd name="connsiteY12" fmla="*/ 469900 h 471293"/>
              <a:gd name="connsiteX13" fmla="*/ 500583 w 1371680"/>
              <a:gd name="connsiteY13" fmla="*/ 400050 h 471293"/>
              <a:gd name="connsiteX14" fmla="*/ 567258 w 1371680"/>
              <a:gd name="connsiteY14" fmla="*/ 377825 h 471293"/>
              <a:gd name="connsiteX15" fmla="*/ 992708 w 1371680"/>
              <a:gd name="connsiteY15" fmla="*/ 266700 h 471293"/>
              <a:gd name="connsiteX16" fmla="*/ 748233 w 1371680"/>
              <a:gd name="connsiteY16" fmla="*/ 174625 h 471293"/>
              <a:gd name="connsiteX17" fmla="*/ 487883 w 1371680"/>
              <a:gd name="connsiteY17" fmla="*/ 0 h 471293"/>
              <a:gd name="connsiteX18" fmla="*/ 773633 w 1371680"/>
              <a:gd name="connsiteY18" fmla="*/ 174625 h 471293"/>
              <a:gd name="connsiteX19" fmla="*/ 741883 w 1371680"/>
              <a:gd name="connsiteY19" fmla="*/ 53975 h 47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71680" h="471293">
                <a:moveTo>
                  <a:pt x="741883" y="53975"/>
                </a:moveTo>
                <a:cubicBezTo>
                  <a:pt x="827079" y="62442"/>
                  <a:pt x="1183208" y="180446"/>
                  <a:pt x="1284808" y="225425"/>
                </a:cubicBezTo>
                <a:cubicBezTo>
                  <a:pt x="1386408" y="270404"/>
                  <a:pt x="1337725" y="310092"/>
                  <a:pt x="1351483" y="323850"/>
                </a:cubicBezTo>
                <a:cubicBezTo>
                  <a:pt x="1365241" y="337608"/>
                  <a:pt x="1373179" y="303213"/>
                  <a:pt x="1367358" y="307975"/>
                </a:cubicBezTo>
                <a:cubicBezTo>
                  <a:pt x="1361537" y="312737"/>
                  <a:pt x="1401225" y="330729"/>
                  <a:pt x="1316558" y="352425"/>
                </a:cubicBezTo>
                <a:cubicBezTo>
                  <a:pt x="1231891" y="374121"/>
                  <a:pt x="969424" y="419100"/>
                  <a:pt x="859358" y="438150"/>
                </a:cubicBezTo>
                <a:cubicBezTo>
                  <a:pt x="749292" y="457200"/>
                  <a:pt x="609591" y="481542"/>
                  <a:pt x="656158" y="466725"/>
                </a:cubicBezTo>
                <a:cubicBezTo>
                  <a:pt x="702725" y="451908"/>
                  <a:pt x="1104362" y="389467"/>
                  <a:pt x="1138758" y="349250"/>
                </a:cubicBezTo>
                <a:cubicBezTo>
                  <a:pt x="1173154" y="309033"/>
                  <a:pt x="929737" y="250296"/>
                  <a:pt x="862533" y="225425"/>
                </a:cubicBezTo>
                <a:cubicBezTo>
                  <a:pt x="795329" y="200554"/>
                  <a:pt x="754054" y="194204"/>
                  <a:pt x="735533" y="200025"/>
                </a:cubicBezTo>
                <a:cubicBezTo>
                  <a:pt x="717012" y="205846"/>
                  <a:pt x="817554" y="230717"/>
                  <a:pt x="751408" y="260350"/>
                </a:cubicBezTo>
                <a:cubicBezTo>
                  <a:pt x="685262" y="289983"/>
                  <a:pt x="338658" y="377825"/>
                  <a:pt x="338658" y="377825"/>
                </a:cubicBezTo>
                <a:cubicBezTo>
                  <a:pt x="213775" y="412750"/>
                  <a:pt x="-24879" y="466196"/>
                  <a:pt x="2108" y="469900"/>
                </a:cubicBezTo>
                <a:lnTo>
                  <a:pt x="500583" y="400050"/>
                </a:lnTo>
                <a:cubicBezTo>
                  <a:pt x="594775" y="384704"/>
                  <a:pt x="567258" y="377825"/>
                  <a:pt x="567258" y="377825"/>
                </a:cubicBezTo>
                <a:cubicBezTo>
                  <a:pt x="649279" y="355600"/>
                  <a:pt x="962546" y="300567"/>
                  <a:pt x="992708" y="266700"/>
                </a:cubicBezTo>
                <a:cubicBezTo>
                  <a:pt x="1022871" y="232833"/>
                  <a:pt x="832371" y="219075"/>
                  <a:pt x="748233" y="174625"/>
                </a:cubicBezTo>
                <a:cubicBezTo>
                  <a:pt x="664095" y="130175"/>
                  <a:pt x="483650" y="0"/>
                  <a:pt x="487883" y="0"/>
                </a:cubicBezTo>
                <a:cubicBezTo>
                  <a:pt x="492116" y="0"/>
                  <a:pt x="732887" y="160338"/>
                  <a:pt x="773633" y="174625"/>
                </a:cubicBezTo>
                <a:cubicBezTo>
                  <a:pt x="814379" y="188912"/>
                  <a:pt x="656687" y="45508"/>
                  <a:pt x="741883" y="539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9AAF0574-1E4D-7CAE-16DB-49C829FE80A3}"/>
              </a:ext>
            </a:extLst>
          </p:cNvPr>
          <p:cNvSpPr/>
          <p:nvPr/>
        </p:nvSpPr>
        <p:spPr>
          <a:xfrm>
            <a:off x="7583966" y="6553052"/>
            <a:ext cx="1049767" cy="275209"/>
          </a:xfrm>
          <a:custGeom>
            <a:avLst/>
            <a:gdLst>
              <a:gd name="connsiteX0" fmla="*/ 10634 w 1049767"/>
              <a:gd name="connsiteY0" fmla="*/ 241448 h 275209"/>
              <a:gd name="connsiteX1" fmla="*/ 813909 w 1049767"/>
              <a:gd name="connsiteY1" fmla="*/ 54123 h 275209"/>
              <a:gd name="connsiteX2" fmla="*/ 744059 w 1049767"/>
              <a:gd name="connsiteY2" fmla="*/ 50948 h 275209"/>
              <a:gd name="connsiteX3" fmla="*/ 886934 w 1049767"/>
              <a:gd name="connsiteY3" fmla="*/ 3323 h 275209"/>
              <a:gd name="connsiteX4" fmla="*/ 1048859 w 1049767"/>
              <a:gd name="connsiteY4" fmla="*/ 155723 h 275209"/>
              <a:gd name="connsiteX5" fmla="*/ 810734 w 1049767"/>
              <a:gd name="connsiteY5" fmla="*/ 212873 h 275209"/>
              <a:gd name="connsiteX6" fmla="*/ 299559 w 1049767"/>
              <a:gd name="connsiteY6" fmla="*/ 273198 h 275209"/>
              <a:gd name="connsiteX7" fmla="*/ 223359 w 1049767"/>
              <a:gd name="connsiteY7" fmla="*/ 257323 h 275209"/>
              <a:gd name="connsiteX8" fmla="*/ 347184 w 1049767"/>
              <a:gd name="connsiteY8" fmla="*/ 222398 h 275209"/>
              <a:gd name="connsiteX9" fmla="*/ 10634 w 1049767"/>
              <a:gd name="connsiteY9" fmla="*/ 241448 h 27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767" h="275209">
                <a:moveTo>
                  <a:pt x="10634" y="241448"/>
                </a:moveTo>
                <a:cubicBezTo>
                  <a:pt x="88421" y="213402"/>
                  <a:pt x="691672" y="85873"/>
                  <a:pt x="813909" y="54123"/>
                </a:cubicBezTo>
                <a:cubicBezTo>
                  <a:pt x="936146" y="22373"/>
                  <a:pt x="731888" y="59415"/>
                  <a:pt x="744059" y="50948"/>
                </a:cubicBezTo>
                <a:cubicBezTo>
                  <a:pt x="756230" y="42481"/>
                  <a:pt x="836134" y="-14139"/>
                  <a:pt x="886934" y="3323"/>
                </a:cubicBezTo>
                <a:cubicBezTo>
                  <a:pt x="937734" y="20785"/>
                  <a:pt x="1061559" y="120798"/>
                  <a:pt x="1048859" y="155723"/>
                </a:cubicBezTo>
                <a:cubicBezTo>
                  <a:pt x="1036159" y="190648"/>
                  <a:pt x="935617" y="193294"/>
                  <a:pt x="810734" y="212873"/>
                </a:cubicBezTo>
                <a:cubicBezTo>
                  <a:pt x="685851" y="232452"/>
                  <a:pt x="397455" y="265790"/>
                  <a:pt x="299559" y="273198"/>
                </a:cubicBezTo>
                <a:cubicBezTo>
                  <a:pt x="201663" y="280606"/>
                  <a:pt x="215422" y="265790"/>
                  <a:pt x="223359" y="257323"/>
                </a:cubicBezTo>
                <a:cubicBezTo>
                  <a:pt x="231297" y="248856"/>
                  <a:pt x="388459" y="219223"/>
                  <a:pt x="347184" y="222398"/>
                </a:cubicBezTo>
                <a:cubicBezTo>
                  <a:pt x="305909" y="225573"/>
                  <a:pt x="-67153" y="269494"/>
                  <a:pt x="10634" y="2414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764C9C55-6251-2FAA-14ED-ED3389AFC20D}"/>
              </a:ext>
            </a:extLst>
          </p:cNvPr>
          <p:cNvSpPr/>
          <p:nvPr/>
        </p:nvSpPr>
        <p:spPr>
          <a:xfrm>
            <a:off x="8184991" y="6050979"/>
            <a:ext cx="695745" cy="728037"/>
          </a:xfrm>
          <a:custGeom>
            <a:avLst/>
            <a:gdLst>
              <a:gd name="connsiteX0" fmla="*/ 159 w 695745"/>
              <a:gd name="connsiteY0" fmla="*/ 571 h 728037"/>
              <a:gd name="connsiteX1" fmla="*/ 511334 w 695745"/>
              <a:gd name="connsiteY1" fmla="*/ 289496 h 728037"/>
              <a:gd name="connsiteX2" fmla="*/ 447834 w 695745"/>
              <a:gd name="connsiteY2" fmla="*/ 273621 h 728037"/>
              <a:gd name="connsiteX3" fmla="*/ 574834 w 695745"/>
              <a:gd name="connsiteY3" fmla="*/ 397446 h 728037"/>
              <a:gd name="connsiteX4" fmla="*/ 682784 w 695745"/>
              <a:gd name="connsiteY4" fmla="*/ 699071 h 728037"/>
              <a:gd name="connsiteX5" fmla="*/ 670084 w 695745"/>
              <a:gd name="connsiteY5" fmla="*/ 714946 h 728037"/>
              <a:gd name="connsiteX6" fmla="*/ 470059 w 695745"/>
              <a:gd name="connsiteY6" fmla="*/ 689546 h 728037"/>
              <a:gd name="connsiteX7" fmla="*/ 552609 w 695745"/>
              <a:gd name="connsiteY7" fmla="*/ 559371 h 728037"/>
              <a:gd name="connsiteX8" fmla="*/ 457359 w 695745"/>
              <a:gd name="connsiteY8" fmla="*/ 375221 h 728037"/>
              <a:gd name="connsiteX9" fmla="*/ 159 w 695745"/>
              <a:gd name="connsiteY9" fmla="*/ 571 h 7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745" h="728037">
                <a:moveTo>
                  <a:pt x="159" y="571"/>
                </a:moveTo>
                <a:cubicBezTo>
                  <a:pt x="9155" y="-13716"/>
                  <a:pt x="436722" y="243988"/>
                  <a:pt x="511334" y="289496"/>
                </a:cubicBezTo>
                <a:cubicBezTo>
                  <a:pt x="585946" y="335004"/>
                  <a:pt x="437251" y="255629"/>
                  <a:pt x="447834" y="273621"/>
                </a:cubicBezTo>
                <a:cubicBezTo>
                  <a:pt x="458417" y="291613"/>
                  <a:pt x="535676" y="326538"/>
                  <a:pt x="574834" y="397446"/>
                </a:cubicBezTo>
                <a:cubicBezTo>
                  <a:pt x="613992" y="468354"/>
                  <a:pt x="666909" y="646154"/>
                  <a:pt x="682784" y="699071"/>
                </a:cubicBezTo>
                <a:cubicBezTo>
                  <a:pt x="698659" y="751988"/>
                  <a:pt x="705538" y="716533"/>
                  <a:pt x="670084" y="714946"/>
                </a:cubicBezTo>
                <a:cubicBezTo>
                  <a:pt x="634630" y="713359"/>
                  <a:pt x="489638" y="715475"/>
                  <a:pt x="470059" y="689546"/>
                </a:cubicBezTo>
                <a:cubicBezTo>
                  <a:pt x="450480" y="663617"/>
                  <a:pt x="554726" y="611758"/>
                  <a:pt x="552609" y="559371"/>
                </a:cubicBezTo>
                <a:cubicBezTo>
                  <a:pt x="550492" y="506984"/>
                  <a:pt x="548376" y="467296"/>
                  <a:pt x="457359" y="375221"/>
                </a:cubicBezTo>
                <a:cubicBezTo>
                  <a:pt x="366342" y="283146"/>
                  <a:pt x="-8837" y="14858"/>
                  <a:pt x="159" y="5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252EB48C-30AE-3779-78E5-7D21DDFE8338}"/>
              </a:ext>
            </a:extLst>
          </p:cNvPr>
          <p:cNvSpPr/>
          <p:nvPr/>
        </p:nvSpPr>
        <p:spPr>
          <a:xfrm>
            <a:off x="8170380" y="6007085"/>
            <a:ext cx="705716" cy="764375"/>
          </a:xfrm>
          <a:custGeom>
            <a:avLst/>
            <a:gdLst>
              <a:gd name="connsiteX0" fmla="*/ 2070 w 705716"/>
              <a:gd name="connsiteY0" fmla="*/ 15 h 764375"/>
              <a:gd name="connsiteX1" fmla="*/ 576745 w 705716"/>
              <a:gd name="connsiteY1" fmla="*/ 279415 h 764375"/>
              <a:gd name="connsiteX2" fmla="*/ 694220 w 705716"/>
              <a:gd name="connsiteY2" fmla="*/ 384190 h 764375"/>
              <a:gd name="connsiteX3" fmla="*/ 700570 w 705716"/>
              <a:gd name="connsiteY3" fmla="*/ 758840 h 764375"/>
              <a:gd name="connsiteX4" fmla="*/ 687870 w 705716"/>
              <a:gd name="connsiteY4" fmla="*/ 590565 h 764375"/>
              <a:gd name="connsiteX5" fmla="*/ 541820 w 705716"/>
              <a:gd name="connsiteY5" fmla="*/ 349265 h 764375"/>
              <a:gd name="connsiteX6" fmla="*/ 62395 w 705716"/>
              <a:gd name="connsiteY6" fmla="*/ 120665 h 764375"/>
              <a:gd name="connsiteX7" fmla="*/ 373545 w 705716"/>
              <a:gd name="connsiteY7" fmla="*/ 292115 h 764375"/>
              <a:gd name="connsiteX8" fmla="*/ 2070 w 705716"/>
              <a:gd name="connsiteY8" fmla="*/ 15 h 7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716" h="764375">
                <a:moveTo>
                  <a:pt x="2070" y="15"/>
                </a:moveTo>
                <a:cubicBezTo>
                  <a:pt x="35937" y="-2102"/>
                  <a:pt x="461387" y="215386"/>
                  <a:pt x="576745" y="279415"/>
                </a:cubicBezTo>
                <a:cubicBezTo>
                  <a:pt x="692103" y="343444"/>
                  <a:pt x="673583" y="304286"/>
                  <a:pt x="694220" y="384190"/>
                </a:cubicBezTo>
                <a:cubicBezTo>
                  <a:pt x="714858" y="464094"/>
                  <a:pt x="701628" y="724444"/>
                  <a:pt x="700570" y="758840"/>
                </a:cubicBezTo>
                <a:cubicBezTo>
                  <a:pt x="699512" y="793236"/>
                  <a:pt x="714328" y="658827"/>
                  <a:pt x="687870" y="590565"/>
                </a:cubicBezTo>
                <a:cubicBezTo>
                  <a:pt x="661412" y="522303"/>
                  <a:pt x="646066" y="427582"/>
                  <a:pt x="541820" y="349265"/>
                </a:cubicBezTo>
                <a:cubicBezTo>
                  <a:pt x="437574" y="270948"/>
                  <a:pt x="90441" y="130190"/>
                  <a:pt x="62395" y="120665"/>
                </a:cubicBezTo>
                <a:cubicBezTo>
                  <a:pt x="34349" y="111140"/>
                  <a:pt x="386245" y="307461"/>
                  <a:pt x="373545" y="292115"/>
                </a:cubicBezTo>
                <a:cubicBezTo>
                  <a:pt x="360845" y="276769"/>
                  <a:pt x="-31797" y="2132"/>
                  <a:pt x="2070" y="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651C0084-9F03-D302-E443-648A35DBCD4D}"/>
              </a:ext>
            </a:extLst>
          </p:cNvPr>
          <p:cNvSpPr/>
          <p:nvPr/>
        </p:nvSpPr>
        <p:spPr>
          <a:xfrm>
            <a:off x="7725833" y="4807074"/>
            <a:ext cx="762816" cy="703481"/>
          </a:xfrm>
          <a:custGeom>
            <a:avLst/>
            <a:gdLst>
              <a:gd name="connsiteX0" fmla="*/ 97367 w 762816"/>
              <a:gd name="connsiteY0" fmla="*/ 6226 h 703481"/>
              <a:gd name="connsiteX1" fmla="*/ 129117 w 762816"/>
              <a:gd name="connsiteY1" fmla="*/ 206251 h 703481"/>
              <a:gd name="connsiteX2" fmla="*/ 113242 w 762816"/>
              <a:gd name="connsiteY2" fmla="*/ 180851 h 703481"/>
              <a:gd name="connsiteX3" fmla="*/ 218017 w 762816"/>
              <a:gd name="connsiteY3" fmla="*/ 260226 h 703481"/>
              <a:gd name="connsiteX4" fmla="*/ 227542 w 762816"/>
              <a:gd name="connsiteY4" fmla="*/ 368176 h 703481"/>
              <a:gd name="connsiteX5" fmla="*/ 300567 w 762816"/>
              <a:gd name="connsiteY5" fmla="*/ 409451 h 703481"/>
              <a:gd name="connsiteX6" fmla="*/ 751417 w 762816"/>
              <a:gd name="connsiteY6" fmla="*/ 552326 h 703481"/>
              <a:gd name="connsiteX7" fmla="*/ 602192 w 762816"/>
              <a:gd name="connsiteY7" fmla="*/ 561851 h 703481"/>
              <a:gd name="connsiteX8" fmla="*/ 322792 w 762816"/>
              <a:gd name="connsiteY8" fmla="*/ 530101 h 703481"/>
              <a:gd name="connsiteX9" fmla="*/ 357717 w 762816"/>
              <a:gd name="connsiteY9" fmla="*/ 701551 h 703481"/>
              <a:gd name="connsiteX10" fmla="*/ 230717 w 762816"/>
              <a:gd name="connsiteY10" fmla="*/ 587251 h 703481"/>
              <a:gd name="connsiteX11" fmla="*/ 8467 w 762816"/>
              <a:gd name="connsiteY11" fmla="*/ 101476 h 703481"/>
              <a:gd name="connsiteX12" fmla="*/ 43392 w 762816"/>
              <a:gd name="connsiteY12" fmla="*/ 85601 h 703481"/>
              <a:gd name="connsiteX13" fmla="*/ 14817 w 762816"/>
              <a:gd name="connsiteY13" fmla="*/ 50676 h 703481"/>
              <a:gd name="connsiteX14" fmla="*/ 97367 w 762816"/>
              <a:gd name="connsiteY14" fmla="*/ 6226 h 70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2816" h="703481">
                <a:moveTo>
                  <a:pt x="97367" y="6226"/>
                </a:moveTo>
                <a:cubicBezTo>
                  <a:pt x="116417" y="32155"/>
                  <a:pt x="126471" y="177147"/>
                  <a:pt x="129117" y="206251"/>
                </a:cubicBezTo>
                <a:cubicBezTo>
                  <a:pt x="131763" y="235355"/>
                  <a:pt x="98425" y="171855"/>
                  <a:pt x="113242" y="180851"/>
                </a:cubicBezTo>
                <a:cubicBezTo>
                  <a:pt x="128059" y="189847"/>
                  <a:pt x="198967" y="229005"/>
                  <a:pt x="218017" y="260226"/>
                </a:cubicBezTo>
                <a:cubicBezTo>
                  <a:pt x="237067" y="291447"/>
                  <a:pt x="213784" y="343305"/>
                  <a:pt x="227542" y="368176"/>
                </a:cubicBezTo>
                <a:cubicBezTo>
                  <a:pt x="241300" y="393047"/>
                  <a:pt x="213255" y="378759"/>
                  <a:pt x="300567" y="409451"/>
                </a:cubicBezTo>
                <a:cubicBezTo>
                  <a:pt x="387879" y="440143"/>
                  <a:pt x="701146" y="526926"/>
                  <a:pt x="751417" y="552326"/>
                </a:cubicBezTo>
                <a:cubicBezTo>
                  <a:pt x="801688" y="577726"/>
                  <a:pt x="673629" y="565555"/>
                  <a:pt x="602192" y="561851"/>
                </a:cubicBezTo>
                <a:cubicBezTo>
                  <a:pt x="530755" y="558147"/>
                  <a:pt x="363538" y="506818"/>
                  <a:pt x="322792" y="530101"/>
                </a:cubicBezTo>
                <a:cubicBezTo>
                  <a:pt x="282046" y="553384"/>
                  <a:pt x="373063" y="692026"/>
                  <a:pt x="357717" y="701551"/>
                </a:cubicBezTo>
                <a:cubicBezTo>
                  <a:pt x="342371" y="711076"/>
                  <a:pt x="288925" y="687263"/>
                  <a:pt x="230717" y="587251"/>
                </a:cubicBezTo>
                <a:cubicBezTo>
                  <a:pt x="172509" y="487239"/>
                  <a:pt x="39688" y="185084"/>
                  <a:pt x="8467" y="101476"/>
                </a:cubicBezTo>
                <a:cubicBezTo>
                  <a:pt x="-22754" y="17868"/>
                  <a:pt x="42334" y="94068"/>
                  <a:pt x="43392" y="85601"/>
                </a:cubicBezTo>
                <a:cubicBezTo>
                  <a:pt x="44450" y="77134"/>
                  <a:pt x="0" y="58084"/>
                  <a:pt x="14817" y="50676"/>
                </a:cubicBezTo>
                <a:cubicBezTo>
                  <a:pt x="29634" y="43268"/>
                  <a:pt x="78317" y="-19703"/>
                  <a:pt x="97367" y="62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05217E3B-9ED5-80AD-FC31-802E5B907A1A}"/>
              </a:ext>
            </a:extLst>
          </p:cNvPr>
          <p:cNvSpPr/>
          <p:nvPr/>
        </p:nvSpPr>
        <p:spPr>
          <a:xfrm>
            <a:off x="8052062" y="5489321"/>
            <a:ext cx="278690" cy="485354"/>
          </a:xfrm>
          <a:custGeom>
            <a:avLst/>
            <a:gdLst>
              <a:gd name="connsiteX0" fmla="*/ 2913 w 278690"/>
              <a:gd name="connsiteY0" fmla="*/ 254 h 485354"/>
              <a:gd name="connsiteX1" fmla="*/ 266438 w 278690"/>
              <a:gd name="connsiteY1" fmla="*/ 241554 h 485354"/>
              <a:gd name="connsiteX2" fmla="*/ 231513 w 278690"/>
              <a:gd name="connsiteY2" fmla="*/ 216154 h 485354"/>
              <a:gd name="connsiteX3" fmla="*/ 199763 w 278690"/>
              <a:gd name="connsiteY3" fmla="*/ 479679 h 485354"/>
              <a:gd name="connsiteX4" fmla="*/ 164838 w 278690"/>
              <a:gd name="connsiteY4" fmla="*/ 378079 h 485354"/>
              <a:gd name="connsiteX5" fmla="*/ 72763 w 278690"/>
              <a:gd name="connsiteY5" fmla="*/ 159004 h 485354"/>
              <a:gd name="connsiteX6" fmla="*/ 120388 w 278690"/>
              <a:gd name="connsiteY6" fmla="*/ 193929 h 485354"/>
              <a:gd name="connsiteX7" fmla="*/ 2913 w 278690"/>
              <a:gd name="connsiteY7" fmla="*/ 254 h 48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690" h="485354">
                <a:moveTo>
                  <a:pt x="2913" y="254"/>
                </a:moveTo>
                <a:cubicBezTo>
                  <a:pt x="27255" y="8191"/>
                  <a:pt x="228338" y="205571"/>
                  <a:pt x="266438" y="241554"/>
                </a:cubicBezTo>
                <a:cubicBezTo>
                  <a:pt x="304538" y="277537"/>
                  <a:pt x="242626" y="176467"/>
                  <a:pt x="231513" y="216154"/>
                </a:cubicBezTo>
                <a:cubicBezTo>
                  <a:pt x="220401" y="255842"/>
                  <a:pt x="210875" y="452692"/>
                  <a:pt x="199763" y="479679"/>
                </a:cubicBezTo>
                <a:cubicBezTo>
                  <a:pt x="188651" y="506666"/>
                  <a:pt x="186005" y="431525"/>
                  <a:pt x="164838" y="378079"/>
                </a:cubicBezTo>
                <a:cubicBezTo>
                  <a:pt x="143671" y="324633"/>
                  <a:pt x="80171" y="189696"/>
                  <a:pt x="72763" y="159004"/>
                </a:cubicBezTo>
                <a:cubicBezTo>
                  <a:pt x="65355" y="128312"/>
                  <a:pt x="126209" y="215625"/>
                  <a:pt x="120388" y="193929"/>
                </a:cubicBezTo>
                <a:cubicBezTo>
                  <a:pt x="114567" y="172233"/>
                  <a:pt x="-21429" y="-7683"/>
                  <a:pt x="2913" y="2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2EF3CDF5-2004-1E82-885C-C6D7746FD934}"/>
              </a:ext>
            </a:extLst>
          </p:cNvPr>
          <p:cNvSpPr/>
          <p:nvPr/>
        </p:nvSpPr>
        <p:spPr>
          <a:xfrm>
            <a:off x="8235448" y="5399137"/>
            <a:ext cx="188153" cy="233851"/>
          </a:xfrm>
          <a:custGeom>
            <a:avLst/>
            <a:gdLst>
              <a:gd name="connsiteX0" fmla="*/ 187827 w 188153"/>
              <a:gd name="connsiteY0" fmla="*/ 1538 h 233851"/>
              <a:gd name="connsiteX1" fmla="*/ 64002 w 188153"/>
              <a:gd name="connsiteY1" fmla="*/ 109488 h 233851"/>
              <a:gd name="connsiteX2" fmla="*/ 502 w 188153"/>
              <a:gd name="connsiteY2" fmla="*/ 233313 h 233851"/>
              <a:gd name="connsiteX3" fmla="*/ 95752 w 188153"/>
              <a:gd name="connsiteY3" fmla="*/ 58688 h 233851"/>
              <a:gd name="connsiteX4" fmla="*/ 187827 w 188153"/>
              <a:gd name="connsiteY4" fmla="*/ 1538 h 23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53" h="233851">
                <a:moveTo>
                  <a:pt x="187827" y="1538"/>
                </a:moveTo>
                <a:cubicBezTo>
                  <a:pt x="182535" y="10005"/>
                  <a:pt x="95223" y="70859"/>
                  <a:pt x="64002" y="109488"/>
                </a:cubicBezTo>
                <a:cubicBezTo>
                  <a:pt x="32781" y="148117"/>
                  <a:pt x="-4790" y="241780"/>
                  <a:pt x="502" y="233313"/>
                </a:cubicBezTo>
                <a:cubicBezTo>
                  <a:pt x="5794" y="224846"/>
                  <a:pt x="58710" y="96788"/>
                  <a:pt x="95752" y="58688"/>
                </a:cubicBezTo>
                <a:cubicBezTo>
                  <a:pt x="132794" y="20588"/>
                  <a:pt x="193119" y="-6929"/>
                  <a:pt x="187827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58C31276-9760-3E3A-9F6C-D90C6B8844C2}"/>
              </a:ext>
            </a:extLst>
          </p:cNvPr>
          <p:cNvSpPr/>
          <p:nvPr/>
        </p:nvSpPr>
        <p:spPr>
          <a:xfrm>
            <a:off x="8316962" y="5533621"/>
            <a:ext cx="227854" cy="470906"/>
          </a:xfrm>
          <a:custGeom>
            <a:avLst/>
            <a:gdLst>
              <a:gd name="connsiteX0" fmla="*/ 226963 w 227854"/>
              <a:gd name="connsiteY0" fmla="*/ 404 h 470906"/>
              <a:gd name="connsiteX1" fmla="*/ 90438 w 227854"/>
              <a:gd name="connsiteY1" fmla="*/ 114704 h 470906"/>
              <a:gd name="connsiteX2" fmla="*/ 30113 w 227854"/>
              <a:gd name="connsiteY2" fmla="*/ 232179 h 470906"/>
              <a:gd name="connsiteX3" fmla="*/ 17413 w 227854"/>
              <a:gd name="connsiteY3" fmla="*/ 470304 h 470906"/>
              <a:gd name="connsiteX4" fmla="*/ 17413 w 227854"/>
              <a:gd name="connsiteY4" fmla="*/ 155979 h 470906"/>
              <a:gd name="connsiteX5" fmla="*/ 226963 w 227854"/>
              <a:gd name="connsiteY5" fmla="*/ 404 h 47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854" h="470906">
                <a:moveTo>
                  <a:pt x="226963" y="404"/>
                </a:moveTo>
                <a:cubicBezTo>
                  <a:pt x="239134" y="-6475"/>
                  <a:pt x="123246" y="76075"/>
                  <a:pt x="90438" y="114704"/>
                </a:cubicBezTo>
                <a:cubicBezTo>
                  <a:pt x="57630" y="153333"/>
                  <a:pt x="42284" y="172912"/>
                  <a:pt x="30113" y="232179"/>
                </a:cubicBezTo>
                <a:cubicBezTo>
                  <a:pt x="17942" y="291446"/>
                  <a:pt x="19530" y="483004"/>
                  <a:pt x="17413" y="470304"/>
                </a:cubicBezTo>
                <a:cubicBezTo>
                  <a:pt x="15296" y="457604"/>
                  <a:pt x="-20687" y="232708"/>
                  <a:pt x="17413" y="155979"/>
                </a:cubicBezTo>
                <a:cubicBezTo>
                  <a:pt x="55513" y="79250"/>
                  <a:pt x="214792" y="7283"/>
                  <a:pt x="226963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9F406249-763C-921D-B85F-33BC998C11A5}"/>
              </a:ext>
            </a:extLst>
          </p:cNvPr>
          <p:cNvSpPr/>
          <p:nvPr/>
        </p:nvSpPr>
        <p:spPr>
          <a:xfrm>
            <a:off x="8464490" y="5422619"/>
            <a:ext cx="263612" cy="248105"/>
          </a:xfrm>
          <a:custGeom>
            <a:avLst/>
            <a:gdLst>
              <a:gd name="connsiteX0" fmla="*/ 263585 w 263612"/>
              <a:gd name="connsiteY0" fmla="*/ 281 h 248105"/>
              <a:gd name="connsiteX1" fmla="*/ 95310 w 263612"/>
              <a:gd name="connsiteY1" fmla="*/ 117756 h 248105"/>
              <a:gd name="connsiteX2" fmla="*/ 60 w 263612"/>
              <a:gd name="connsiteY2" fmla="*/ 247931 h 248105"/>
              <a:gd name="connsiteX3" fmla="*/ 108010 w 263612"/>
              <a:gd name="connsiteY3" fmla="*/ 89181 h 248105"/>
              <a:gd name="connsiteX4" fmla="*/ 263585 w 263612"/>
              <a:gd name="connsiteY4" fmla="*/ 281 h 24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12" h="248105">
                <a:moveTo>
                  <a:pt x="263585" y="281"/>
                </a:moveTo>
                <a:cubicBezTo>
                  <a:pt x="261468" y="5043"/>
                  <a:pt x="139231" y="76481"/>
                  <a:pt x="95310" y="117756"/>
                </a:cubicBezTo>
                <a:cubicBezTo>
                  <a:pt x="51389" y="159031"/>
                  <a:pt x="-2057" y="252693"/>
                  <a:pt x="60" y="247931"/>
                </a:cubicBezTo>
                <a:cubicBezTo>
                  <a:pt x="2177" y="243169"/>
                  <a:pt x="69910" y="126223"/>
                  <a:pt x="108010" y="89181"/>
                </a:cubicBezTo>
                <a:cubicBezTo>
                  <a:pt x="146110" y="52139"/>
                  <a:pt x="265702" y="-4481"/>
                  <a:pt x="263585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3A41D161-FE46-AD2E-8413-4A365236CFC8}"/>
              </a:ext>
            </a:extLst>
          </p:cNvPr>
          <p:cNvSpPr/>
          <p:nvPr/>
        </p:nvSpPr>
        <p:spPr>
          <a:xfrm>
            <a:off x="8394165" y="5400340"/>
            <a:ext cx="621777" cy="664006"/>
          </a:xfrm>
          <a:custGeom>
            <a:avLst/>
            <a:gdLst>
              <a:gd name="connsiteX0" fmla="*/ 619660 w 621777"/>
              <a:gd name="connsiteY0" fmla="*/ 335 h 664006"/>
              <a:gd name="connsiteX1" fmla="*/ 464085 w 621777"/>
              <a:gd name="connsiteY1" fmla="*/ 143210 h 664006"/>
              <a:gd name="connsiteX2" fmla="*/ 181510 w 621777"/>
              <a:gd name="connsiteY2" fmla="*/ 295610 h 664006"/>
              <a:gd name="connsiteX3" fmla="*/ 535 w 621777"/>
              <a:gd name="connsiteY3" fmla="*/ 663910 h 664006"/>
              <a:gd name="connsiteX4" fmla="*/ 133885 w 621777"/>
              <a:gd name="connsiteY4" fmla="*/ 330535 h 664006"/>
              <a:gd name="connsiteX5" fmla="*/ 356135 w 621777"/>
              <a:gd name="connsiteY5" fmla="*/ 184485 h 664006"/>
              <a:gd name="connsiteX6" fmla="*/ 619660 w 621777"/>
              <a:gd name="connsiteY6" fmla="*/ 335 h 66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777" h="664006">
                <a:moveTo>
                  <a:pt x="619660" y="335"/>
                </a:moveTo>
                <a:cubicBezTo>
                  <a:pt x="637652" y="-6544"/>
                  <a:pt x="537110" y="93998"/>
                  <a:pt x="464085" y="143210"/>
                </a:cubicBezTo>
                <a:cubicBezTo>
                  <a:pt x="391060" y="192422"/>
                  <a:pt x="258768" y="208827"/>
                  <a:pt x="181510" y="295610"/>
                </a:cubicBezTo>
                <a:cubicBezTo>
                  <a:pt x="104252" y="382393"/>
                  <a:pt x="8472" y="658089"/>
                  <a:pt x="535" y="663910"/>
                </a:cubicBezTo>
                <a:cubicBezTo>
                  <a:pt x="-7402" y="669731"/>
                  <a:pt x="74618" y="410439"/>
                  <a:pt x="133885" y="330535"/>
                </a:cubicBezTo>
                <a:cubicBezTo>
                  <a:pt x="193152" y="250631"/>
                  <a:pt x="274643" y="241635"/>
                  <a:pt x="356135" y="184485"/>
                </a:cubicBezTo>
                <a:cubicBezTo>
                  <a:pt x="437627" y="127335"/>
                  <a:pt x="601668" y="7214"/>
                  <a:pt x="61966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467A29DC-24C0-69D6-EB2A-5C6A92C03158}"/>
              </a:ext>
            </a:extLst>
          </p:cNvPr>
          <p:cNvSpPr/>
          <p:nvPr/>
        </p:nvSpPr>
        <p:spPr>
          <a:xfrm>
            <a:off x="8518495" y="5603863"/>
            <a:ext cx="311192" cy="206399"/>
          </a:xfrm>
          <a:custGeom>
            <a:avLst/>
            <a:gdLst>
              <a:gd name="connsiteX0" fmla="*/ 311180 w 311192"/>
              <a:gd name="connsiteY0" fmla="*/ 12 h 206399"/>
              <a:gd name="connsiteX1" fmla="*/ 114330 w 311192"/>
              <a:gd name="connsiteY1" fmla="*/ 107962 h 206399"/>
              <a:gd name="connsiteX2" fmla="*/ 30 w 311192"/>
              <a:gd name="connsiteY2" fmla="*/ 206387 h 206399"/>
              <a:gd name="connsiteX3" fmla="*/ 104805 w 311192"/>
              <a:gd name="connsiteY3" fmla="*/ 101612 h 206399"/>
              <a:gd name="connsiteX4" fmla="*/ 311180 w 311192"/>
              <a:gd name="connsiteY4" fmla="*/ 12 h 20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92" h="206399">
                <a:moveTo>
                  <a:pt x="311180" y="12"/>
                </a:moveTo>
                <a:cubicBezTo>
                  <a:pt x="312768" y="1070"/>
                  <a:pt x="166188" y="73566"/>
                  <a:pt x="114330" y="107962"/>
                </a:cubicBezTo>
                <a:cubicBezTo>
                  <a:pt x="62472" y="142358"/>
                  <a:pt x="1618" y="207445"/>
                  <a:pt x="30" y="206387"/>
                </a:cubicBezTo>
                <a:cubicBezTo>
                  <a:pt x="-1558" y="205329"/>
                  <a:pt x="59826" y="135479"/>
                  <a:pt x="104805" y="101612"/>
                </a:cubicBezTo>
                <a:cubicBezTo>
                  <a:pt x="149784" y="67745"/>
                  <a:pt x="309592" y="-1046"/>
                  <a:pt x="3111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A7FDF397-B18B-DA4E-BD01-4FC041F5DF8D}"/>
              </a:ext>
            </a:extLst>
          </p:cNvPr>
          <p:cNvSpPr/>
          <p:nvPr/>
        </p:nvSpPr>
        <p:spPr>
          <a:xfrm>
            <a:off x="8589454" y="5345785"/>
            <a:ext cx="456190" cy="145796"/>
          </a:xfrm>
          <a:custGeom>
            <a:avLst/>
            <a:gdLst>
              <a:gd name="connsiteX0" fmla="*/ 5271 w 456190"/>
              <a:gd name="connsiteY0" fmla="*/ 915 h 145796"/>
              <a:gd name="connsiteX1" fmla="*/ 437071 w 456190"/>
              <a:gd name="connsiteY1" fmla="*/ 32665 h 145796"/>
              <a:gd name="connsiteX2" fmla="*/ 373571 w 456190"/>
              <a:gd name="connsiteY2" fmla="*/ 86640 h 145796"/>
              <a:gd name="connsiteX3" fmla="*/ 313246 w 456190"/>
              <a:gd name="connsiteY3" fmla="*/ 143790 h 145796"/>
              <a:gd name="connsiteX4" fmla="*/ 316421 w 456190"/>
              <a:gd name="connsiteY4" fmla="*/ 127915 h 145796"/>
              <a:gd name="connsiteX5" fmla="*/ 84646 w 456190"/>
              <a:gd name="connsiteY5" fmla="*/ 80290 h 145796"/>
              <a:gd name="connsiteX6" fmla="*/ 189421 w 456190"/>
              <a:gd name="connsiteY6" fmla="*/ 67590 h 145796"/>
              <a:gd name="connsiteX7" fmla="*/ 5271 w 456190"/>
              <a:gd name="connsiteY7" fmla="*/ 915 h 14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190" h="145796">
                <a:moveTo>
                  <a:pt x="5271" y="915"/>
                </a:moveTo>
                <a:cubicBezTo>
                  <a:pt x="46546" y="-4906"/>
                  <a:pt x="375688" y="18378"/>
                  <a:pt x="437071" y="32665"/>
                </a:cubicBezTo>
                <a:cubicBezTo>
                  <a:pt x="498454" y="46952"/>
                  <a:pt x="394208" y="68119"/>
                  <a:pt x="373571" y="86640"/>
                </a:cubicBezTo>
                <a:cubicBezTo>
                  <a:pt x="352934" y="105161"/>
                  <a:pt x="313246" y="143790"/>
                  <a:pt x="313246" y="143790"/>
                </a:cubicBezTo>
                <a:cubicBezTo>
                  <a:pt x="303721" y="150669"/>
                  <a:pt x="354521" y="138498"/>
                  <a:pt x="316421" y="127915"/>
                </a:cubicBezTo>
                <a:cubicBezTo>
                  <a:pt x="278321" y="117332"/>
                  <a:pt x="105813" y="90344"/>
                  <a:pt x="84646" y="80290"/>
                </a:cubicBezTo>
                <a:cubicBezTo>
                  <a:pt x="63479" y="70236"/>
                  <a:pt x="200534" y="75528"/>
                  <a:pt x="189421" y="67590"/>
                </a:cubicBezTo>
                <a:cubicBezTo>
                  <a:pt x="178309" y="59653"/>
                  <a:pt x="-36004" y="6736"/>
                  <a:pt x="5271" y="9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ABB5A60D-4D9A-A2BE-23E9-40BB83C20B6B}"/>
              </a:ext>
            </a:extLst>
          </p:cNvPr>
          <p:cNvSpPr/>
          <p:nvPr/>
        </p:nvSpPr>
        <p:spPr>
          <a:xfrm>
            <a:off x="8308533" y="5444406"/>
            <a:ext cx="341088" cy="585336"/>
          </a:xfrm>
          <a:custGeom>
            <a:avLst/>
            <a:gdLst>
              <a:gd name="connsiteX0" fmla="*/ 336992 w 341088"/>
              <a:gd name="connsiteY0" fmla="*/ 719 h 585336"/>
              <a:gd name="connsiteX1" fmla="*/ 54417 w 341088"/>
              <a:gd name="connsiteY1" fmla="*/ 222969 h 585336"/>
              <a:gd name="connsiteX2" fmla="*/ 89342 w 341088"/>
              <a:gd name="connsiteY2" fmla="*/ 213444 h 585336"/>
              <a:gd name="connsiteX3" fmla="*/ 3617 w 341088"/>
              <a:gd name="connsiteY3" fmla="*/ 403944 h 585336"/>
              <a:gd name="connsiteX4" fmla="*/ 16317 w 341088"/>
              <a:gd name="connsiteY4" fmla="*/ 343619 h 585336"/>
              <a:gd name="connsiteX5" fmla="*/ 19492 w 341088"/>
              <a:gd name="connsiteY5" fmla="*/ 581744 h 585336"/>
              <a:gd name="connsiteX6" fmla="*/ 22667 w 341088"/>
              <a:gd name="connsiteY6" fmla="*/ 464269 h 585336"/>
              <a:gd name="connsiteX7" fmla="*/ 209992 w 341088"/>
              <a:gd name="connsiteY7" fmla="*/ 162644 h 585336"/>
              <a:gd name="connsiteX8" fmla="*/ 336992 w 341088"/>
              <a:gd name="connsiteY8" fmla="*/ 719 h 5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088" h="585336">
                <a:moveTo>
                  <a:pt x="336992" y="719"/>
                </a:moveTo>
                <a:cubicBezTo>
                  <a:pt x="311063" y="10773"/>
                  <a:pt x="95692" y="187515"/>
                  <a:pt x="54417" y="222969"/>
                </a:cubicBezTo>
                <a:cubicBezTo>
                  <a:pt x="13142" y="258423"/>
                  <a:pt x="97809" y="183282"/>
                  <a:pt x="89342" y="213444"/>
                </a:cubicBezTo>
                <a:cubicBezTo>
                  <a:pt x="80875" y="243607"/>
                  <a:pt x="15788" y="382248"/>
                  <a:pt x="3617" y="403944"/>
                </a:cubicBezTo>
                <a:cubicBezTo>
                  <a:pt x="-8554" y="425640"/>
                  <a:pt x="13671" y="313986"/>
                  <a:pt x="16317" y="343619"/>
                </a:cubicBezTo>
                <a:cubicBezTo>
                  <a:pt x="18963" y="373252"/>
                  <a:pt x="18434" y="561636"/>
                  <a:pt x="19492" y="581744"/>
                </a:cubicBezTo>
                <a:cubicBezTo>
                  <a:pt x="20550" y="601852"/>
                  <a:pt x="-9083" y="534119"/>
                  <a:pt x="22667" y="464269"/>
                </a:cubicBezTo>
                <a:cubicBezTo>
                  <a:pt x="54417" y="394419"/>
                  <a:pt x="160780" y="237256"/>
                  <a:pt x="209992" y="162644"/>
                </a:cubicBezTo>
                <a:cubicBezTo>
                  <a:pt x="259204" y="88032"/>
                  <a:pt x="362921" y="-9335"/>
                  <a:pt x="336992" y="7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D9FA1AAF-6982-1382-93FB-637A85E4B2E6}"/>
              </a:ext>
            </a:extLst>
          </p:cNvPr>
          <p:cNvSpPr/>
          <p:nvPr/>
        </p:nvSpPr>
        <p:spPr>
          <a:xfrm>
            <a:off x="8703454" y="5148660"/>
            <a:ext cx="803978" cy="1105583"/>
          </a:xfrm>
          <a:custGeom>
            <a:avLst/>
            <a:gdLst>
              <a:gd name="connsiteX0" fmla="*/ 802496 w 803978"/>
              <a:gd name="connsiteY0" fmla="*/ 1190 h 1105583"/>
              <a:gd name="connsiteX1" fmla="*/ 665971 w 803978"/>
              <a:gd name="connsiteY1" fmla="*/ 271065 h 1105583"/>
              <a:gd name="connsiteX2" fmla="*/ 332596 w 803978"/>
              <a:gd name="connsiteY2" fmla="*/ 779065 h 1105583"/>
              <a:gd name="connsiteX3" fmla="*/ 62721 w 803978"/>
              <a:gd name="connsiteY3" fmla="*/ 1093390 h 1105583"/>
              <a:gd name="connsiteX4" fmla="*/ 43671 w 803978"/>
              <a:gd name="connsiteY4" fmla="*/ 1042590 h 1105583"/>
              <a:gd name="connsiteX5" fmla="*/ 5571 w 803978"/>
              <a:gd name="connsiteY5" fmla="*/ 1055290 h 1105583"/>
              <a:gd name="connsiteX6" fmla="*/ 177021 w 803978"/>
              <a:gd name="connsiteY6" fmla="*/ 775890 h 1105583"/>
              <a:gd name="connsiteX7" fmla="*/ 532621 w 803978"/>
              <a:gd name="connsiteY7" fmla="*/ 407590 h 1105583"/>
              <a:gd name="connsiteX8" fmla="*/ 538971 w 803978"/>
              <a:gd name="connsiteY8" fmla="*/ 309165 h 1105583"/>
              <a:gd name="connsiteX9" fmla="*/ 589771 w 803978"/>
              <a:gd name="connsiteY9" fmla="*/ 178990 h 1105583"/>
              <a:gd name="connsiteX10" fmla="*/ 802496 w 803978"/>
              <a:gd name="connsiteY10" fmla="*/ 1190 h 11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978" h="1105583">
                <a:moveTo>
                  <a:pt x="802496" y="1190"/>
                </a:moveTo>
                <a:cubicBezTo>
                  <a:pt x="815196" y="16536"/>
                  <a:pt x="744288" y="141419"/>
                  <a:pt x="665971" y="271065"/>
                </a:cubicBezTo>
                <a:cubicBezTo>
                  <a:pt x="587654" y="400711"/>
                  <a:pt x="433137" y="642011"/>
                  <a:pt x="332596" y="779065"/>
                </a:cubicBezTo>
                <a:cubicBezTo>
                  <a:pt x="232055" y="916119"/>
                  <a:pt x="110875" y="1049469"/>
                  <a:pt x="62721" y="1093390"/>
                </a:cubicBezTo>
                <a:cubicBezTo>
                  <a:pt x="14567" y="1137311"/>
                  <a:pt x="53196" y="1048940"/>
                  <a:pt x="43671" y="1042590"/>
                </a:cubicBezTo>
                <a:cubicBezTo>
                  <a:pt x="34146" y="1036240"/>
                  <a:pt x="-16654" y="1099740"/>
                  <a:pt x="5571" y="1055290"/>
                </a:cubicBezTo>
                <a:cubicBezTo>
                  <a:pt x="27796" y="1010840"/>
                  <a:pt x="89179" y="883840"/>
                  <a:pt x="177021" y="775890"/>
                </a:cubicBezTo>
                <a:cubicBezTo>
                  <a:pt x="264863" y="667940"/>
                  <a:pt x="472296" y="485377"/>
                  <a:pt x="532621" y="407590"/>
                </a:cubicBezTo>
                <a:cubicBezTo>
                  <a:pt x="592946" y="329803"/>
                  <a:pt x="529446" y="347265"/>
                  <a:pt x="538971" y="309165"/>
                </a:cubicBezTo>
                <a:cubicBezTo>
                  <a:pt x="548496" y="271065"/>
                  <a:pt x="542675" y="235082"/>
                  <a:pt x="589771" y="178990"/>
                </a:cubicBezTo>
                <a:cubicBezTo>
                  <a:pt x="636867" y="122898"/>
                  <a:pt x="789796" y="-14156"/>
                  <a:pt x="802496" y="1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BA85E45B-FC38-F91D-8BB9-22C790A36536}"/>
              </a:ext>
            </a:extLst>
          </p:cNvPr>
          <p:cNvSpPr/>
          <p:nvPr/>
        </p:nvSpPr>
        <p:spPr>
          <a:xfrm>
            <a:off x="7801718" y="4799632"/>
            <a:ext cx="866649" cy="258413"/>
          </a:xfrm>
          <a:custGeom>
            <a:avLst/>
            <a:gdLst>
              <a:gd name="connsiteX0" fmla="*/ 78632 w 866649"/>
              <a:gd name="connsiteY0" fmla="*/ 968 h 258413"/>
              <a:gd name="connsiteX1" fmla="*/ 475507 w 866649"/>
              <a:gd name="connsiteY1" fmla="*/ 147018 h 258413"/>
              <a:gd name="connsiteX2" fmla="*/ 866032 w 866649"/>
              <a:gd name="connsiteY2" fmla="*/ 188293 h 258413"/>
              <a:gd name="connsiteX3" fmla="*/ 383432 w 866649"/>
              <a:gd name="connsiteY3" fmla="*/ 251793 h 258413"/>
              <a:gd name="connsiteX4" fmla="*/ 164357 w 866649"/>
              <a:gd name="connsiteY4" fmla="*/ 251793 h 258413"/>
              <a:gd name="connsiteX5" fmla="*/ 234207 w 866649"/>
              <a:gd name="connsiteY5" fmla="*/ 210518 h 258413"/>
              <a:gd name="connsiteX6" fmla="*/ 11957 w 866649"/>
              <a:gd name="connsiteY6" fmla="*/ 242268 h 258413"/>
              <a:gd name="connsiteX7" fmla="*/ 27832 w 866649"/>
              <a:gd name="connsiteY7" fmla="*/ 188293 h 258413"/>
              <a:gd name="connsiteX8" fmla="*/ 8782 w 866649"/>
              <a:gd name="connsiteY8" fmla="*/ 105743 h 258413"/>
              <a:gd name="connsiteX9" fmla="*/ 37357 w 866649"/>
              <a:gd name="connsiteY9" fmla="*/ 83518 h 258413"/>
              <a:gd name="connsiteX10" fmla="*/ 78632 w 866649"/>
              <a:gd name="connsiteY10" fmla="*/ 968 h 25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649" h="258413">
                <a:moveTo>
                  <a:pt x="78632" y="968"/>
                </a:moveTo>
                <a:cubicBezTo>
                  <a:pt x="151657" y="11551"/>
                  <a:pt x="344274" y="115797"/>
                  <a:pt x="475507" y="147018"/>
                </a:cubicBezTo>
                <a:cubicBezTo>
                  <a:pt x="606740" y="178239"/>
                  <a:pt x="881378" y="170831"/>
                  <a:pt x="866032" y="188293"/>
                </a:cubicBezTo>
                <a:cubicBezTo>
                  <a:pt x="850686" y="205755"/>
                  <a:pt x="500378" y="241210"/>
                  <a:pt x="383432" y="251793"/>
                </a:cubicBezTo>
                <a:cubicBezTo>
                  <a:pt x="266486" y="262376"/>
                  <a:pt x="189228" y="258672"/>
                  <a:pt x="164357" y="251793"/>
                </a:cubicBezTo>
                <a:cubicBezTo>
                  <a:pt x="139486" y="244914"/>
                  <a:pt x="259607" y="212106"/>
                  <a:pt x="234207" y="210518"/>
                </a:cubicBezTo>
                <a:cubicBezTo>
                  <a:pt x="208807" y="208931"/>
                  <a:pt x="46353" y="245972"/>
                  <a:pt x="11957" y="242268"/>
                </a:cubicBezTo>
                <a:cubicBezTo>
                  <a:pt x="-22439" y="238564"/>
                  <a:pt x="28361" y="211047"/>
                  <a:pt x="27832" y="188293"/>
                </a:cubicBezTo>
                <a:cubicBezTo>
                  <a:pt x="27303" y="165539"/>
                  <a:pt x="7195" y="123205"/>
                  <a:pt x="8782" y="105743"/>
                </a:cubicBezTo>
                <a:cubicBezTo>
                  <a:pt x="10369" y="88281"/>
                  <a:pt x="31007" y="97276"/>
                  <a:pt x="37357" y="83518"/>
                </a:cubicBezTo>
                <a:cubicBezTo>
                  <a:pt x="43707" y="69760"/>
                  <a:pt x="5607" y="-9615"/>
                  <a:pt x="78632" y="96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108801D3-C040-EDFA-E8BF-9D7E447D1D9A}"/>
              </a:ext>
            </a:extLst>
          </p:cNvPr>
          <p:cNvSpPr/>
          <p:nvPr/>
        </p:nvSpPr>
        <p:spPr>
          <a:xfrm>
            <a:off x="8871489" y="5042985"/>
            <a:ext cx="371280" cy="395254"/>
          </a:xfrm>
          <a:custGeom>
            <a:avLst/>
            <a:gdLst>
              <a:gd name="connsiteX0" fmla="*/ 316961 w 371280"/>
              <a:gd name="connsiteY0" fmla="*/ 59240 h 395254"/>
              <a:gd name="connsiteX1" fmla="*/ 183611 w 371280"/>
              <a:gd name="connsiteY1" fmla="*/ 116390 h 395254"/>
              <a:gd name="connsiteX2" fmla="*/ 253461 w 371280"/>
              <a:gd name="connsiteY2" fmla="*/ 176715 h 395254"/>
              <a:gd name="connsiteX3" fmla="*/ 342361 w 371280"/>
              <a:gd name="connsiteY3" fmla="*/ 116390 h 395254"/>
              <a:gd name="connsiteX4" fmla="*/ 291561 w 371280"/>
              <a:gd name="connsiteY4" fmla="*/ 157665 h 395254"/>
              <a:gd name="connsiteX5" fmla="*/ 288386 w 371280"/>
              <a:gd name="connsiteY5" fmla="*/ 233865 h 395254"/>
              <a:gd name="connsiteX6" fmla="*/ 370936 w 371280"/>
              <a:gd name="connsiteY6" fmla="*/ 351340 h 395254"/>
              <a:gd name="connsiteX7" fmla="*/ 316961 w 371280"/>
              <a:gd name="connsiteY7" fmla="*/ 392615 h 395254"/>
              <a:gd name="connsiteX8" fmla="*/ 294736 w 371280"/>
              <a:gd name="connsiteY8" fmla="*/ 284665 h 395254"/>
              <a:gd name="connsiteX9" fmla="*/ 12161 w 371280"/>
              <a:gd name="connsiteY9" fmla="*/ 11615 h 395254"/>
              <a:gd name="connsiteX10" fmla="*/ 75661 w 371280"/>
              <a:gd name="connsiteY10" fmla="*/ 49715 h 395254"/>
              <a:gd name="connsiteX11" fmla="*/ 316961 w 371280"/>
              <a:gd name="connsiteY11" fmla="*/ 59240 h 39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1280" h="395254">
                <a:moveTo>
                  <a:pt x="316961" y="59240"/>
                </a:moveTo>
                <a:cubicBezTo>
                  <a:pt x="334952" y="70352"/>
                  <a:pt x="194194" y="96811"/>
                  <a:pt x="183611" y="116390"/>
                </a:cubicBezTo>
                <a:cubicBezTo>
                  <a:pt x="173028" y="135969"/>
                  <a:pt x="227003" y="176715"/>
                  <a:pt x="253461" y="176715"/>
                </a:cubicBezTo>
                <a:cubicBezTo>
                  <a:pt x="279919" y="176715"/>
                  <a:pt x="336011" y="119565"/>
                  <a:pt x="342361" y="116390"/>
                </a:cubicBezTo>
                <a:cubicBezTo>
                  <a:pt x="348711" y="113215"/>
                  <a:pt x="300557" y="138086"/>
                  <a:pt x="291561" y="157665"/>
                </a:cubicBezTo>
                <a:cubicBezTo>
                  <a:pt x="282565" y="177244"/>
                  <a:pt x="275157" y="201586"/>
                  <a:pt x="288386" y="233865"/>
                </a:cubicBezTo>
                <a:cubicBezTo>
                  <a:pt x="301615" y="266144"/>
                  <a:pt x="366174" y="324882"/>
                  <a:pt x="370936" y="351340"/>
                </a:cubicBezTo>
                <a:cubicBezTo>
                  <a:pt x="375698" y="377798"/>
                  <a:pt x="329661" y="403727"/>
                  <a:pt x="316961" y="392615"/>
                </a:cubicBezTo>
                <a:cubicBezTo>
                  <a:pt x="304261" y="381503"/>
                  <a:pt x="345536" y="348165"/>
                  <a:pt x="294736" y="284665"/>
                </a:cubicBezTo>
                <a:cubicBezTo>
                  <a:pt x="243936" y="221165"/>
                  <a:pt x="48673" y="50773"/>
                  <a:pt x="12161" y="11615"/>
                </a:cubicBezTo>
                <a:cubicBezTo>
                  <a:pt x="-24351" y="-27543"/>
                  <a:pt x="28565" y="44423"/>
                  <a:pt x="75661" y="49715"/>
                </a:cubicBezTo>
                <a:cubicBezTo>
                  <a:pt x="122757" y="55007"/>
                  <a:pt x="298970" y="48128"/>
                  <a:pt x="316961" y="5924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B058B3B5-883C-D3C1-CF71-4AED8FA04557}"/>
              </a:ext>
            </a:extLst>
          </p:cNvPr>
          <p:cNvSpPr/>
          <p:nvPr/>
        </p:nvSpPr>
        <p:spPr>
          <a:xfrm>
            <a:off x="8681079" y="5126392"/>
            <a:ext cx="821748" cy="1180607"/>
          </a:xfrm>
          <a:custGeom>
            <a:avLst/>
            <a:gdLst>
              <a:gd name="connsiteX0" fmla="*/ 821696 w 821748"/>
              <a:gd name="connsiteY0" fmla="*/ 1233 h 1180607"/>
              <a:gd name="connsiteX1" fmla="*/ 659771 w 821748"/>
              <a:gd name="connsiteY1" fmla="*/ 280633 h 1180607"/>
              <a:gd name="connsiteX2" fmla="*/ 418471 w 821748"/>
              <a:gd name="connsiteY2" fmla="*/ 642583 h 1180607"/>
              <a:gd name="connsiteX3" fmla="*/ 62871 w 821748"/>
              <a:gd name="connsiteY3" fmla="*/ 1099783 h 1180607"/>
              <a:gd name="connsiteX4" fmla="*/ 21596 w 821748"/>
              <a:gd name="connsiteY4" fmla="*/ 1144233 h 1180607"/>
              <a:gd name="connsiteX5" fmla="*/ 297821 w 821748"/>
              <a:gd name="connsiteY5" fmla="*/ 712433 h 1180607"/>
              <a:gd name="connsiteX6" fmla="*/ 329571 w 821748"/>
              <a:gd name="connsiteY6" fmla="*/ 680683 h 1180607"/>
              <a:gd name="connsiteX7" fmla="*/ 580396 w 821748"/>
              <a:gd name="connsiteY7" fmla="*/ 340958 h 1180607"/>
              <a:gd name="connsiteX8" fmla="*/ 589921 w 821748"/>
              <a:gd name="connsiteY8" fmla="*/ 296508 h 1180607"/>
              <a:gd name="connsiteX9" fmla="*/ 643896 w 821748"/>
              <a:gd name="connsiteY9" fmla="*/ 182208 h 1180607"/>
              <a:gd name="connsiteX10" fmla="*/ 821696 w 821748"/>
              <a:gd name="connsiteY10" fmla="*/ 1233 h 118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1748" h="1180607">
                <a:moveTo>
                  <a:pt x="821696" y="1233"/>
                </a:moveTo>
                <a:cubicBezTo>
                  <a:pt x="824342" y="17637"/>
                  <a:pt x="726975" y="173741"/>
                  <a:pt x="659771" y="280633"/>
                </a:cubicBezTo>
                <a:cubicBezTo>
                  <a:pt x="592567" y="387525"/>
                  <a:pt x="517954" y="506058"/>
                  <a:pt x="418471" y="642583"/>
                </a:cubicBezTo>
                <a:cubicBezTo>
                  <a:pt x="318988" y="779108"/>
                  <a:pt x="129017" y="1016175"/>
                  <a:pt x="62871" y="1099783"/>
                </a:cubicBezTo>
                <a:cubicBezTo>
                  <a:pt x="-3275" y="1183391"/>
                  <a:pt x="-17562" y="1208791"/>
                  <a:pt x="21596" y="1144233"/>
                </a:cubicBezTo>
                <a:cubicBezTo>
                  <a:pt x="60754" y="1079675"/>
                  <a:pt x="246492" y="789691"/>
                  <a:pt x="297821" y="712433"/>
                </a:cubicBezTo>
                <a:cubicBezTo>
                  <a:pt x="349150" y="635175"/>
                  <a:pt x="282475" y="742595"/>
                  <a:pt x="329571" y="680683"/>
                </a:cubicBezTo>
                <a:cubicBezTo>
                  <a:pt x="376667" y="618771"/>
                  <a:pt x="537004" y="404987"/>
                  <a:pt x="580396" y="340958"/>
                </a:cubicBezTo>
                <a:cubicBezTo>
                  <a:pt x="623788" y="276929"/>
                  <a:pt x="579338" y="322966"/>
                  <a:pt x="589921" y="296508"/>
                </a:cubicBezTo>
                <a:cubicBezTo>
                  <a:pt x="600504" y="270050"/>
                  <a:pt x="610559" y="227716"/>
                  <a:pt x="643896" y="182208"/>
                </a:cubicBezTo>
                <a:cubicBezTo>
                  <a:pt x="677233" y="136700"/>
                  <a:pt x="819050" y="-15171"/>
                  <a:pt x="821696" y="12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A31A192B-EA4F-2A94-645A-15059A163C35}"/>
              </a:ext>
            </a:extLst>
          </p:cNvPr>
          <p:cNvSpPr/>
          <p:nvPr/>
        </p:nvSpPr>
        <p:spPr>
          <a:xfrm>
            <a:off x="8698109" y="5151129"/>
            <a:ext cx="831040" cy="1146343"/>
          </a:xfrm>
          <a:custGeom>
            <a:avLst/>
            <a:gdLst>
              <a:gd name="connsiteX0" fmla="*/ 807841 w 831040"/>
              <a:gd name="connsiteY0" fmla="*/ 14596 h 1146343"/>
              <a:gd name="connsiteX1" fmla="*/ 801491 w 831040"/>
              <a:gd name="connsiteY1" fmla="*/ 90796 h 1146343"/>
              <a:gd name="connsiteX2" fmla="*/ 595116 w 831040"/>
              <a:gd name="connsiteY2" fmla="*/ 392421 h 1146343"/>
              <a:gd name="connsiteX3" fmla="*/ 544316 w 831040"/>
              <a:gd name="connsiteY3" fmla="*/ 544821 h 1146343"/>
              <a:gd name="connsiteX4" fmla="*/ 550666 w 831040"/>
              <a:gd name="connsiteY4" fmla="*/ 494021 h 1146343"/>
              <a:gd name="connsiteX5" fmla="*/ 515741 w 831040"/>
              <a:gd name="connsiteY5" fmla="*/ 573396 h 1146343"/>
              <a:gd name="connsiteX6" fmla="*/ 471291 w 831040"/>
              <a:gd name="connsiteY6" fmla="*/ 621021 h 1146343"/>
              <a:gd name="connsiteX7" fmla="*/ 410966 w 831040"/>
              <a:gd name="connsiteY7" fmla="*/ 709921 h 1146343"/>
              <a:gd name="connsiteX8" fmla="*/ 220466 w 831040"/>
              <a:gd name="connsiteY8" fmla="*/ 957571 h 1146343"/>
              <a:gd name="connsiteX9" fmla="*/ 7741 w 831040"/>
              <a:gd name="connsiteY9" fmla="*/ 1129021 h 1146343"/>
              <a:gd name="connsiteX10" fmla="*/ 512566 w 831040"/>
              <a:gd name="connsiteY10" fmla="*/ 522596 h 1146343"/>
              <a:gd name="connsiteX11" fmla="*/ 595116 w 831040"/>
              <a:gd name="connsiteY11" fmla="*/ 341621 h 1146343"/>
              <a:gd name="connsiteX12" fmla="*/ 807841 w 831040"/>
              <a:gd name="connsiteY12" fmla="*/ 14596 h 114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040" h="1146343">
                <a:moveTo>
                  <a:pt x="807841" y="14596"/>
                </a:moveTo>
                <a:cubicBezTo>
                  <a:pt x="842237" y="-27208"/>
                  <a:pt x="836945" y="27825"/>
                  <a:pt x="801491" y="90796"/>
                </a:cubicBezTo>
                <a:cubicBezTo>
                  <a:pt x="766037" y="153767"/>
                  <a:pt x="637978" y="316750"/>
                  <a:pt x="595116" y="392421"/>
                </a:cubicBezTo>
                <a:cubicBezTo>
                  <a:pt x="552254" y="468092"/>
                  <a:pt x="551724" y="527888"/>
                  <a:pt x="544316" y="544821"/>
                </a:cubicBezTo>
                <a:cubicBezTo>
                  <a:pt x="536908" y="561754"/>
                  <a:pt x="555428" y="489259"/>
                  <a:pt x="550666" y="494021"/>
                </a:cubicBezTo>
                <a:cubicBezTo>
                  <a:pt x="545904" y="498783"/>
                  <a:pt x="528970" y="552229"/>
                  <a:pt x="515741" y="573396"/>
                </a:cubicBezTo>
                <a:cubicBezTo>
                  <a:pt x="502512" y="594563"/>
                  <a:pt x="488753" y="598267"/>
                  <a:pt x="471291" y="621021"/>
                </a:cubicBezTo>
                <a:cubicBezTo>
                  <a:pt x="453828" y="643775"/>
                  <a:pt x="452770" y="653829"/>
                  <a:pt x="410966" y="709921"/>
                </a:cubicBezTo>
                <a:cubicBezTo>
                  <a:pt x="369162" y="766013"/>
                  <a:pt x="287670" y="887721"/>
                  <a:pt x="220466" y="957571"/>
                </a:cubicBezTo>
                <a:cubicBezTo>
                  <a:pt x="153262" y="1027421"/>
                  <a:pt x="-40942" y="1201517"/>
                  <a:pt x="7741" y="1129021"/>
                </a:cubicBezTo>
                <a:cubicBezTo>
                  <a:pt x="56424" y="1056525"/>
                  <a:pt x="414670" y="653829"/>
                  <a:pt x="512566" y="522596"/>
                </a:cubicBezTo>
                <a:cubicBezTo>
                  <a:pt x="610462" y="391363"/>
                  <a:pt x="543787" y="429992"/>
                  <a:pt x="595116" y="341621"/>
                </a:cubicBezTo>
                <a:cubicBezTo>
                  <a:pt x="646445" y="253250"/>
                  <a:pt x="773445" y="56400"/>
                  <a:pt x="807841" y="145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4A60C803-ED4B-2A16-B400-9CEF09DE660F}"/>
              </a:ext>
            </a:extLst>
          </p:cNvPr>
          <p:cNvSpPr/>
          <p:nvPr/>
        </p:nvSpPr>
        <p:spPr>
          <a:xfrm>
            <a:off x="9550328" y="5095094"/>
            <a:ext cx="235924" cy="388621"/>
          </a:xfrm>
          <a:custGeom>
            <a:avLst/>
            <a:gdLst>
              <a:gd name="connsiteX0" fmla="*/ 19122 w 235924"/>
              <a:gd name="connsiteY0" fmla="*/ 781 h 388621"/>
              <a:gd name="connsiteX1" fmla="*/ 133422 w 235924"/>
              <a:gd name="connsiteY1" fmla="*/ 140481 h 388621"/>
              <a:gd name="connsiteX2" fmla="*/ 209622 w 235924"/>
              <a:gd name="connsiteY2" fmla="*/ 219856 h 388621"/>
              <a:gd name="connsiteX3" fmla="*/ 235022 w 235924"/>
              <a:gd name="connsiteY3" fmla="*/ 372256 h 388621"/>
              <a:gd name="connsiteX4" fmla="*/ 225497 w 235924"/>
              <a:gd name="connsiteY4" fmla="*/ 324631 h 388621"/>
              <a:gd name="connsiteX5" fmla="*/ 181047 w 235924"/>
              <a:gd name="connsiteY5" fmla="*/ 388131 h 388621"/>
              <a:gd name="connsiteX6" fmla="*/ 190572 w 235924"/>
              <a:gd name="connsiteY6" fmla="*/ 283356 h 388621"/>
              <a:gd name="connsiteX7" fmla="*/ 6422 w 235924"/>
              <a:gd name="connsiteY7" fmla="*/ 96031 h 388621"/>
              <a:gd name="connsiteX8" fmla="*/ 38172 w 235924"/>
              <a:gd name="connsiteY8" fmla="*/ 83331 h 388621"/>
              <a:gd name="connsiteX9" fmla="*/ 19122 w 235924"/>
              <a:gd name="connsiteY9" fmla="*/ 781 h 38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924" h="388621">
                <a:moveTo>
                  <a:pt x="19122" y="781"/>
                </a:moveTo>
                <a:cubicBezTo>
                  <a:pt x="34997" y="10306"/>
                  <a:pt x="101672" y="103969"/>
                  <a:pt x="133422" y="140481"/>
                </a:cubicBezTo>
                <a:cubicBezTo>
                  <a:pt x="165172" y="176993"/>
                  <a:pt x="192689" y="181227"/>
                  <a:pt x="209622" y="219856"/>
                </a:cubicBezTo>
                <a:cubicBezTo>
                  <a:pt x="226555" y="258485"/>
                  <a:pt x="232376" y="354793"/>
                  <a:pt x="235022" y="372256"/>
                </a:cubicBezTo>
                <a:cubicBezTo>
                  <a:pt x="237668" y="389719"/>
                  <a:pt x="234493" y="321985"/>
                  <a:pt x="225497" y="324631"/>
                </a:cubicBezTo>
                <a:cubicBezTo>
                  <a:pt x="216501" y="327277"/>
                  <a:pt x="186868" y="395010"/>
                  <a:pt x="181047" y="388131"/>
                </a:cubicBezTo>
                <a:cubicBezTo>
                  <a:pt x="175226" y="381252"/>
                  <a:pt x="219676" y="332039"/>
                  <a:pt x="190572" y="283356"/>
                </a:cubicBezTo>
                <a:cubicBezTo>
                  <a:pt x="161468" y="234673"/>
                  <a:pt x="31822" y="129368"/>
                  <a:pt x="6422" y="96031"/>
                </a:cubicBezTo>
                <a:cubicBezTo>
                  <a:pt x="-18978" y="62694"/>
                  <a:pt x="39230" y="94973"/>
                  <a:pt x="38172" y="83331"/>
                </a:cubicBezTo>
                <a:cubicBezTo>
                  <a:pt x="37114" y="71689"/>
                  <a:pt x="3247" y="-8744"/>
                  <a:pt x="19122" y="7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E0CC4609-5AE7-3B2E-F2F4-515F369851B5}"/>
              </a:ext>
            </a:extLst>
          </p:cNvPr>
          <p:cNvSpPr/>
          <p:nvPr/>
        </p:nvSpPr>
        <p:spPr>
          <a:xfrm>
            <a:off x="9812513" y="5561795"/>
            <a:ext cx="153812" cy="372284"/>
          </a:xfrm>
          <a:custGeom>
            <a:avLst/>
            <a:gdLst>
              <a:gd name="connsiteX0" fmla="*/ 153812 w 153812"/>
              <a:gd name="connsiteY0" fmla="*/ 805 h 372284"/>
              <a:gd name="connsiteX1" fmla="*/ 118887 w 153812"/>
              <a:gd name="connsiteY1" fmla="*/ 70655 h 372284"/>
              <a:gd name="connsiteX2" fmla="*/ 71262 w 153812"/>
              <a:gd name="connsiteY2" fmla="*/ 210355 h 372284"/>
              <a:gd name="connsiteX3" fmla="*/ 80787 w 153812"/>
              <a:gd name="connsiteY3" fmla="*/ 137330 h 372284"/>
              <a:gd name="connsiteX4" fmla="*/ 17287 w 153812"/>
              <a:gd name="connsiteY4" fmla="*/ 372280 h 372284"/>
              <a:gd name="connsiteX5" fmla="*/ 7762 w 153812"/>
              <a:gd name="connsiteY5" fmla="*/ 143680 h 372284"/>
              <a:gd name="connsiteX6" fmla="*/ 118887 w 153812"/>
              <a:gd name="connsiteY6" fmla="*/ 38905 h 372284"/>
              <a:gd name="connsiteX7" fmla="*/ 153812 w 153812"/>
              <a:gd name="connsiteY7" fmla="*/ 805 h 3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812" h="372284">
                <a:moveTo>
                  <a:pt x="153812" y="805"/>
                </a:moveTo>
                <a:cubicBezTo>
                  <a:pt x="153812" y="6097"/>
                  <a:pt x="132645" y="35730"/>
                  <a:pt x="118887" y="70655"/>
                </a:cubicBezTo>
                <a:cubicBezTo>
                  <a:pt x="105129" y="105580"/>
                  <a:pt x="77612" y="199243"/>
                  <a:pt x="71262" y="210355"/>
                </a:cubicBezTo>
                <a:cubicBezTo>
                  <a:pt x="64912" y="221467"/>
                  <a:pt x="89783" y="110343"/>
                  <a:pt x="80787" y="137330"/>
                </a:cubicBezTo>
                <a:cubicBezTo>
                  <a:pt x="71791" y="164317"/>
                  <a:pt x="29458" y="371222"/>
                  <a:pt x="17287" y="372280"/>
                </a:cubicBezTo>
                <a:cubicBezTo>
                  <a:pt x="5116" y="373338"/>
                  <a:pt x="-9171" y="199243"/>
                  <a:pt x="7762" y="143680"/>
                </a:cubicBezTo>
                <a:cubicBezTo>
                  <a:pt x="24695" y="88118"/>
                  <a:pt x="96133" y="60601"/>
                  <a:pt x="118887" y="38905"/>
                </a:cubicBezTo>
                <a:cubicBezTo>
                  <a:pt x="141641" y="17209"/>
                  <a:pt x="153812" y="-4487"/>
                  <a:pt x="153812" y="8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F324E967-F618-7ED6-97AA-7FC19B69D937}"/>
              </a:ext>
            </a:extLst>
          </p:cNvPr>
          <p:cNvSpPr/>
          <p:nvPr/>
        </p:nvSpPr>
        <p:spPr>
          <a:xfrm>
            <a:off x="9810983" y="5797346"/>
            <a:ext cx="287840" cy="768692"/>
          </a:xfrm>
          <a:custGeom>
            <a:avLst/>
            <a:gdLst>
              <a:gd name="connsiteX0" fmla="*/ 225192 w 287840"/>
              <a:gd name="connsiteY0" fmla="*/ 35129 h 768692"/>
              <a:gd name="connsiteX1" fmla="*/ 285517 w 287840"/>
              <a:gd name="connsiteY1" fmla="*/ 133554 h 768692"/>
              <a:gd name="connsiteX2" fmla="*/ 266467 w 287840"/>
              <a:gd name="connsiteY2" fmla="*/ 120854 h 768692"/>
              <a:gd name="connsiteX3" fmla="*/ 183917 w 287840"/>
              <a:gd name="connsiteY3" fmla="*/ 298654 h 768692"/>
              <a:gd name="connsiteX4" fmla="*/ 142642 w 287840"/>
              <a:gd name="connsiteY4" fmla="*/ 498679 h 768692"/>
              <a:gd name="connsiteX5" fmla="*/ 152167 w 287840"/>
              <a:gd name="connsiteY5" fmla="*/ 479629 h 768692"/>
              <a:gd name="connsiteX6" fmla="*/ 6117 w 287840"/>
              <a:gd name="connsiteY6" fmla="*/ 768554 h 768692"/>
              <a:gd name="connsiteX7" fmla="*/ 41042 w 287840"/>
              <a:gd name="connsiteY7" fmla="*/ 511379 h 768692"/>
              <a:gd name="connsiteX8" fmla="*/ 164867 w 287840"/>
              <a:gd name="connsiteY8" fmla="*/ 76404 h 768692"/>
              <a:gd name="connsiteX9" fmla="*/ 196617 w 287840"/>
              <a:gd name="connsiteY9" fmla="*/ 155779 h 768692"/>
              <a:gd name="connsiteX10" fmla="*/ 171217 w 287840"/>
              <a:gd name="connsiteY10" fmla="*/ 6554 h 768692"/>
              <a:gd name="connsiteX11" fmla="*/ 225192 w 287840"/>
              <a:gd name="connsiteY11" fmla="*/ 35129 h 76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840" h="768692">
                <a:moveTo>
                  <a:pt x="225192" y="35129"/>
                </a:moveTo>
                <a:cubicBezTo>
                  <a:pt x="244242" y="56295"/>
                  <a:pt x="285517" y="133554"/>
                  <a:pt x="285517" y="133554"/>
                </a:cubicBezTo>
                <a:cubicBezTo>
                  <a:pt x="292396" y="147842"/>
                  <a:pt x="283400" y="93337"/>
                  <a:pt x="266467" y="120854"/>
                </a:cubicBezTo>
                <a:cubicBezTo>
                  <a:pt x="249534" y="148371"/>
                  <a:pt x="204554" y="235683"/>
                  <a:pt x="183917" y="298654"/>
                </a:cubicBezTo>
                <a:cubicBezTo>
                  <a:pt x="163279" y="361625"/>
                  <a:pt x="147934" y="468517"/>
                  <a:pt x="142642" y="498679"/>
                </a:cubicBezTo>
                <a:cubicBezTo>
                  <a:pt x="137350" y="528841"/>
                  <a:pt x="152167" y="479629"/>
                  <a:pt x="152167" y="479629"/>
                </a:cubicBezTo>
                <a:cubicBezTo>
                  <a:pt x="129413" y="524608"/>
                  <a:pt x="24638" y="763262"/>
                  <a:pt x="6117" y="768554"/>
                </a:cubicBezTo>
                <a:cubicBezTo>
                  <a:pt x="-12404" y="773846"/>
                  <a:pt x="14584" y="626737"/>
                  <a:pt x="41042" y="511379"/>
                </a:cubicBezTo>
                <a:cubicBezTo>
                  <a:pt x="67500" y="396021"/>
                  <a:pt x="138938" y="135671"/>
                  <a:pt x="164867" y="76404"/>
                </a:cubicBezTo>
                <a:cubicBezTo>
                  <a:pt x="190796" y="17137"/>
                  <a:pt x="195559" y="167421"/>
                  <a:pt x="196617" y="155779"/>
                </a:cubicBezTo>
                <a:cubicBezTo>
                  <a:pt x="197675" y="144137"/>
                  <a:pt x="170159" y="25604"/>
                  <a:pt x="171217" y="6554"/>
                </a:cubicBezTo>
                <a:cubicBezTo>
                  <a:pt x="172275" y="-12496"/>
                  <a:pt x="206142" y="13963"/>
                  <a:pt x="225192" y="351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A9A7EC05-FCBB-2B92-1A97-97620B8049F1}"/>
              </a:ext>
            </a:extLst>
          </p:cNvPr>
          <p:cNvSpPr/>
          <p:nvPr/>
        </p:nvSpPr>
        <p:spPr>
          <a:xfrm>
            <a:off x="9504985" y="5850245"/>
            <a:ext cx="458513" cy="823696"/>
          </a:xfrm>
          <a:custGeom>
            <a:avLst/>
            <a:gdLst>
              <a:gd name="connsiteX0" fmla="*/ 350215 w 458513"/>
              <a:gd name="connsiteY0" fmla="*/ 45730 h 823696"/>
              <a:gd name="connsiteX1" fmla="*/ 350215 w 458513"/>
              <a:gd name="connsiteY1" fmla="*/ 166380 h 823696"/>
              <a:gd name="connsiteX2" fmla="*/ 223215 w 458513"/>
              <a:gd name="connsiteY2" fmla="*/ 350530 h 823696"/>
              <a:gd name="connsiteX3" fmla="*/ 64465 w 458513"/>
              <a:gd name="connsiteY3" fmla="*/ 588655 h 823696"/>
              <a:gd name="connsiteX4" fmla="*/ 197815 w 458513"/>
              <a:gd name="connsiteY4" fmla="*/ 452130 h 823696"/>
              <a:gd name="connsiteX5" fmla="*/ 54940 w 458513"/>
              <a:gd name="connsiteY5" fmla="*/ 655330 h 823696"/>
              <a:gd name="connsiteX6" fmla="*/ 20015 w 458513"/>
              <a:gd name="connsiteY6" fmla="*/ 823605 h 823696"/>
              <a:gd name="connsiteX7" fmla="*/ 353390 w 458513"/>
              <a:gd name="connsiteY7" fmla="*/ 633105 h 823696"/>
              <a:gd name="connsiteX8" fmla="*/ 343865 w 458513"/>
              <a:gd name="connsiteY8" fmla="*/ 607705 h 823696"/>
              <a:gd name="connsiteX9" fmla="*/ 423240 w 458513"/>
              <a:gd name="connsiteY9" fmla="*/ 160030 h 823696"/>
              <a:gd name="connsiteX10" fmla="*/ 458165 w 458513"/>
              <a:gd name="connsiteY10" fmla="*/ 1280 h 823696"/>
              <a:gd name="connsiteX11" fmla="*/ 404190 w 458513"/>
              <a:gd name="connsiteY11" fmla="*/ 83830 h 823696"/>
              <a:gd name="connsiteX12" fmla="*/ 350215 w 458513"/>
              <a:gd name="connsiteY12" fmla="*/ 45730 h 82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513" h="823696">
                <a:moveTo>
                  <a:pt x="350215" y="45730"/>
                </a:moveTo>
                <a:cubicBezTo>
                  <a:pt x="341219" y="59488"/>
                  <a:pt x="371382" y="115580"/>
                  <a:pt x="350215" y="166380"/>
                </a:cubicBezTo>
                <a:cubicBezTo>
                  <a:pt x="329048" y="217180"/>
                  <a:pt x="270840" y="280151"/>
                  <a:pt x="223215" y="350530"/>
                </a:cubicBezTo>
                <a:cubicBezTo>
                  <a:pt x="175590" y="420909"/>
                  <a:pt x="68698" y="571722"/>
                  <a:pt x="64465" y="588655"/>
                </a:cubicBezTo>
                <a:cubicBezTo>
                  <a:pt x="60232" y="605588"/>
                  <a:pt x="199402" y="441018"/>
                  <a:pt x="197815" y="452130"/>
                </a:cubicBezTo>
                <a:cubicBezTo>
                  <a:pt x="196228" y="463242"/>
                  <a:pt x="84573" y="593418"/>
                  <a:pt x="54940" y="655330"/>
                </a:cubicBezTo>
                <a:cubicBezTo>
                  <a:pt x="25307" y="717242"/>
                  <a:pt x="-29727" y="827309"/>
                  <a:pt x="20015" y="823605"/>
                </a:cubicBezTo>
                <a:cubicBezTo>
                  <a:pt x="69757" y="819901"/>
                  <a:pt x="299415" y="669088"/>
                  <a:pt x="353390" y="633105"/>
                </a:cubicBezTo>
                <a:cubicBezTo>
                  <a:pt x="407365" y="597122"/>
                  <a:pt x="332223" y="686551"/>
                  <a:pt x="343865" y="607705"/>
                </a:cubicBezTo>
                <a:cubicBezTo>
                  <a:pt x="355507" y="528859"/>
                  <a:pt x="404190" y="261101"/>
                  <a:pt x="423240" y="160030"/>
                </a:cubicBezTo>
                <a:cubicBezTo>
                  <a:pt x="442290" y="58959"/>
                  <a:pt x="461340" y="13980"/>
                  <a:pt x="458165" y="1280"/>
                </a:cubicBezTo>
                <a:cubicBezTo>
                  <a:pt x="454990" y="-11420"/>
                  <a:pt x="419536" y="74305"/>
                  <a:pt x="404190" y="83830"/>
                </a:cubicBezTo>
                <a:cubicBezTo>
                  <a:pt x="388844" y="93355"/>
                  <a:pt x="359211" y="31972"/>
                  <a:pt x="350215" y="457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1544294F-E90A-D0CB-D13A-75808AB6DEF4}"/>
              </a:ext>
            </a:extLst>
          </p:cNvPr>
          <p:cNvSpPr/>
          <p:nvPr/>
        </p:nvSpPr>
        <p:spPr>
          <a:xfrm>
            <a:off x="9844090" y="5739682"/>
            <a:ext cx="232889" cy="607217"/>
          </a:xfrm>
          <a:custGeom>
            <a:avLst/>
            <a:gdLst>
              <a:gd name="connsiteX0" fmla="*/ 188910 w 232889"/>
              <a:gd name="connsiteY0" fmla="*/ 22943 h 607217"/>
              <a:gd name="connsiteX1" fmla="*/ 230185 w 232889"/>
              <a:gd name="connsiteY1" fmla="*/ 270593 h 607217"/>
              <a:gd name="connsiteX2" fmla="*/ 220660 w 232889"/>
              <a:gd name="connsiteY2" fmla="*/ 242018 h 607217"/>
              <a:gd name="connsiteX3" fmla="*/ 153985 w 232889"/>
              <a:gd name="connsiteY3" fmla="*/ 340443 h 607217"/>
              <a:gd name="connsiteX4" fmla="*/ 112710 w 232889"/>
              <a:gd name="connsiteY4" fmla="*/ 581743 h 607217"/>
              <a:gd name="connsiteX5" fmla="*/ 74610 w 232889"/>
              <a:gd name="connsiteY5" fmla="*/ 476968 h 607217"/>
              <a:gd name="connsiteX6" fmla="*/ 1585 w 232889"/>
              <a:gd name="connsiteY6" fmla="*/ 594443 h 607217"/>
              <a:gd name="connsiteX7" fmla="*/ 150810 w 232889"/>
              <a:gd name="connsiteY7" fmla="*/ 111843 h 607217"/>
              <a:gd name="connsiteX8" fmla="*/ 138110 w 232889"/>
              <a:gd name="connsiteY8" fmla="*/ 718 h 607217"/>
              <a:gd name="connsiteX9" fmla="*/ 153985 w 232889"/>
              <a:gd name="connsiteY9" fmla="*/ 140418 h 607217"/>
              <a:gd name="connsiteX10" fmla="*/ 188910 w 232889"/>
              <a:gd name="connsiteY10" fmla="*/ 22943 h 6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889" h="607217">
                <a:moveTo>
                  <a:pt x="188910" y="22943"/>
                </a:moveTo>
                <a:cubicBezTo>
                  <a:pt x="201610" y="44639"/>
                  <a:pt x="224893" y="234080"/>
                  <a:pt x="230185" y="270593"/>
                </a:cubicBezTo>
                <a:cubicBezTo>
                  <a:pt x="235477" y="307106"/>
                  <a:pt x="233360" y="230376"/>
                  <a:pt x="220660" y="242018"/>
                </a:cubicBezTo>
                <a:cubicBezTo>
                  <a:pt x="207960" y="253660"/>
                  <a:pt x="171977" y="283822"/>
                  <a:pt x="153985" y="340443"/>
                </a:cubicBezTo>
                <a:cubicBezTo>
                  <a:pt x="135993" y="397064"/>
                  <a:pt x="125939" y="558989"/>
                  <a:pt x="112710" y="581743"/>
                </a:cubicBezTo>
                <a:cubicBezTo>
                  <a:pt x="99481" y="604497"/>
                  <a:pt x="93131" y="474851"/>
                  <a:pt x="74610" y="476968"/>
                </a:cubicBezTo>
                <a:cubicBezTo>
                  <a:pt x="56089" y="479085"/>
                  <a:pt x="-11115" y="655297"/>
                  <a:pt x="1585" y="594443"/>
                </a:cubicBezTo>
                <a:cubicBezTo>
                  <a:pt x="14285" y="533589"/>
                  <a:pt x="128056" y="210797"/>
                  <a:pt x="150810" y="111843"/>
                </a:cubicBezTo>
                <a:cubicBezTo>
                  <a:pt x="173564" y="12889"/>
                  <a:pt x="137581" y="-4045"/>
                  <a:pt x="138110" y="718"/>
                </a:cubicBezTo>
                <a:cubicBezTo>
                  <a:pt x="138639" y="5480"/>
                  <a:pt x="148693" y="130364"/>
                  <a:pt x="153985" y="140418"/>
                </a:cubicBezTo>
                <a:cubicBezTo>
                  <a:pt x="159277" y="150472"/>
                  <a:pt x="176210" y="1247"/>
                  <a:pt x="188910" y="229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68BD158B-EB28-7D19-5B35-B5D2657107C3}"/>
              </a:ext>
            </a:extLst>
          </p:cNvPr>
          <p:cNvSpPr/>
          <p:nvPr/>
        </p:nvSpPr>
        <p:spPr>
          <a:xfrm>
            <a:off x="9239912" y="5914771"/>
            <a:ext cx="651230" cy="706045"/>
          </a:xfrm>
          <a:custGeom>
            <a:avLst/>
            <a:gdLst>
              <a:gd name="connsiteX0" fmla="*/ 640688 w 651230"/>
              <a:gd name="connsiteY0" fmla="*/ 254 h 706045"/>
              <a:gd name="connsiteX1" fmla="*/ 294613 w 651230"/>
              <a:gd name="connsiteY1" fmla="*/ 155829 h 706045"/>
              <a:gd name="connsiteX2" fmla="*/ 408913 w 651230"/>
              <a:gd name="connsiteY2" fmla="*/ 136779 h 706045"/>
              <a:gd name="connsiteX3" fmla="*/ 307313 w 651230"/>
              <a:gd name="connsiteY3" fmla="*/ 244729 h 706045"/>
              <a:gd name="connsiteX4" fmla="*/ 196188 w 651230"/>
              <a:gd name="connsiteY4" fmla="*/ 432054 h 706045"/>
              <a:gd name="connsiteX5" fmla="*/ 221588 w 651230"/>
              <a:gd name="connsiteY5" fmla="*/ 384429 h 706045"/>
              <a:gd name="connsiteX6" fmla="*/ 5688 w 651230"/>
              <a:gd name="connsiteY6" fmla="*/ 486029 h 706045"/>
              <a:gd name="connsiteX7" fmla="*/ 78713 w 651230"/>
              <a:gd name="connsiteY7" fmla="*/ 482854 h 706045"/>
              <a:gd name="connsiteX8" fmla="*/ 250163 w 651230"/>
              <a:gd name="connsiteY8" fmla="*/ 705104 h 706045"/>
              <a:gd name="connsiteX9" fmla="*/ 259688 w 651230"/>
              <a:gd name="connsiteY9" fmla="*/ 549529 h 706045"/>
              <a:gd name="connsiteX10" fmla="*/ 472413 w 651230"/>
              <a:gd name="connsiteY10" fmla="*/ 241554 h 706045"/>
              <a:gd name="connsiteX11" fmla="*/ 408913 w 651230"/>
              <a:gd name="connsiteY11" fmla="*/ 330454 h 706045"/>
              <a:gd name="connsiteX12" fmla="*/ 548613 w 651230"/>
              <a:gd name="connsiteY12" fmla="*/ 124079 h 706045"/>
              <a:gd name="connsiteX13" fmla="*/ 640688 w 651230"/>
              <a:gd name="connsiteY13" fmla="*/ 254 h 70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1230" h="706045">
                <a:moveTo>
                  <a:pt x="640688" y="254"/>
                </a:moveTo>
                <a:cubicBezTo>
                  <a:pt x="598355" y="5546"/>
                  <a:pt x="333242" y="133075"/>
                  <a:pt x="294613" y="155829"/>
                </a:cubicBezTo>
                <a:cubicBezTo>
                  <a:pt x="255984" y="178583"/>
                  <a:pt x="406796" y="121962"/>
                  <a:pt x="408913" y="136779"/>
                </a:cubicBezTo>
                <a:cubicBezTo>
                  <a:pt x="411030" y="151596"/>
                  <a:pt x="342767" y="195516"/>
                  <a:pt x="307313" y="244729"/>
                </a:cubicBezTo>
                <a:cubicBezTo>
                  <a:pt x="271859" y="293942"/>
                  <a:pt x="210475" y="408771"/>
                  <a:pt x="196188" y="432054"/>
                </a:cubicBezTo>
                <a:cubicBezTo>
                  <a:pt x="181901" y="455337"/>
                  <a:pt x="253338" y="375433"/>
                  <a:pt x="221588" y="384429"/>
                </a:cubicBezTo>
                <a:cubicBezTo>
                  <a:pt x="189838" y="393425"/>
                  <a:pt x="29500" y="469625"/>
                  <a:pt x="5688" y="486029"/>
                </a:cubicBezTo>
                <a:cubicBezTo>
                  <a:pt x="-18124" y="502433"/>
                  <a:pt x="37967" y="446342"/>
                  <a:pt x="78713" y="482854"/>
                </a:cubicBezTo>
                <a:cubicBezTo>
                  <a:pt x="119459" y="519366"/>
                  <a:pt x="220001" y="693992"/>
                  <a:pt x="250163" y="705104"/>
                </a:cubicBezTo>
                <a:cubicBezTo>
                  <a:pt x="280325" y="716216"/>
                  <a:pt x="222646" y="626787"/>
                  <a:pt x="259688" y="549529"/>
                </a:cubicBezTo>
                <a:cubicBezTo>
                  <a:pt x="296730" y="472271"/>
                  <a:pt x="447542" y="278066"/>
                  <a:pt x="472413" y="241554"/>
                </a:cubicBezTo>
                <a:cubicBezTo>
                  <a:pt x="497284" y="205042"/>
                  <a:pt x="396213" y="350033"/>
                  <a:pt x="408913" y="330454"/>
                </a:cubicBezTo>
                <a:cubicBezTo>
                  <a:pt x="421613" y="310875"/>
                  <a:pt x="510513" y="174879"/>
                  <a:pt x="548613" y="124079"/>
                </a:cubicBezTo>
                <a:cubicBezTo>
                  <a:pt x="586713" y="73279"/>
                  <a:pt x="683021" y="-5038"/>
                  <a:pt x="640688" y="2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88C37E35-DF4A-EC69-3230-BD4D5DFF9520}"/>
              </a:ext>
            </a:extLst>
          </p:cNvPr>
          <p:cNvSpPr/>
          <p:nvPr/>
        </p:nvSpPr>
        <p:spPr>
          <a:xfrm>
            <a:off x="9464788" y="6465489"/>
            <a:ext cx="787206" cy="367349"/>
          </a:xfrm>
          <a:custGeom>
            <a:avLst/>
            <a:gdLst>
              <a:gd name="connsiteX0" fmla="*/ 50687 w 787206"/>
              <a:gd name="connsiteY0" fmla="*/ 154386 h 367349"/>
              <a:gd name="connsiteX1" fmla="*/ 488837 w 787206"/>
              <a:gd name="connsiteY1" fmla="*/ 17861 h 367349"/>
              <a:gd name="connsiteX2" fmla="*/ 444387 w 787206"/>
              <a:gd name="connsiteY2" fmla="*/ 27386 h 367349"/>
              <a:gd name="connsiteX3" fmla="*/ 666637 w 787206"/>
              <a:gd name="connsiteY3" fmla="*/ 252811 h 367349"/>
              <a:gd name="connsiteX4" fmla="*/ 434862 w 787206"/>
              <a:gd name="connsiteY4" fmla="*/ 240111 h 367349"/>
              <a:gd name="connsiteX5" fmla="*/ 701562 w 787206"/>
              <a:gd name="connsiteY5" fmla="*/ 202011 h 367349"/>
              <a:gd name="connsiteX6" fmla="*/ 733312 w 787206"/>
              <a:gd name="connsiteY6" fmla="*/ 303611 h 367349"/>
              <a:gd name="connsiteX7" fmla="*/ 12587 w 787206"/>
              <a:gd name="connsiteY7" fmla="*/ 367111 h 367349"/>
              <a:gd name="connsiteX8" fmla="*/ 260237 w 787206"/>
              <a:gd name="connsiteY8" fmla="*/ 319486 h 367349"/>
              <a:gd name="connsiteX9" fmla="*/ 50687 w 787206"/>
              <a:gd name="connsiteY9" fmla="*/ 154386 h 36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7206" h="367349">
                <a:moveTo>
                  <a:pt x="50687" y="154386"/>
                </a:moveTo>
                <a:cubicBezTo>
                  <a:pt x="88787" y="104115"/>
                  <a:pt x="423220" y="39028"/>
                  <a:pt x="488837" y="17861"/>
                </a:cubicBezTo>
                <a:cubicBezTo>
                  <a:pt x="554454" y="-3306"/>
                  <a:pt x="414754" y="-11772"/>
                  <a:pt x="444387" y="27386"/>
                </a:cubicBezTo>
                <a:cubicBezTo>
                  <a:pt x="474020" y="66544"/>
                  <a:pt x="668224" y="217357"/>
                  <a:pt x="666637" y="252811"/>
                </a:cubicBezTo>
                <a:cubicBezTo>
                  <a:pt x="665050" y="288265"/>
                  <a:pt x="429041" y="248578"/>
                  <a:pt x="434862" y="240111"/>
                </a:cubicBezTo>
                <a:cubicBezTo>
                  <a:pt x="440683" y="231644"/>
                  <a:pt x="651820" y="191428"/>
                  <a:pt x="701562" y="202011"/>
                </a:cubicBezTo>
                <a:cubicBezTo>
                  <a:pt x="751304" y="212594"/>
                  <a:pt x="848141" y="276094"/>
                  <a:pt x="733312" y="303611"/>
                </a:cubicBezTo>
                <a:cubicBezTo>
                  <a:pt x="618483" y="331128"/>
                  <a:pt x="91433" y="364465"/>
                  <a:pt x="12587" y="367111"/>
                </a:cubicBezTo>
                <a:cubicBezTo>
                  <a:pt x="-66259" y="369757"/>
                  <a:pt x="250712" y="350178"/>
                  <a:pt x="260237" y="319486"/>
                </a:cubicBezTo>
                <a:cubicBezTo>
                  <a:pt x="269762" y="288794"/>
                  <a:pt x="12587" y="204657"/>
                  <a:pt x="50687" y="1543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861A5288-9958-E853-F2A0-3574823E7134}"/>
              </a:ext>
            </a:extLst>
          </p:cNvPr>
          <p:cNvSpPr/>
          <p:nvPr/>
        </p:nvSpPr>
        <p:spPr>
          <a:xfrm>
            <a:off x="8870665" y="6435418"/>
            <a:ext cx="216656" cy="408364"/>
          </a:xfrm>
          <a:custGeom>
            <a:avLst/>
            <a:gdLst>
              <a:gd name="connsiteX0" fmla="*/ 6635 w 216656"/>
              <a:gd name="connsiteY0" fmla="*/ 307 h 408364"/>
              <a:gd name="connsiteX1" fmla="*/ 216185 w 216656"/>
              <a:gd name="connsiteY1" fmla="*/ 200332 h 408364"/>
              <a:gd name="connsiteX2" fmla="*/ 63785 w 216656"/>
              <a:gd name="connsiteY2" fmla="*/ 254307 h 408364"/>
              <a:gd name="connsiteX3" fmla="*/ 70135 w 216656"/>
              <a:gd name="connsiteY3" fmla="*/ 406707 h 408364"/>
              <a:gd name="connsiteX4" fmla="*/ 41560 w 216656"/>
              <a:gd name="connsiteY4" fmla="*/ 320982 h 408364"/>
              <a:gd name="connsiteX5" fmla="*/ 285 w 216656"/>
              <a:gd name="connsiteY5" fmla="*/ 105082 h 408364"/>
              <a:gd name="connsiteX6" fmla="*/ 63785 w 216656"/>
              <a:gd name="connsiteY6" fmla="*/ 152707 h 408364"/>
              <a:gd name="connsiteX7" fmla="*/ 6635 w 216656"/>
              <a:gd name="connsiteY7" fmla="*/ 307 h 4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656" h="408364">
                <a:moveTo>
                  <a:pt x="6635" y="307"/>
                </a:moveTo>
                <a:cubicBezTo>
                  <a:pt x="32035" y="8244"/>
                  <a:pt x="206660" y="157999"/>
                  <a:pt x="216185" y="200332"/>
                </a:cubicBezTo>
                <a:cubicBezTo>
                  <a:pt x="225710" y="242665"/>
                  <a:pt x="88127" y="219911"/>
                  <a:pt x="63785" y="254307"/>
                </a:cubicBezTo>
                <a:cubicBezTo>
                  <a:pt x="39443" y="288703"/>
                  <a:pt x="73839" y="395595"/>
                  <a:pt x="70135" y="406707"/>
                </a:cubicBezTo>
                <a:cubicBezTo>
                  <a:pt x="66431" y="417819"/>
                  <a:pt x="53202" y="371253"/>
                  <a:pt x="41560" y="320982"/>
                </a:cubicBezTo>
                <a:cubicBezTo>
                  <a:pt x="29918" y="270711"/>
                  <a:pt x="-3419" y="133128"/>
                  <a:pt x="285" y="105082"/>
                </a:cubicBezTo>
                <a:cubicBezTo>
                  <a:pt x="3989" y="77036"/>
                  <a:pt x="57964" y="164878"/>
                  <a:pt x="63785" y="152707"/>
                </a:cubicBezTo>
                <a:cubicBezTo>
                  <a:pt x="69606" y="140536"/>
                  <a:pt x="-18765" y="-7630"/>
                  <a:pt x="6635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C63E3C00-BF5F-E604-04F3-EADD5913FD88}"/>
              </a:ext>
            </a:extLst>
          </p:cNvPr>
          <p:cNvSpPr/>
          <p:nvPr/>
        </p:nvSpPr>
        <p:spPr>
          <a:xfrm>
            <a:off x="5101951" y="5646963"/>
            <a:ext cx="872815" cy="118218"/>
          </a:xfrm>
          <a:custGeom>
            <a:avLst/>
            <a:gdLst>
              <a:gd name="connsiteX0" fmla="*/ 20655 w 872815"/>
              <a:gd name="connsiteY0" fmla="*/ 31 h 118218"/>
              <a:gd name="connsiteX1" fmla="*/ 833455 w 872815"/>
              <a:gd name="connsiteY1" fmla="*/ 78689 h 118218"/>
              <a:gd name="connsiteX2" fmla="*/ 613868 w 872815"/>
              <a:gd name="connsiteY2" fmla="*/ 104908 h 118218"/>
              <a:gd name="connsiteX3" fmla="*/ 872784 w 872815"/>
              <a:gd name="connsiteY3" fmla="*/ 101631 h 118218"/>
              <a:gd name="connsiteX4" fmla="*/ 594204 w 872815"/>
              <a:gd name="connsiteY4" fmla="*/ 118018 h 118218"/>
              <a:gd name="connsiteX5" fmla="*/ 269739 w 872815"/>
              <a:gd name="connsiteY5" fmla="*/ 88521 h 118218"/>
              <a:gd name="connsiteX6" fmla="*/ 20655 w 872815"/>
              <a:gd name="connsiteY6" fmla="*/ 31 h 11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815" h="118218">
                <a:moveTo>
                  <a:pt x="20655" y="31"/>
                </a:moveTo>
                <a:cubicBezTo>
                  <a:pt x="114608" y="-1608"/>
                  <a:pt x="734586" y="61210"/>
                  <a:pt x="833455" y="78689"/>
                </a:cubicBezTo>
                <a:cubicBezTo>
                  <a:pt x="932324" y="96169"/>
                  <a:pt x="607313" y="101084"/>
                  <a:pt x="613868" y="104908"/>
                </a:cubicBezTo>
                <a:cubicBezTo>
                  <a:pt x="620423" y="108732"/>
                  <a:pt x="876061" y="99446"/>
                  <a:pt x="872784" y="101631"/>
                </a:cubicBezTo>
                <a:cubicBezTo>
                  <a:pt x="869507" y="103816"/>
                  <a:pt x="694711" y="120203"/>
                  <a:pt x="594204" y="118018"/>
                </a:cubicBezTo>
                <a:cubicBezTo>
                  <a:pt x="493697" y="115833"/>
                  <a:pt x="360960" y="102177"/>
                  <a:pt x="269739" y="88521"/>
                </a:cubicBezTo>
                <a:cubicBezTo>
                  <a:pt x="178518" y="74865"/>
                  <a:pt x="-73298" y="1670"/>
                  <a:pt x="20655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93A5BE76-CE01-6FF3-F332-416E026DCCEA}"/>
              </a:ext>
            </a:extLst>
          </p:cNvPr>
          <p:cNvSpPr/>
          <p:nvPr/>
        </p:nvSpPr>
        <p:spPr>
          <a:xfrm>
            <a:off x="6339044" y="5653476"/>
            <a:ext cx="378881" cy="190207"/>
          </a:xfrm>
          <a:custGeom>
            <a:avLst/>
            <a:gdLst>
              <a:gd name="connsiteX0" fmla="*/ 340337 w 378881"/>
              <a:gd name="connsiteY0" fmla="*/ 72 h 190207"/>
              <a:gd name="connsiteX1" fmla="*/ 130582 w 378881"/>
              <a:gd name="connsiteY1" fmla="*/ 68898 h 190207"/>
              <a:gd name="connsiteX2" fmla="*/ 12595 w 378881"/>
              <a:gd name="connsiteY2" fmla="*/ 137724 h 190207"/>
              <a:gd name="connsiteX3" fmla="*/ 127304 w 378881"/>
              <a:gd name="connsiteY3" fmla="*/ 104950 h 190207"/>
              <a:gd name="connsiteX4" fmla="*/ 2762 w 378881"/>
              <a:gd name="connsiteY4" fmla="*/ 190163 h 190207"/>
              <a:gd name="connsiteX5" fmla="*/ 274788 w 378881"/>
              <a:gd name="connsiteY5" fmla="*/ 91840 h 190207"/>
              <a:gd name="connsiteX6" fmla="*/ 232182 w 378881"/>
              <a:gd name="connsiteY6" fmla="*/ 114782 h 190207"/>
              <a:gd name="connsiteX7" fmla="*/ 373111 w 378881"/>
              <a:gd name="connsiteY7" fmla="*/ 82008 h 190207"/>
              <a:gd name="connsiteX8" fmla="*/ 353446 w 378881"/>
              <a:gd name="connsiteY8" fmla="*/ 82008 h 190207"/>
              <a:gd name="connsiteX9" fmla="*/ 340337 w 378881"/>
              <a:gd name="connsiteY9" fmla="*/ 72 h 19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881" h="190207">
                <a:moveTo>
                  <a:pt x="340337" y="72"/>
                </a:moveTo>
                <a:cubicBezTo>
                  <a:pt x="303193" y="-2113"/>
                  <a:pt x="185206" y="45956"/>
                  <a:pt x="130582" y="68898"/>
                </a:cubicBezTo>
                <a:cubicBezTo>
                  <a:pt x="75958" y="91840"/>
                  <a:pt x="13141" y="131715"/>
                  <a:pt x="12595" y="137724"/>
                </a:cubicBezTo>
                <a:cubicBezTo>
                  <a:pt x="12049" y="143733"/>
                  <a:pt x="128943" y="96210"/>
                  <a:pt x="127304" y="104950"/>
                </a:cubicBezTo>
                <a:cubicBezTo>
                  <a:pt x="125665" y="113690"/>
                  <a:pt x="-21819" y="192348"/>
                  <a:pt x="2762" y="190163"/>
                </a:cubicBezTo>
                <a:cubicBezTo>
                  <a:pt x="27343" y="187978"/>
                  <a:pt x="236551" y="104404"/>
                  <a:pt x="274788" y="91840"/>
                </a:cubicBezTo>
                <a:cubicBezTo>
                  <a:pt x="313025" y="79276"/>
                  <a:pt x="215795" y="116421"/>
                  <a:pt x="232182" y="114782"/>
                </a:cubicBezTo>
                <a:cubicBezTo>
                  <a:pt x="248569" y="113143"/>
                  <a:pt x="352900" y="87470"/>
                  <a:pt x="373111" y="82008"/>
                </a:cubicBezTo>
                <a:cubicBezTo>
                  <a:pt x="393322" y="76546"/>
                  <a:pt x="353992" y="92933"/>
                  <a:pt x="353446" y="82008"/>
                </a:cubicBezTo>
                <a:cubicBezTo>
                  <a:pt x="352900" y="71083"/>
                  <a:pt x="377481" y="2257"/>
                  <a:pt x="340337" y="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ED3F7550-5969-2829-A130-864B0D0FF948}"/>
              </a:ext>
            </a:extLst>
          </p:cNvPr>
          <p:cNvSpPr/>
          <p:nvPr/>
        </p:nvSpPr>
        <p:spPr>
          <a:xfrm>
            <a:off x="5891517" y="5786774"/>
            <a:ext cx="526321" cy="136388"/>
          </a:xfrm>
          <a:custGeom>
            <a:avLst/>
            <a:gdLst>
              <a:gd name="connsiteX0" fmla="*/ 204483 w 526321"/>
              <a:gd name="connsiteY0" fmla="*/ 1149 h 136388"/>
              <a:gd name="connsiteX1" fmla="*/ 106160 w 526321"/>
              <a:gd name="connsiteY1" fmla="*/ 60142 h 136388"/>
              <a:gd name="connsiteX2" fmla="*/ 522393 w 526321"/>
              <a:gd name="connsiteY2" fmla="*/ 99471 h 136388"/>
              <a:gd name="connsiteX3" fmla="*/ 299528 w 526321"/>
              <a:gd name="connsiteY3" fmla="*/ 106026 h 136388"/>
              <a:gd name="connsiteX4" fmla="*/ 37335 w 526321"/>
              <a:gd name="connsiteY4" fmla="*/ 132245 h 136388"/>
              <a:gd name="connsiteX5" fmla="*/ 4560 w 526321"/>
              <a:gd name="connsiteY5" fmla="*/ 7703 h 136388"/>
              <a:gd name="connsiteX6" fmla="*/ 20948 w 526321"/>
              <a:gd name="connsiteY6" fmla="*/ 20813 h 136388"/>
              <a:gd name="connsiteX7" fmla="*/ 204483 w 526321"/>
              <a:gd name="connsiteY7" fmla="*/ 1149 h 13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21" h="136388">
                <a:moveTo>
                  <a:pt x="204483" y="1149"/>
                </a:moveTo>
                <a:cubicBezTo>
                  <a:pt x="218685" y="7704"/>
                  <a:pt x="53175" y="43755"/>
                  <a:pt x="106160" y="60142"/>
                </a:cubicBezTo>
                <a:cubicBezTo>
                  <a:pt x="159145" y="76529"/>
                  <a:pt x="490165" y="91824"/>
                  <a:pt x="522393" y="99471"/>
                </a:cubicBezTo>
                <a:cubicBezTo>
                  <a:pt x="554621" y="107118"/>
                  <a:pt x="380371" y="100564"/>
                  <a:pt x="299528" y="106026"/>
                </a:cubicBezTo>
                <a:cubicBezTo>
                  <a:pt x="218685" y="111488"/>
                  <a:pt x="86496" y="148632"/>
                  <a:pt x="37335" y="132245"/>
                </a:cubicBezTo>
                <a:cubicBezTo>
                  <a:pt x="-11826" y="115858"/>
                  <a:pt x="7291" y="26275"/>
                  <a:pt x="4560" y="7703"/>
                </a:cubicBezTo>
                <a:cubicBezTo>
                  <a:pt x="1829" y="-10869"/>
                  <a:pt x="-10188" y="23544"/>
                  <a:pt x="20948" y="20813"/>
                </a:cubicBezTo>
                <a:cubicBezTo>
                  <a:pt x="52083" y="18082"/>
                  <a:pt x="190281" y="-5406"/>
                  <a:pt x="204483" y="1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B728B371-3FE8-B773-ED47-411A4629D786}"/>
              </a:ext>
            </a:extLst>
          </p:cNvPr>
          <p:cNvSpPr/>
          <p:nvPr/>
        </p:nvSpPr>
        <p:spPr>
          <a:xfrm>
            <a:off x="5977301" y="5790739"/>
            <a:ext cx="545098" cy="181366"/>
          </a:xfrm>
          <a:custGeom>
            <a:avLst/>
            <a:gdLst>
              <a:gd name="connsiteX0" fmla="*/ 544764 w 545098"/>
              <a:gd name="connsiteY0" fmla="*/ 461 h 181366"/>
              <a:gd name="connsiteX1" fmla="*/ 338286 w 545098"/>
              <a:gd name="connsiteY1" fmla="*/ 85674 h 181366"/>
              <a:gd name="connsiteX2" fmla="*/ 3989 w 545098"/>
              <a:gd name="connsiteY2" fmla="*/ 161055 h 181366"/>
              <a:gd name="connsiteX3" fmla="*/ 148196 w 545098"/>
              <a:gd name="connsiteY3" fmla="*/ 157777 h 181366"/>
              <a:gd name="connsiteX4" fmla="*/ 56428 w 545098"/>
              <a:gd name="connsiteY4" fmla="*/ 180719 h 181366"/>
              <a:gd name="connsiteX5" fmla="*/ 403834 w 545098"/>
              <a:gd name="connsiteY5" fmla="*/ 128280 h 181366"/>
              <a:gd name="connsiteX6" fmla="*/ 387447 w 545098"/>
              <a:gd name="connsiteY6" fmla="*/ 125003 h 181366"/>
              <a:gd name="connsiteX7" fmla="*/ 544764 w 545098"/>
              <a:gd name="connsiteY7" fmla="*/ 461 h 18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098" h="181366">
                <a:moveTo>
                  <a:pt x="544764" y="461"/>
                </a:moveTo>
                <a:cubicBezTo>
                  <a:pt x="536571" y="-6094"/>
                  <a:pt x="428415" y="58908"/>
                  <a:pt x="338286" y="85674"/>
                </a:cubicBezTo>
                <a:cubicBezTo>
                  <a:pt x="248157" y="112440"/>
                  <a:pt x="35671" y="149038"/>
                  <a:pt x="3989" y="161055"/>
                </a:cubicBezTo>
                <a:cubicBezTo>
                  <a:pt x="-27693" y="173072"/>
                  <a:pt x="139456" y="154500"/>
                  <a:pt x="148196" y="157777"/>
                </a:cubicBezTo>
                <a:cubicBezTo>
                  <a:pt x="156936" y="161054"/>
                  <a:pt x="13822" y="185635"/>
                  <a:pt x="56428" y="180719"/>
                </a:cubicBezTo>
                <a:cubicBezTo>
                  <a:pt x="99034" y="175803"/>
                  <a:pt x="348664" y="137566"/>
                  <a:pt x="403834" y="128280"/>
                </a:cubicBezTo>
                <a:cubicBezTo>
                  <a:pt x="459004" y="118994"/>
                  <a:pt x="366690" y="141936"/>
                  <a:pt x="387447" y="125003"/>
                </a:cubicBezTo>
                <a:cubicBezTo>
                  <a:pt x="408204" y="108070"/>
                  <a:pt x="552957" y="7016"/>
                  <a:pt x="544764" y="4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6A3E8DD5-7B97-1F14-E240-74D5AB78EE0A}"/>
              </a:ext>
            </a:extLst>
          </p:cNvPr>
          <p:cNvSpPr/>
          <p:nvPr/>
        </p:nvSpPr>
        <p:spPr>
          <a:xfrm>
            <a:off x="5308262" y="5953490"/>
            <a:ext cx="565996" cy="156722"/>
          </a:xfrm>
          <a:custGeom>
            <a:avLst/>
            <a:gdLst>
              <a:gd name="connsiteX0" fmla="*/ 7712 w 565996"/>
              <a:gd name="connsiteY0" fmla="*/ 57297 h 156722"/>
              <a:gd name="connsiteX1" fmla="*/ 243686 w 565996"/>
              <a:gd name="connsiteY1" fmla="*/ 34355 h 156722"/>
              <a:gd name="connsiteX2" fmla="*/ 309235 w 565996"/>
              <a:gd name="connsiteY2" fmla="*/ 1581 h 156722"/>
              <a:gd name="connsiteX3" fmla="*/ 348564 w 565996"/>
              <a:gd name="connsiteY3" fmla="*/ 21245 h 156722"/>
              <a:gd name="connsiteX4" fmla="*/ 564873 w 565996"/>
              <a:gd name="connsiteY4" fmla="*/ 155620 h 156722"/>
              <a:gd name="connsiteX5" fmla="*/ 420667 w 565996"/>
              <a:gd name="connsiteY5" fmla="*/ 86794 h 156722"/>
              <a:gd name="connsiteX6" fmla="*/ 148641 w 565996"/>
              <a:gd name="connsiteY6" fmla="*/ 119568 h 156722"/>
              <a:gd name="connsiteX7" fmla="*/ 312512 w 565996"/>
              <a:gd name="connsiteY7" fmla="*/ 67129 h 156722"/>
              <a:gd name="connsiteX8" fmla="*/ 79815 w 565996"/>
              <a:gd name="connsiteY8" fmla="*/ 83516 h 156722"/>
              <a:gd name="connsiteX9" fmla="*/ 7712 w 565996"/>
              <a:gd name="connsiteY9" fmla="*/ 57297 h 15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996" h="156722">
                <a:moveTo>
                  <a:pt x="7712" y="57297"/>
                </a:moveTo>
                <a:cubicBezTo>
                  <a:pt x="35024" y="49104"/>
                  <a:pt x="193432" y="43641"/>
                  <a:pt x="243686" y="34355"/>
                </a:cubicBezTo>
                <a:cubicBezTo>
                  <a:pt x="293940" y="25069"/>
                  <a:pt x="291755" y="3766"/>
                  <a:pt x="309235" y="1581"/>
                </a:cubicBezTo>
                <a:cubicBezTo>
                  <a:pt x="326715" y="-604"/>
                  <a:pt x="305958" y="-4428"/>
                  <a:pt x="348564" y="21245"/>
                </a:cubicBezTo>
                <a:cubicBezTo>
                  <a:pt x="391170" y="46918"/>
                  <a:pt x="552856" y="144695"/>
                  <a:pt x="564873" y="155620"/>
                </a:cubicBezTo>
                <a:cubicBezTo>
                  <a:pt x="576890" y="166545"/>
                  <a:pt x="490039" y="92803"/>
                  <a:pt x="420667" y="86794"/>
                </a:cubicBezTo>
                <a:cubicBezTo>
                  <a:pt x="351295" y="80785"/>
                  <a:pt x="166667" y="122845"/>
                  <a:pt x="148641" y="119568"/>
                </a:cubicBezTo>
                <a:cubicBezTo>
                  <a:pt x="130615" y="116291"/>
                  <a:pt x="323983" y="73138"/>
                  <a:pt x="312512" y="67129"/>
                </a:cubicBezTo>
                <a:cubicBezTo>
                  <a:pt x="301041" y="61120"/>
                  <a:pt x="128976" y="82970"/>
                  <a:pt x="79815" y="83516"/>
                </a:cubicBezTo>
                <a:cubicBezTo>
                  <a:pt x="30654" y="84062"/>
                  <a:pt x="-19600" y="65490"/>
                  <a:pt x="7712" y="572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C14AB0C6-3888-8061-013A-CB59F0676987}"/>
              </a:ext>
            </a:extLst>
          </p:cNvPr>
          <p:cNvSpPr/>
          <p:nvPr/>
        </p:nvSpPr>
        <p:spPr>
          <a:xfrm>
            <a:off x="5735155" y="6051999"/>
            <a:ext cx="892717" cy="182979"/>
          </a:xfrm>
          <a:custGeom>
            <a:avLst/>
            <a:gdLst>
              <a:gd name="connsiteX0" fmla="*/ 219916 w 892717"/>
              <a:gd name="connsiteY0" fmla="*/ 21059 h 182979"/>
              <a:gd name="connsiteX1" fmla="*/ 95374 w 892717"/>
              <a:gd name="connsiteY1" fmla="*/ 102995 h 182979"/>
              <a:gd name="connsiteX2" fmla="*/ 600097 w 892717"/>
              <a:gd name="connsiteY2" fmla="*/ 89885 h 182979"/>
              <a:gd name="connsiteX3" fmla="*/ 600097 w 892717"/>
              <a:gd name="connsiteY3" fmla="*/ 93162 h 182979"/>
              <a:gd name="connsiteX4" fmla="*/ 885232 w 892717"/>
              <a:gd name="connsiteY4" fmla="*/ 1395 h 182979"/>
              <a:gd name="connsiteX5" fmla="*/ 252690 w 892717"/>
              <a:gd name="connsiteY5" fmla="*/ 175098 h 182979"/>
              <a:gd name="connsiteX6" fmla="*/ 329 w 892717"/>
              <a:gd name="connsiteY6" fmla="*/ 142324 h 182979"/>
              <a:gd name="connsiteX7" fmla="*/ 219916 w 892717"/>
              <a:gd name="connsiteY7" fmla="*/ 21059 h 1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717" h="182979">
                <a:moveTo>
                  <a:pt x="219916" y="21059"/>
                </a:moveTo>
                <a:cubicBezTo>
                  <a:pt x="235757" y="14504"/>
                  <a:pt x="32011" y="91524"/>
                  <a:pt x="95374" y="102995"/>
                </a:cubicBezTo>
                <a:cubicBezTo>
                  <a:pt x="158737" y="114466"/>
                  <a:pt x="515977" y="91524"/>
                  <a:pt x="600097" y="89885"/>
                </a:cubicBezTo>
                <a:cubicBezTo>
                  <a:pt x="684218" y="88246"/>
                  <a:pt x="552575" y="107910"/>
                  <a:pt x="600097" y="93162"/>
                </a:cubicBezTo>
                <a:cubicBezTo>
                  <a:pt x="647619" y="78414"/>
                  <a:pt x="943133" y="-12261"/>
                  <a:pt x="885232" y="1395"/>
                </a:cubicBezTo>
                <a:cubicBezTo>
                  <a:pt x="827331" y="15051"/>
                  <a:pt x="400174" y="151610"/>
                  <a:pt x="252690" y="175098"/>
                </a:cubicBezTo>
                <a:cubicBezTo>
                  <a:pt x="105206" y="198586"/>
                  <a:pt x="10161" y="164173"/>
                  <a:pt x="329" y="142324"/>
                </a:cubicBezTo>
                <a:cubicBezTo>
                  <a:pt x="-9503" y="120475"/>
                  <a:pt x="204075" y="27614"/>
                  <a:pt x="219916" y="210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9117A3CE-2CDF-7201-320B-673B897CC61B}"/>
              </a:ext>
            </a:extLst>
          </p:cNvPr>
          <p:cNvSpPr/>
          <p:nvPr/>
        </p:nvSpPr>
        <p:spPr>
          <a:xfrm>
            <a:off x="7389585" y="4723515"/>
            <a:ext cx="225832" cy="838566"/>
          </a:xfrm>
          <a:custGeom>
            <a:avLst/>
            <a:gdLst>
              <a:gd name="connsiteX0" fmla="*/ 7624 w 225832"/>
              <a:gd name="connsiteY0" fmla="*/ 202 h 838566"/>
              <a:gd name="connsiteX1" fmla="*/ 24026 w 225832"/>
              <a:gd name="connsiteY1" fmla="*/ 328237 h 838566"/>
              <a:gd name="connsiteX2" fmla="*/ 48628 w 225832"/>
              <a:gd name="connsiteY2" fmla="*/ 307735 h 838566"/>
              <a:gd name="connsiteX3" fmla="*/ 69131 w 225832"/>
              <a:gd name="connsiteY3" fmla="*/ 602968 h 838566"/>
              <a:gd name="connsiteX4" fmla="*/ 36327 w 225832"/>
              <a:gd name="connsiteY4" fmla="*/ 652173 h 838566"/>
              <a:gd name="connsiteX5" fmla="*/ 15825 w 225832"/>
              <a:gd name="connsiteY5" fmla="*/ 668575 h 838566"/>
              <a:gd name="connsiteX6" fmla="*/ 138838 w 225832"/>
              <a:gd name="connsiteY6" fmla="*/ 775186 h 838566"/>
              <a:gd name="connsiteX7" fmla="*/ 224948 w 225832"/>
              <a:gd name="connsiteY7" fmla="*/ 836693 h 838566"/>
              <a:gd name="connsiteX8" fmla="*/ 85532 w 225832"/>
              <a:gd name="connsiteY8" fmla="*/ 705479 h 838566"/>
              <a:gd name="connsiteX9" fmla="*/ 155240 w 225832"/>
              <a:gd name="connsiteY9" fmla="*/ 381543 h 838566"/>
              <a:gd name="connsiteX10" fmla="*/ 7624 w 225832"/>
              <a:gd name="connsiteY10" fmla="*/ 202 h 83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832" h="838566">
                <a:moveTo>
                  <a:pt x="7624" y="202"/>
                </a:moveTo>
                <a:cubicBezTo>
                  <a:pt x="-14245" y="-8682"/>
                  <a:pt x="17192" y="276982"/>
                  <a:pt x="24026" y="328237"/>
                </a:cubicBezTo>
                <a:cubicBezTo>
                  <a:pt x="30860" y="379492"/>
                  <a:pt x="41111" y="261947"/>
                  <a:pt x="48628" y="307735"/>
                </a:cubicBezTo>
                <a:cubicBezTo>
                  <a:pt x="56145" y="353523"/>
                  <a:pt x="71181" y="545562"/>
                  <a:pt x="69131" y="602968"/>
                </a:cubicBezTo>
                <a:cubicBezTo>
                  <a:pt x="67081" y="660374"/>
                  <a:pt x="45211" y="641239"/>
                  <a:pt x="36327" y="652173"/>
                </a:cubicBezTo>
                <a:cubicBezTo>
                  <a:pt x="27443" y="663108"/>
                  <a:pt x="-1260" y="648073"/>
                  <a:pt x="15825" y="668575"/>
                </a:cubicBezTo>
                <a:cubicBezTo>
                  <a:pt x="32910" y="689077"/>
                  <a:pt x="103984" y="747166"/>
                  <a:pt x="138838" y="775186"/>
                </a:cubicBezTo>
                <a:cubicBezTo>
                  <a:pt x="173692" y="803206"/>
                  <a:pt x="233832" y="848311"/>
                  <a:pt x="224948" y="836693"/>
                </a:cubicBezTo>
                <a:cubicBezTo>
                  <a:pt x="216064" y="825075"/>
                  <a:pt x="97150" y="781337"/>
                  <a:pt x="85532" y="705479"/>
                </a:cubicBezTo>
                <a:cubicBezTo>
                  <a:pt x="73914" y="629621"/>
                  <a:pt x="166858" y="493622"/>
                  <a:pt x="155240" y="381543"/>
                </a:cubicBezTo>
                <a:cubicBezTo>
                  <a:pt x="143622" y="269464"/>
                  <a:pt x="29493" y="9086"/>
                  <a:pt x="7624" y="2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B2AD5A95-B24B-79AB-023A-0045AF712843}"/>
              </a:ext>
            </a:extLst>
          </p:cNvPr>
          <p:cNvSpPr/>
          <p:nvPr/>
        </p:nvSpPr>
        <p:spPr>
          <a:xfrm>
            <a:off x="7040469" y="4897066"/>
            <a:ext cx="375382" cy="220442"/>
          </a:xfrm>
          <a:custGeom>
            <a:avLst/>
            <a:gdLst>
              <a:gd name="connsiteX0" fmla="*/ 373142 w 375382"/>
              <a:gd name="connsiteY0" fmla="*/ 2970 h 220442"/>
              <a:gd name="connsiteX1" fmla="*/ 229626 w 375382"/>
              <a:gd name="connsiteY1" fmla="*/ 76778 h 220442"/>
              <a:gd name="connsiteX2" fmla="*/ 1 w 375382"/>
              <a:gd name="connsiteY2" fmla="*/ 220294 h 220442"/>
              <a:gd name="connsiteX3" fmla="*/ 225526 w 375382"/>
              <a:gd name="connsiteY3" fmla="*/ 48075 h 220442"/>
              <a:gd name="connsiteX4" fmla="*/ 118914 w 375382"/>
              <a:gd name="connsiteY4" fmla="*/ 19372 h 220442"/>
              <a:gd name="connsiteX5" fmla="*/ 373142 w 375382"/>
              <a:gd name="connsiteY5" fmla="*/ 2970 h 22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382" h="220442">
                <a:moveTo>
                  <a:pt x="373142" y="2970"/>
                </a:moveTo>
                <a:cubicBezTo>
                  <a:pt x="391594" y="12538"/>
                  <a:pt x="291816" y="40557"/>
                  <a:pt x="229626" y="76778"/>
                </a:cubicBezTo>
                <a:cubicBezTo>
                  <a:pt x="167436" y="112999"/>
                  <a:pt x="684" y="225078"/>
                  <a:pt x="1" y="220294"/>
                </a:cubicBezTo>
                <a:cubicBezTo>
                  <a:pt x="-682" y="215510"/>
                  <a:pt x="205707" y="81562"/>
                  <a:pt x="225526" y="48075"/>
                </a:cubicBezTo>
                <a:cubicBezTo>
                  <a:pt x="245345" y="14588"/>
                  <a:pt x="95678" y="29623"/>
                  <a:pt x="118914" y="19372"/>
                </a:cubicBezTo>
                <a:cubicBezTo>
                  <a:pt x="142150" y="9121"/>
                  <a:pt x="354690" y="-6598"/>
                  <a:pt x="373142" y="29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3CD9FFF1-AA83-DF7B-871D-0EE5287E4949}"/>
              </a:ext>
            </a:extLst>
          </p:cNvPr>
          <p:cNvSpPr/>
          <p:nvPr/>
        </p:nvSpPr>
        <p:spPr>
          <a:xfrm>
            <a:off x="3866070" y="1383549"/>
            <a:ext cx="1245571" cy="1324351"/>
          </a:xfrm>
          <a:custGeom>
            <a:avLst/>
            <a:gdLst>
              <a:gd name="connsiteX0" fmla="*/ 1245388 w 1245571"/>
              <a:gd name="connsiteY0" fmla="*/ 227172 h 1324351"/>
              <a:gd name="connsiteX1" fmla="*/ 824534 w 1245571"/>
              <a:gd name="connsiteY1" fmla="*/ 472033 h 1324351"/>
              <a:gd name="connsiteX2" fmla="*/ 862794 w 1245571"/>
              <a:gd name="connsiteY2" fmla="*/ 437599 h 1324351"/>
              <a:gd name="connsiteX3" fmla="*/ 564370 w 1245571"/>
              <a:gd name="connsiteY3" fmla="*/ 801064 h 1324351"/>
              <a:gd name="connsiteX4" fmla="*/ 208558 w 1245571"/>
              <a:gd name="connsiteY4" fmla="*/ 1176006 h 1324351"/>
              <a:gd name="connsiteX5" fmla="*/ 265947 w 1245571"/>
              <a:gd name="connsiteY5" fmla="*/ 1114791 h 1324351"/>
              <a:gd name="connsiteX6" fmla="*/ 1957 w 1245571"/>
              <a:gd name="connsiteY6" fmla="*/ 1294610 h 1324351"/>
              <a:gd name="connsiteX7" fmla="*/ 426636 w 1245571"/>
              <a:gd name="connsiteY7" fmla="*/ 395514 h 1324351"/>
              <a:gd name="connsiteX8" fmla="*/ 353943 w 1245571"/>
              <a:gd name="connsiteY8" fmla="*/ 452903 h 1324351"/>
              <a:gd name="connsiteX9" fmla="*/ 924009 w 1245571"/>
              <a:gd name="connsiteY9" fmla="*/ 9094 h 1324351"/>
              <a:gd name="connsiteX10" fmla="*/ 728886 w 1245571"/>
              <a:gd name="connsiteY10" fmla="*/ 146828 h 1324351"/>
              <a:gd name="connsiteX11" fmla="*/ 1111480 w 1245571"/>
              <a:gd name="connsiteY11" fmla="*/ 62657 h 1324351"/>
              <a:gd name="connsiteX12" fmla="*/ 767145 w 1245571"/>
              <a:gd name="connsiteY12" fmla="*/ 288387 h 1324351"/>
              <a:gd name="connsiteX13" fmla="*/ 1245388 w 1245571"/>
              <a:gd name="connsiteY13" fmla="*/ 227172 h 132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45571" h="1324351">
                <a:moveTo>
                  <a:pt x="1245388" y="227172"/>
                </a:moveTo>
                <a:cubicBezTo>
                  <a:pt x="1254953" y="257780"/>
                  <a:pt x="888300" y="436962"/>
                  <a:pt x="824534" y="472033"/>
                </a:cubicBezTo>
                <a:cubicBezTo>
                  <a:pt x="760768" y="507104"/>
                  <a:pt x="906155" y="382761"/>
                  <a:pt x="862794" y="437599"/>
                </a:cubicBezTo>
                <a:cubicBezTo>
                  <a:pt x="819433" y="492437"/>
                  <a:pt x="673409" y="677996"/>
                  <a:pt x="564370" y="801064"/>
                </a:cubicBezTo>
                <a:cubicBezTo>
                  <a:pt x="455331" y="924132"/>
                  <a:pt x="258295" y="1123718"/>
                  <a:pt x="208558" y="1176006"/>
                </a:cubicBezTo>
                <a:cubicBezTo>
                  <a:pt x="158821" y="1228294"/>
                  <a:pt x="300380" y="1095024"/>
                  <a:pt x="265947" y="1114791"/>
                </a:cubicBezTo>
                <a:cubicBezTo>
                  <a:pt x="231513" y="1134558"/>
                  <a:pt x="-24824" y="1414489"/>
                  <a:pt x="1957" y="1294610"/>
                </a:cubicBezTo>
                <a:cubicBezTo>
                  <a:pt x="28738" y="1174731"/>
                  <a:pt x="367972" y="535798"/>
                  <a:pt x="426636" y="395514"/>
                </a:cubicBezTo>
                <a:cubicBezTo>
                  <a:pt x="485300" y="255230"/>
                  <a:pt x="353943" y="452903"/>
                  <a:pt x="353943" y="452903"/>
                </a:cubicBezTo>
                <a:lnTo>
                  <a:pt x="924009" y="9094"/>
                </a:lnTo>
                <a:cubicBezTo>
                  <a:pt x="986499" y="-41919"/>
                  <a:pt x="697641" y="137901"/>
                  <a:pt x="728886" y="146828"/>
                </a:cubicBezTo>
                <a:cubicBezTo>
                  <a:pt x="760131" y="155755"/>
                  <a:pt x="1105103" y="39064"/>
                  <a:pt x="1111480" y="62657"/>
                </a:cubicBezTo>
                <a:cubicBezTo>
                  <a:pt x="1117856" y="86250"/>
                  <a:pt x="744189" y="267344"/>
                  <a:pt x="767145" y="288387"/>
                </a:cubicBezTo>
                <a:cubicBezTo>
                  <a:pt x="790101" y="309430"/>
                  <a:pt x="1235823" y="196564"/>
                  <a:pt x="1245388" y="22717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88A7F36E-53D3-F872-A893-38D3BF942C94}"/>
              </a:ext>
            </a:extLst>
          </p:cNvPr>
          <p:cNvSpPr/>
          <p:nvPr/>
        </p:nvSpPr>
        <p:spPr>
          <a:xfrm>
            <a:off x="3856697" y="780308"/>
            <a:ext cx="1387470" cy="1692943"/>
          </a:xfrm>
          <a:custGeom>
            <a:avLst/>
            <a:gdLst>
              <a:gd name="connsiteX0" fmla="*/ 1379537 w 1387470"/>
              <a:gd name="connsiteY0" fmla="*/ 466209 h 1692943"/>
              <a:gd name="connsiteX1" fmla="*/ 1137997 w 1387470"/>
              <a:gd name="connsiteY1" fmla="*/ 612858 h 1692943"/>
              <a:gd name="connsiteX2" fmla="*/ 482390 w 1387470"/>
              <a:gd name="connsiteY2" fmla="*/ 1113190 h 1692943"/>
              <a:gd name="connsiteX3" fmla="*/ 564341 w 1387470"/>
              <a:gd name="connsiteY3" fmla="*/ 1026926 h 1692943"/>
              <a:gd name="connsiteX4" fmla="*/ 3624 w 1387470"/>
              <a:gd name="connsiteY4" fmla="*/ 1691160 h 1692943"/>
              <a:gd name="connsiteX5" fmla="*/ 318488 w 1387470"/>
              <a:gd name="connsiteY5" fmla="*/ 794013 h 1692943"/>
              <a:gd name="connsiteX6" fmla="*/ 223597 w 1387470"/>
              <a:gd name="connsiteY6" fmla="*/ 988107 h 1692943"/>
              <a:gd name="connsiteX7" fmla="*/ 719616 w 1387470"/>
              <a:gd name="connsiteY7" fmla="*/ 349752 h 1692943"/>
              <a:gd name="connsiteX8" fmla="*/ 633352 w 1387470"/>
              <a:gd name="connsiteY8" fmla="*/ 349752 h 1692943"/>
              <a:gd name="connsiteX9" fmla="*/ 1345031 w 1387470"/>
              <a:gd name="connsiteY9" fmla="*/ 383 h 1692943"/>
              <a:gd name="connsiteX10" fmla="*/ 905084 w 1387470"/>
              <a:gd name="connsiteY10" fmla="*/ 280741 h 1692943"/>
              <a:gd name="connsiteX11" fmla="*/ 1276020 w 1387470"/>
              <a:gd name="connsiteY11" fmla="*/ 246235 h 1692943"/>
              <a:gd name="connsiteX12" fmla="*/ 883518 w 1387470"/>
              <a:gd name="connsiteY12" fmla="*/ 453269 h 1692943"/>
              <a:gd name="connsiteX13" fmla="*/ 1379537 w 1387470"/>
              <a:gd name="connsiteY13" fmla="*/ 466209 h 169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7470" h="1692943">
                <a:moveTo>
                  <a:pt x="1379537" y="466209"/>
                </a:moveTo>
                <a:cubicBezTo>
                  <a:pt x="1421950" y="492807"/>
                  <a:pt x="1287521" y="505028"/>
                  <a:pt x="1137997" y="612858"/>
                </a:cubicBezTo>
                <a:cubicBezTo>
                  <a:pt x="988472" y="720688"/>
                  <a:pt x="577999" y="1044179"/>
                  <a:pt x="482390" y="1113190"/>
                </a:cubicBezTo>
                <a:cubicBezTo>
                  <a:pt x="386781" y="1182201"/>
                  <a:pt x="644135" y="930598"/>
                  <a:pt x="564341" y="1026926"/>
                </a:cubicBezTo>
                <a:cubicBezTo>
                  <a:pt x="484547" y="1123254"/>
                  <a:pt x="44599" y="1729979"/>
                  <a:pt x="3624" y="1691160"/>
                </a:cubicBezTo>
                <a:cubicBezTo>
                  <a:pt x="-37351" y="1652341"/>
                  <a:pt x="281826" y="911188"/>
                  <a:pt x="318488" y="794013"/>
                </a:cubicBezTo>
                <a:cubicBezTo>
                  <a:pt x="355150" y="676838"/>
                  <a:pt x="156743" y="1062150"/>
                  <a:pt x="223597" y="988107"/>
                </a:cubicBezTo>
                <a:cubicBezTo>
                  <a:pt x="290451" y="914064"/>
                  <a:pt x="651324" y="456144"/>
                  <a:pt x="719616" y="349752"/>
                </a:cubicBezTo>
                <a:cubicBezTo>
                  <a:pt x="787908" y="243360"/>
                  <a:pt x="529116" y="407980"/>
                  <a:pt x="633352" y="349752"/>
                </a:cubicBezTo>
                <a:cubicBezTo>
                  <a:pt x="737588" y="291524"/>
                  <a:pt x="1299743" y="11885"/>
                  <a:pt x="1345031" y="383"/>
                </a:cubicBezTo>
                <a:cubicBezTo>
                  <a:pt x="1390319" y="-11119"/>
                  <a:pt x="916586" y="239766"/>
                  <a:pt x="905084" y="280741"/>
                </a:cubicBezTo>
                <a:cubicBezTo>
                  <a:pt x="893582" y="321716"/>
                  <a:pt x="1279614" y="217480"/>
                  <a:pt x="1276020" y="246235"/>
                </a:cubicBezTo>
                <a:cubicBezTo>
                  <a:pt x="1272426" y="274990"/>
                  <a:pt x="864827" y="420920"/>
                  <a:pt x="883518" y="453269"/>
                </a:cubicBezTo>
                <a:cubicBezTo>
                  <a:pt x="902208" y="485618"/>
                  <a:pt x="1337124" y="439611"/>
                  <a:pt x="1379537" y="46620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331D6B16-F175-6189-5923-E5BCC26B8AEC}"/>
              </a:ext>
            </a:extLst>
          </p:cNvPr>
          <p:cNvSpPr/>
          <p:nvPr/>
        </p:nvSpPr>
        <p:spPr>
          <a:xfrm>
            <a:off x="4015478" y="569298"/>
            <a:ext cx="1461212" cy="1108781"/>
          </a:xfrm>
          <a:custGeom>
            <a:avLst/>
            <a:gdLst>
              <a:gd name="connsiteX0" fmla="*/ 1453669 w 1461212"/>
              <a:gd name="connsiteY0" fmla="*/ 45 h 1108781"/>
              <a:gd name="connsiteX1" fmla="*/ 314982 w 1461212"/>
              <a:gd name="connsiteY1" fmla="*/ 470185 h 1108781"/>
              <a:gd name="connsiteX2" fmla="*/ 478884 w 1461212"/>
              <a:gd name="connsiteY2" fmla="*/ 383921 h 1108781"/>
              <a:gd name="connsiteX3" fmla="*/ 245971 w 1461212"/>
              <a:gd name="connsiteY3" fmla="*/ 651340 h 1108781"/>
              <a:gd name="connsiteX4" fmla="*/ 422813 w 1461212"/>
              <a:gd name="connsiteY4" fmla="*/ 513317 h 1108781"/>
              <a:gd name="connsiteX5" fmla="*/ 118 w 1461212"/>
              <a:gd name="connsiteY5" fmla="*/ 1108540 h 1108781"/>
              <a:gd name="connsiteX6" fmla="*/ 470258 w 1461212"/>
              <a:gd name="connsiteY6" fmla="*/ 590955 h 1108781"/>
              <a:gd name="connsiteX7" fmla="*/ 284790 w 1461212"/>
              <a:gd name="connsiteY7" fmla="*/ 996396 h 1108781"/>
              <a:gd name="connsiteX8" fmla="*/ 1298394 w 1461212"/>
              <a:gd name="connsiteY8" fmla="*/ 215706 h 1108781"/>
              <a:gd name="connsiteX9" fmla="*/ 832567 w 1461212"/>
              <a:gd name="connsiteY9" fmla="*/ 439993 h 1108781"/>
              <a:gd name="connsiteX10" fmla="*/ 1453669 w 1461212"/>
              <a:gd name="connsiteY10" fmla="*/ 45 h 110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1212" h="1108781">
                <a:moveTo>
                  <a:pt x="1453669" y="45"/>
                </a:moveTo>
                <a:cubicBezTo>
                  <a:pt x="1367405" y="5077"/>
                  <a:pt x="477446" y="406206"/>
                  <a:pt x="314982" y="470185"/>
                </a:cubicBezTo>
                <a:cubicBezTo>
                  <a:pt x="152518" y="534164"/>
                  <a:pt x="490386" y="353729"/>
                  <a:pt x="478884" y="383921"/>
                </a:cubicBezTo>
                <a:cubicBezTo>
                  <a:pt x="467382" y="414113"/>
                  <a:pt x="255316" y="629774"/>
                  <a:pt x="245971" y="651340"/>
                </a:cubicBezTo>
                <a:cubicBezTo>
                  <a:pt x="236626" y="672906"/>
                  <a:pt x="463788" y="437117"/>
                  <a:pt x="422813" y="513317"/>
                </a:cubicBezTo>
                <a:cubicBezTo>
                  <a:pt x="381837" y="589517"/>
                  <a:pt x="-7789" y="1095600"/>
                  <a:pt x="118" y="1108540"/>
                </a:cubicBezTo>
                <a:cubicBezTo>
                  <a:pt x="8025" y="1121480"/>
                  <a:pt x="422813" y="609646"/>
                  <a:pt x="470258" y="590955"/>
                </a:cubicBezTo>
                <a:cubicBezTo>
                  <a:pt x="517703" y="572264"/>
                  <a:pt x="146767" y="1058937"/>
                  <a:pt x="284790" y="996396"/>
                </a:cubicBezTo>
                <a:cubicBezTo>
                  <a:pt x="422813" y="933855"/>
                  <a:pt x="1207098" y="308440"/>
                  <a:pt x="1298394" y="215706"/>
                </a:cubicBezTo>
                <a:cubicBezTo>
                  <a:pt x="1389690" y="122972"/>
                  <a:pt x="806688" y="473780"/>
                  <a:pt x="832567" y="439993"/>
                </a:cubicBezTo>
                <a:cubicBezTo>
                  <a:pt x="858446" y="406206"/>
                  <a:pt x="1539933" y="-4987"/>
                  <a:pt x="1453669" y="4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262600C4-B31E-6478-4AF0-6CF0E3441B83}"/>
              </a:ext>
            </a:extLst>
          </p:cNvPr>
          <p:cNvSpPr/>
          <p:nvPr/>
        </p:nvSpPr>
        <p:spPr>
          <a:xfrm>
            <a:off x="4343282" y="288383"/>
            <a:ext cx="1098173" cy="837856"/>
          </a:xfrm>
          <a:custGeom>
            <a:avLst/>
            <a:gdLst>
              <a:gd name="connsiteX0" fmla="*/ 1035288 w 1098173"/>
              <a:gd name="connsiteY0" fmla="*/ 466428 h 837856"/>
              <a:gd name="connsiteX1" fmla="*/ 703171 w 1098173"/>
              <a:gd name="connsiteY1" fmla="*/ 457802 h 837856"/>
              <a:gd name="connsiteX2" fmla="*/ 25997 w 1098173"/>
              <a:gd name="connsiteY2" fmla="*/ 828738 h 837856"/>
              <a:gd name="connsiteX3" fmla="*/ 133827 w 1098173"/>
              <a:gd name="connsiteY3" fmla="*/ 720908 h 837856"/>
              <a:gd name="connsiteX4" fmla="*/ 73443 w 1098173"/>
              <a:gd name="connsiteY4" fmla="*/ 682089 h 837856"/>
              <a:gd name="connsiteX5" fmla="*/ 539269 w 1098173"/>
              <a:gd name="connsiteY5" fmla="*/ 17855 h 837856"/>
              <a:gd name="connsiteX6" fmla="*/ 366741 w 1098173"/>
              <a:gd name="connsiteY6" fmla="*/ 181757 h 837856"/>
              <a:gd name="connsiteX7" fmla="*/ 1095673 w 1098173"/>
              <a:gd name="connsiteY7" fmla="*/ 91179 h 837856"/>
              <a:gd name="connsiteX8" fmla="*/ 621220 w 1098173"/>
              <a:gd name="connsiteY8" fmla="*/ 293900 h 837856"/>
              <a:gd name="connsiteX9" fmla="*/ 1061167 w 1098173"/>
              <a:gd name="connsiteY9" fmla="*/ 224889 h 837856"/>
              <a:gd name="connsiteX10" fmla="*/ 892952 w 1098173"/>
              <a:gd name="connsiteY10" fmla="*/ 276647 h 837856"/>
              <a:gd name="connsiteX11" fmla="*/ 1035288 w 1098173"/>
              <a:gd name="connsiteY11" fmla="*/ 466428 h 83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8173" h="837856">
                <a:moveTo>
                  <a:pt x="1035288" y="466428"/>
                </a:moveTo>
                <a:cubicBezTo>
                  <a:pt x="1003658" y="496621"/>
                  <a:pt x="871386" y="397417"/>
                  <a:pt x="703171" y="457802"/>
                </a:cubicBezTo>
                <a:cubicBezTo>
                  <a:pt x="534956" y="518187"/>
                  <a:pt x="120888" y="784887"/>
                  <a:pt x="25997" y="828738"/>
                </a:cubicBezTo>
                <a:cubicBezTo>
                  <a:pt x="-68894" y="872589"/>
                  <a:pt x="125919" y="745349"/>
                  <a:pt x="133827" y="720908"/>
                </a:cubicBezTo>
                <a:cubicBezTo>
                  <a:pt x="141735" y="696467"/>
                  <a:pt x="5869" y="799265"/>
                  <a:pt x="73443" y="682089"/>
                </a:cubicBezTo>
                <a:cubicBezTo>
                  <a:pt x="141017" y="564913"/>
                  <a:pt x="490386" y="101244"/>
                  <a:pt x="539269" y="17855"/>
                </a:cubicBezTo>
                <a:cubicBezTo>
                  <a:pt x="588152" y="-65534"/>
                  <a:pt x="274007" y="169536"/>
                  <a:pt x="366741" y="181757"/>
                </a:cubicBezTo>
                <a:cubicBezTo>
                  <a:pt x="459475" y="193978"/>
                  <a:pt x="1053260" y="72489"/>
                  <a:pt x="1095673" y="91179"/>
                </a:cubicBezTo>
                <a:cubicBezTo>
                  <a:pt x="1138086" y="109869"/>
                  <a:pt x="626971" y="271615"/>
                  <a:pt x="621220" y="293900"/>
                </a:cubicBezTo>
                <a:cubicBezTo>
                  <a:pt x="615469" y="316185"/>
                  <a:pt x="1015878" y="227764"/>
                  <a:pt x="1061167" y="224889"/>
                </a:cubicBezTo>
                <a:cubicBezTo>
                  <a:pt x="1106456" y="222014"/>
                  <a:pt x="895109" y="237828"/>
                  <a:pt x="892952" y="276647"/>
                </a:cubicBezTo>
                <a:cubicBezTo>
                  <a:pt x="890795" y="315466"/>
                  <a:pt x="1066918" y="436235"/>
                  <a:pt x="1035288" y="4664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5B714AB2-9E50-9272-8E73-F1A3A286259D}"/>
              </a:ext>
            </a:extLst>
          </p:cNvPr>
          <p:cNvSpPr/>
          <p:nvPr/>
        </p:nvSpPr>
        <p:spPr>
          <a:xfrm>
            <a:off x="4561905" y="173333"/>
            <a:ext cx="2857787" cy="932566"/>
          </a:xfrm>
          <a:custGeom>
            <a:avLst/>
            <a:gdLst>
              <a:gd name="connsiteX0" fmla="*/ 1469 w 2857787"/>
              <a:gd name="connsiteY0" fmla="*/ 529720 h 932566"/>
              <a:gd name="connsiteX1" fmla="*/ 557872 w 2857787"/>
              <a:gd name="connsiteY1" fmla="*/ 72520 h 932566"/>
              <a:gd name="connsiteX2" fmla="*/ 462982 w 2857787"/>
              <a:gd name="connsiteY2" fmla="*/ 111339 h 932566"/>
              <a:gd name="connsiteX3" fmla="*/ 993506 w 2857787"/>
              <a:gd name="connsiteY3" fmla="*/ 12135 h 932566"/>
              <a:gd name="connsiteX4" fmla="*/ 851170 w 2857787"/>
              <a:gd name="connsiteY4" fmla="*/ 68207 h 932566"/>
              <a:gd name="connsiteX5" fmla="*/ 1002133 w 2857787"/>
              <a:gd name="connsiteY5" fmla="*/ 3509 h 932566"/>
              <a:gd name="connsiteX6" fmla="*/ 1994170 w 2857787"/>
              <a:gd name="connsiteY6" fmla="*/ 197603 h 932566"/>
              <a:gd name="connsiteX7" fmla="*/ 1808703 w 2857787"/>
              <a:gd name="connsiteY7" fmla="*/ 197603 h 932566"/>
              <a:gd name="connsiteX8" fmla="*/ 2240023 w 2857787"/>
              <a:gd name="connsiteY8" fmla="*/ 309746 h 932566"/>
              <a:gd name="connsiteX9" fmla="*/ 864110 w 2857787"/>
              <a:gd name="connsiteY9" fmla="*/ 232109 h 932566"/>
              <a:gd name="connsiteX10" fmla="*/ 1498152 w 2857787"/>
              <a:gd name="connsiteY10" fmla="*/ 249361 h 932566"/>
              <a:gd name="connsiteX11" fmla="*/ 1377382 w 2857787"/>
              <a:gd name="connsiteY11" fmla="*/ 206229 h 932566"/>
              <a:gd name="connsiteX12" fmla="*/ 1800076 w 2857787"/>
              <a:gd name="connsiteY12" fmla="*/ 262301 h 932566"/>
              <a:gd name="connsiteX13" fmla="*/ 2822306 w 2857787"/>
              <a:gd name="connsiteY13" fmla="*/ 904969 h 932566"/>
              <a:gd name="connsiteX14" fmla="*/ 2615272 w 2857787"/>
              <a:gd name="connsiteY14" fmla="*/ 810078 h 932566"/>
              <a:gd name="connsiteX15" fmla="*/ 2533321 w 2857787"/>
              <a:gd name="connsiteY15" fmla="*/ 762633 h 932566"/>
              <a:gd name="connsiteX16" fmla="*/ 1316997 w 2857787"/>
              <a:gd name="connsiteY16" fmla="*/ 288180 h 932566"/>
              <a:gd name="connsiteX17" fmla="*/ 540620 w 2857787"/>
              <a:gd name="connsiteY17" fmla="*/ 577165 h 932566"/>
              <a:gd name="connsiteX18" fmla="*/ 751967 w 2857787"/>
              <a:gd name="connsiteY18" fmla="*/ 322686 h 932566"/>
              <a:gd name="connsiteX19" fmla="*/ 1469 w 2857787"/>
              <a:gd name="connsiteY19" fmla="*/ 529720 h 93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57787" h="932566">
                <a:moveTo>
                  <a:pt x="1469" y="529720"/>
                </a:moveTo>
                <a:cubicBezTo>
                  <a:pt x="-30880" y="488026"/>
                  <a:pt x="480953" y="142250"/>
                  <a:pt x="557872" y="72520"/>
                </a:cubicBezTo>
                <a:cubicBezTo>
                  <a:pt x="634791" y="2790"/>
                  <a:pt x="390376" y="121403"/>
                  <a:pt x="462982" y="111339"/>
                </a:cubicBezTo>
                <a:cubicBezTo>
                  <a:pt x="535588" y="101275"/>
                  <a:pt x="928808" y="19324"/>
                  <a:pt x="993506" y="12135"/>
                </a:cubicBezTo>
                <a:cubicBezTo>
                  <a:pt x="1058204" y="4946"/>
                  <a:pt x="849732" y="69645"/>
                  <a:pt x="851170" y="68207"/>
                </a:cubicBezTo>
                <a:cubicBezTo>
                  <a:pt x="852608" y="66769"/>
                  <a:pt x="811633" y="-18057"/>
                  <a:pt x="1002133" y="3509"/>
                </a:cubicBezTo>
                <a:cubicBezTo>
                  <a:pt x="1192633" y="25075"/>
                  <a:pt x="1859742" y="165254"/>
                  <a:pt x="1994170" y="197603"/>
                </a:cubicBezTo>
                <a:cubicBezTo>
                  <a:pt x="2128598" y="229952"/>
                  <a:pt x="1767728" y="178913"/>
                  <a:pt x="1808703" y="197603"/>
                </a:cubicBezTo>
                <a:cubicBezTo>
                  <a:pt x="1849678" y="216293"/>
                  <a:pt x="2397455" y="303995"/>
                  <a:pt x="2240023" y="309746"/>
                </a:cubicBezTo>
                <a:cubicBezTo>
                  <a:pt x="2082591" y="315497"/>
                  <a:pt x="987755" y="242173"/>
                  <a:pt x="864110" y="232109"/>
                </a:cubicBezTo>
                <a:cubicBezTo>
                  <a:pt x="740465" y="222045"/>
                  <a:pt x="1412607" y="253674"/>
                  <a:pt x="1498152" y="249361"/>
                </a:cubicBezTo>
                <a:cubicBezTo>
                  <a:pt x="1583697" y="245048"/>
                  <a:pt x="1327061" y="204072"/>
                  <a:pt x="1377382" y="206229"/>
                </a:cubicBezTo>
                <a:cubicBezTo>
                  <a:pt x="1427703" y="208386"/>
                  <a:pt x="1559256" y="145844"/>
                  <a:pt x="1800076" y="262301"/>
                </a:cubicBezTo>
                <a:cubicBezTo>
                  <a:pt x="2040896" y="378758"/>
                  <a:pt x="2686440" y="813673"/>
                  <a:pt x="2822306" y="904969"/>
                </a:cubicBezTo>
                <a:cubicBezTo>
                  <a:pt x="2958172" y="996265"/>
                  <a:pt x="2663436" y="833801"/>
                  <a:pt x="2615272" y="810078"/>
                </a:cubicBezTo>
                <a:cubicBezTo>
                  <a:pt x="2567108" y="786355"/>
                  <a:pt x="2749700" y="849616"/>
                  <a:pt x="2533321" y="762633"/>
                </a:cubicBezTo>
                <a:cubicBezTo>
                  <a:pt x="2316942" y="675650"/>
                  <a:pt x="1649114" y="319091"/>
                  <a:pt x="1316997" y="288180"/>
                </a:cubicBezTo>
                <a:cubicBezTo>
                  <a:pt x="984880" y="257269"/>
                  <a:pt x="634792" y="571414"/>
                  <a:pt x="540620" y="577165"/>
                </a:cubicBezTo>
                <a:cubicBezTo>
                  <a:pt x="446448" y="582916"/>
                  <a:pt x="838231" y="330593"/>
                  <a:pt x="751967" y="322686"/>
                </a:cubicBezTo>
                <a:cubicBezTo>
                  <a:pt x="665703" y="314779"/>
                  <a:pt x="33818" y="571414"/>
                  <a:pt x="1469" y="52972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1B96928B-A875-235D-3FB9-349E48AF3A30}"/>
              </a:ext>
            </a:extLst>
          </p:cNvPr>
          <p:cNvSpPr/>
          <p:nvPr/>
        </p:nvSpPr>
        <p:spPr>
          <a:xfrm>
            <a:off x="4518003" y="390420"/>
            <a:ext cx="3198519" cy="1697531"/>
          </a:xfrm>
          <a:custGeom>
            <a:avLst/>
            <a:gdLst>
              <a:gd name="connsiteX0" fmla="*/ 644906 w 3198519"/>
              <a:gd name="connsiteY0" fmla="*/ 196176 h 1697531"/>
              <a:gd name="connsiteX1" fmla="*/ 1550680 w 3198519"/>
              <a:gd name="connsiteY1" fmla="*/ 2082 h 1697531"/>
              <a:gd name="connsiteX2" fmla="*/ 1675763 w 3198519"/>
              <a:gd name="connsiteY2" fmla="*/ 88346 h 1697531"/>
              <a:gd name="connsiteX3" fmla="*/ 2848955 w 3198519"/>
              <a:gd name="connsiteY3" fmla="*/ 920795 h 1697531"/>
              <a:gd name="connsiteX4" fmla="*/ 2650548 w 3198519"/>
              <a:gd name="connsiteY4" fmla="*/ 769833 h 1697531"/>
              <a:gd name="connsiteX5" fmla="*/ 3198325 w 3198519"/>
              <a:gd name="connsiteY5" fmla="*/ 1697172 h 1697531"/>
              <a:gd name="connsiteX6" fmla="*/ 2581537 w 3198519"/>
              <a:gd name="connsiteY6" fmla="*/ 877663 h 1697531"/>
              <a:gd name="connsiteX7" fmla="*/ 1529114 w 3198519"/>
              <a:gd name="connsiteY7" fmla="*/ 640437 h 1697531"/>
              <a:gd name="connsiteX8" fmla="*/ 304163 w 3198519"/>
              <a:gd name="connsiteY8" fmla="*/ 722388 h 1697531"/>
              <a:gd name="connsiteX9" fmla="*/ 705291 w 3198519"/>
              <a:gd name="connsiteY9" fmla="*/ 571425 h 1697531"/>
              <a:gd name="connsiteX10" fmla="*/ 2239 w 3198519"/>
              <a:gd name="connsiteY10" fmla="*/ 705135 h 1697531"/>
              <a:gd name="connsiteX11" fmla="*/ 985650 w 3198519"/>
              <a:gd name="connsiteY11" fmla="*/ 191863 h 1697531"/>
              <a:gd name="connsiteX12" fmla="*/ 571582 w 3198519"/>
              <a:gd name="connsiteY12" fmla="*/ 299693 h 1697531"/>
              <a:gd name="connsiteX13" fmla="*/ 644906 w 3198519"/>
              <a:gd name="connsiteY13" fmla="*/ 196176 h 169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98519" h="1697531">
                <a:moveTo>
                  <a:pt x="644906" y="196176"/>
                </a:moveTo>
                <a:cubicBezTo>
                  <a:pt x="808089" y="146574"/>
                  <a:pt x="1378871" y="20054"/>
                  <a:pt x="1550680" y="2082"/>
                </a:cubicBezTo>
                <a:cubicBezTo>
                  <a:pt x="1722490" y="-15890"/>
                  <a:pt x="1675763" y="88346"/>
                  <a:pt x="1675763" y="88346"/>
                </a:cubicBezTo>
                <a:lnTo>
                  <a:pt x="2848955" y="920795"/>
                </a:lnTo>
                <a:cubicBezTo>
                  <a:pt x="3011419" y="1034376"/>
                  <a:pt x="2592320" y="640437"/>
                  <a:pt x="2650548" y="769833"/>
                </a:cubicBezTo>
                <a:cubicBezTo>
                  <a:pt x="2708776" y="899229"/>
                  <a:pt x="3209827" y="1679200"/>
                  <a:pt x="3198325" y="1697172"/>
                </a:cubicBezTo>
                <a:cubicBezTo>
                  <a:pt x="3186823" y="1715144"/>
                  <a:pt x="2859739" y="1053786"/>
                  <a:pt x="2581537" y="877663"/>
                </a:cubicBezTo>
                <a:cubicBezTo>
                  <a:pt x="2303335" y="701540"/>
                  <a:pt x="1908676" y="666316"/>
                  <a:pt x="1529114" y="640437"/>
                </a:cubicBezTo>
                <a:cubicBezTo>
                  <a:pt x="1149552" y="614558"/>
                  <a:pt x="441467" y="733890"/>
                  <a:pt x="304163" y="722388"/>
                </a:cubicBezTo>
                <a:cubicBezTo>
                  <a:pt x="166859" y="710886"/>
                  <a:pt x="755612" y="574300"/>
                  <a:pt x="705291" y="571425"/>
                </a:cubicBezTo>
                <a:cubicBezTo>
                  <a:pt x="654970" y="568550"/>
                  <a:pt x="-44488" y="768395"/>
                  <a:pt x="2239" y="705135"/>
                </a:cubicBezTo>
                <a:cubicBezTo>
                  <a:pt x="48965" y="641875"/>
                  <a:pt x="890760" y="259437"/>
                  <a:pt x="985650" y="191863"/>
                </a:cubicBezTo>
                <a:cubicBezTo>
                  <a:pt x="1080541" y="124289"/>
                  <a:pt x="625497" y="301850"/>
                  <a:pt x="571582" y="299693"/>
                </a:cubicBezTo>
                <a:cubicBezTo>
                  <a:pt x="517667" y="297536"/>
                  <a:pt x="481723" y="245778"/>
                  <a:pt x="644906" y="19617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458D30DD-690D-7329-B294-E944EA5B4978}"/>
              </a:ext>
            </a:extLst>
          </p:cNvPr>
          <p:cNvSpPr/>
          <p:nvPr/>
        </p:nvSpPr>
        <p:spPr>
          <a:xfrm>
            <a:off x="4689909" y="951087"/>
            <a:ext cx="3097296" cy="1635183"/>
          </a:xfrm>
          <a:custGeom>
            <a:avLst/>
            <a:gdLst>
              <a:gd name="connsiteX0" fmla="*/ 417800 w 3097296"/>
              <a:gd name="connsiteY0" fmla="*/ 258 h 1635183"/>
              <a:gd name="connsiteX1" fmla="*/ 2191182 w 3097296"/>
              <a:gd name="connsiteY1" fmla="*/ 180368 h 1635183"/>
              <a:gd name="connsiteX2" fmla="*/ 1904855 w 3097296"/>
              <a:gd name="connsiteY2" fmla="*/ 129568 h 1635183"/>
              <a:gd name="connsiteX3" fmla="*/ 2532927 w 3097296"/>
              <a:gd name="connsiteY3" fmla="*/ 161895 h 1635183"/>
              <a:gd name="connsiteX4" fmla="*/ 2708418 w 3097296"/>
              <a:gd name="connsiteY4" fmla="*/ 494404 h 1635183"/>
              <a:gd name="connsiteX5" fmla="*/ 3059400 w 3097296"/>
              <a:gd name="connsiteY5" fmla="*/ 1348768 h 1635183"/>
              <a:gd name="connsiteX6" fmla="*/ 2967036 w 3097296"/>
              <a:gd name="connsiteY6" fmla="*/ 1191749 h 1635183"/>
              <a:gd name="connsiteX7" fmla="*/ 3027073 w 3097296"/>
              <a:gd name="connsiteY7" fmla="*/ 1635095 h 1635183"/>
              <a:gd name="connsiteX8" fmla="*/ 2810018 w 3097296"/>
              <a:gd name="connsiteY8" fmla="*/ 1150186 h 1635183"/>
              <a:gd name="connsiteX9" fmla="*/ 34491 w 3097296"/>
              <a:gd name="connsiteY9" fmla="*/ 143422 h 1635183"/>
              <a:gd name="connsiteX10" fmla="*/ 1221364 w 3097296"/>
              <a:gd name="connsiteY10" fmla="*/ 217313 h 1635183"/>
              <a:gd name="connsiteX11" fmla="*/ 685655 w 3097296"/>
              <a:gd name="connsiteY11" fmla="*/ 235786 h 1635183"/>
              <a:gd name="connsiteX12" fmla="*/ 1198273 w 3097296"/>
              <a:gd name="connsiteY12" fmla="*/ 226549 h 1635183"/>
              <a:gd name="connsiteX13" fmla="*/ 417800 w 3097296"/>
              <a:gd name="connsiteY13" fmla="*/ 258 h 163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7296" h="1635183">
                <a:moveTo>
                  <a:pt x="417800" y="258"/>
                </a:moveTo>
                <a:cubicBezTo>
                  <a:pt x="583285" y="-7439"/>
                  <a:pt x="1943340" y="158816"/>
                  <a:pt x="2191182" y="180368"/>
                </a:cubicBezTo>
                <a:cubicBezTo>
                  <a:pt x="2439024" y="201920"/>
                  <a:pt x="1904855" y="129568"/>
                  <a:pt x="1904855" y="129568"/>
                </a:cubicBezTo>
                <a:lnTo>
                  <a:pt x="2532927" y="161895"/>
                </a:lnTo>
                <a:cubicBezTo>
                  <a:pt x="2666854" y="222701"/>
                  <a:pt x="2620672" y="296592"/>
                  <a:pt x="2708418" y="494404"/>
                </a:cubicBezTo>
                <a:cubicBezTo>
                  <a:pt x="2796164" y="692216"/>
                  <a:pt x="3016297" y="1232544"/>
                  <a:pt x="3059400" y="1348768"/>
                </a:cubicBezTo>
                <a:cubicBezTo>
                  <a:pt x="3102503" y="1464992"/>
                  <a:pt x="2972424" y="1144028"/>
                  <a:pt x="2967036" y="1191749"/>
                </a:cubicBezTo>
                <a:cubicBezTo>
                  <a:pt x="2961648" y="1239470"/>
                  <a:pt x="3053242" y="1642022"/>
                  <a:pt x="3027073" y="1635095"/>
                </a:cubicBezTo>
                <a:cubicBezTo>
                  <a:pt x="3000904" y="1628168"/>
                  <a:pt x="3308782" y="1398798"/>
                  <a:pt x="2810018" y="1150186"/>
                </a:cubicBezTo>
                <a:cubicBezTo>
                  <a:pt x="2311254" y="901574"/>
                  <a:pt x="299267" y="298901"/>
                  <a:pt x="34491" y="143422"/>
                </a:cubicBezTo>
                <a:cubicBezTo>
                  <a:pt x="-230285" y="-12057"/>
                  <a:pt x="1112837" y="201919"/>
                  <a:pt x="1221364" y="217313"/>
                </a:cubicBezTo>
                <a:cubicBezTo>
                  <a:pt x="1329891" y="232707"/>
                  <a:pt x="689503" y="234247"/>
                  <a:pt x="685655" y="235786"/>
                </a:cubicBezTo>
                <a:cubicBezTo>
                  <a:pt x="681807" y="237325"/>
                  <a:pt x="1242146" y="262725"/>
                  <a:pt x="1198273" y="226549"/>
                </a:cubicBezTo>
                <a:cubicBezTo>
                  <a:pt x="1154400" y="190373"/>
                  <a:pt x="252315" y="7955"/>
                  <a:pt x="417800" y="25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EE767500-F163-4152-5FFC-D55AFA303735}"/>
              </a:ext>
            </a:extLst>
          </p:cNvPr>
          <p:cNvSpPr/>
          <p:nvPr/>
        </p:nvSpPr>
        <p:spPr>
          <a:xfrm>
            <a:off x="4784068" y="1030892"/>
            <a:ext cx="3018950" cy="1632406"/>
          </a:xfrm>
          <a:custGeom>
            <a:avLst/>
            <a:gdLst>
              <a:gd name="connsiteX0" fmla="*/ 111205 w 3018950"/>
              <a:gd name="connsiteY0" fmla="*/ 3581 h 1632406"/>
              <a:gd name="connsiteX1" fmla="*/ 1542841 w 3018950"/>
              <a:gd name="connsiteY1" fmla="*/ 211399 h 1632406"/>
              <a:gd name="connsiteX2" fmla="*/ 1307314 w 3018950"/>
              <a:gd name="connsiteY2" fmla="*/ 211399 h 1632406"/>
              <a:gd name="connsiteX3" fmla="*/ 2000041 w 3018950"/>
              <a:gd name="connsiteY3" fmla="*/ 539290 h 1632406"/>
              <a:gd name="connsiteX4" fmla="*/ 1819932 w 3018950"/>
              <a:gd name="connsiteY4" fmla="*/ 516199 h 1632406"/>
              <a:gd name="connsiteX5" fmla="*/ 2734332 w 3018950"/>
              <a:gd name="connsiteY5" fmla="*/ 1273581 h 1632406"/>
              <a:gd name="connsiteX6" fmla="*/ 2637350 w 3018950"/>
              <a:gd name="connsiteY6" fmla="*/ 1005726 h 1632406"/>
              <a:gd name="connsiteX7" fmla="*/ 2979096 w 3018950"/>
              <a:gd name="connsiteY7" fmla="*/ 1606090 h 1632406"/>
              <a:gd name="connsiteX8" fmla="*/ 2683532 w 3018950"/>
              <a:gd name="connsiteY8" fmla="*/ 1393653 h 1632406"/>
              <a:gd name="connsiteX9" fmla="*/ 65023 w 3018950"/>
              <a:gd name="connsiteY9" fmla="*/ 234490 h 1632406"/>
              <a:gd name="connsiteX10" fmla="*/ 739277 w 3018950"/>
              <a:gd name="connsiteY10" fmla="*/ 409981 h 1632406"/>
              <a:gd name="connsiteX11" fmla="*/ 111205 w 3018950"/>
              <a:gd name="connsiteY11" fmla="*/ 3581 h 163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8950" h="1632406">
                <a:moveTo>
                  <a:pt x="111205" y="3581"/>
                </a:moveTo>
                <a:cubicBezTo>
                  <a:pt x="245132" y="-29516"/>
                  <a:pt x="1343490" y="176763"/>
                  <a:pt x="1542841" y="211399"/>
                </a:cubicBezTo>
                <a:cubicBezTo>
                  <a:pt x="1742192" y="246035"/>
                  <a:pt x="1231114" y="156751"/>
                  <a:pt x="1307314" y="211399"/>
                </a:cubicBezTo>
                <a:cubicBezTo>
                  <a:pt x="1383514" y="266047"/>
                  <a:pt x="1914605" y="488490"/>
                  <a:pt x="2000041" y="539290"/>
                </a:cubicBezTo>
                <a:cubicBezTo>
                  <a:pt x="2085477" y="590090"/>
                  <a:pt x="1697550" y="393817"/>
                  <a:pt x="1819932" y="516199"/>
                </a:cubicBezTo>
                <a:cubicBezTo>
                  <a:pt x="1942314" y="638581"/>
                  <a:pt x="2598096" y="1191993"/>
                  <a:pt x="2734332" y="1273581"/>
                </a:cubicBezTo>
                <a:cubicBezTo>
                  <a:pt x="2870568" y="1355169"/>
                  <a:pt x="2596556" y="950308"/>
                  <a:pt x="2637350" y="1005726"/>
                </a:cubicBezTo>
                <a:cubicBezTo>
                  <a:pt x="2678144" y="1061144"/>
                  <a:pt x="2971399" y="1541436"/>
                  <a:pt x="2979096" y="1606090"/>
                </a:cubicBezTo>
                <a:cubicBezTo>
                  <a:pt x="2986793" y="1670744"/>
                  <a:pt x="3169211" y="1622253"/>
                  <a:pt x="2683532" y="1393653"/>
                </a:cubicBezTo>
                <a:cubicBezTo>
                  <a:pt x="2197853" y="1165053"/>
                  <a:pt x="389066" y="398435"/>
                  <a:pt x="65023" y="234490"/>
                </a:cubicBezTo>
                <a:cubicBezTo>
                  <a:pt x="-259020" y="70545"/>
                  <a:pt x="733120" y="445387"/>
                  <a:pt x="739277" y="409981"/>
                </a:cubicBezTo>
                <a:cubicBezTo>
                  <a:pt x="745435" y="374575"/>
                  <a:pt x="-22722" y="36678"/>
                  <a:pt x="111205" y="35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485F8149-1928-2F18-CDA5-975E51E1BD88}"/>
              </a:ext>
            </a:extLst>
          </p:cNvPr>
          <p:cNvSpPr/>
          <p:nvPr/>
        </p:nvSpPr>
        <p:spPr>
          <a:xfrm>
            <a:off x="4609621" y="1088565"/>
            <a:ext cx="2382351" cy="801145"/>
          </a:xfrm>
          <a:custGeom>
            <a:avLst/>
            <a:gdLst>
              <a:gd name="connsiteX0" fmla="*/ 336452 w 2382351"/>
              <a:gd name="connsiteY0" fmla="*/ 19799 h 801145"/>
              <a:gd name="connsiteX1" fmla="*/ 2299179 w 2382351"/>
              <a:gd name="connsiteY1" fmla="*/ 767944 h 801145"/>
              <a:gd name="connsiteX2" fmla="*/ 1841979 w 2382351"/>
              <a:gd name="connsiteY2" fmla="*/ 629399 h 801145"/>
              <a:gd name="connsiteX3" fmla="*/ 239470 w 2382351"/>
              <a:gd name="connsiteY3" fmla="*/ 264562 h 801145"/>
              <a:gd name="connsiteX4" fmla="*/ 13179 w 2382351"/>
              <a:gd name="connsiteY4" fmla="*/ 366162 h 801145"/>
              <a:gd name="connsiteX5" fmla="*/ 294888 w 2382351"/>
              <a:gd name="connsiteY5" fmla="*/ 227617 h 801145"/>
              <a:gd name="connsiteX6" fmla="*/ 336452 w 2382351"/>
              <a:gd name="connsiteY6" fmla="*/ 19799 h 80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351" h="801145">
                <a:moveTo>
                  <a:pt x="336452" y="19799"/>
                </a:moveTo>
                <a:cubicBezTo>
                  <a:pt x="670501" y="109854"/>
                  <a:pt x="2048258" y="666344"/>
                  <a:pt x="2299179" y="767944"/>
                </a:cubicBezTo>
                <a:cubicBezTo>
                  <a:pt x="2550100" y="869544"/>
                  <a:pt x="2185264" y="713296"/>
                  <a:pt x="1841979" y="629399"/>
                </a:cubicBezTo>
                <a:cubicBezTo>
                  <a:pt x="1498694" y="545502"/>
                  <a:pt x="544270" y="308435"/>
                  <a:pt x="239470" y="264562"/>
                </a:cubicBezTo>
                <a:cubicBezTo>
                  <a:pt x="-65330" y="220689"/>
                  <a:pt x="3943" y="372320"/>
                  <a:pt x="13179" y="366162"/>
                </a:cubicBezTo>
                <a:cubicBezTo>
                  <a:pt x="22415" y="360005"/>
                  <a:pt x="235621" y="282266"/>
                  <a:pt x="294888" y="227617"/>
                </a:cubicBezTo>
                <a:cubicBezTo>
                  <a:pt x="354155" y="172969"/>
                  <a:pt x="2403" y="-70256"/>
                  <a:pt x="336452" y="1979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88239F95-108C-D2C8-1845-25D47063BC3F}"/>
              </a:ext>
            </a:extLst>
          </p:cNvPr>
          <p:cNvSpPr/>
          <p:nvPr/>
        </p:nvSpPr>
        <p:spPr>
          <a:xfrm>
            <a:off x="6721143" y="1597792"/>
            <a:ext cx="1107691" cy="1437766"/>
          </a:xfrm>
          <a:custGeom>
            <a:avLst/>
            <a:gdLst>
              <a:gd name="connsiteX0" fmla="*/ 691039 w 1107691"/>
              <a:gd name="connsiteY0" fmla="*/ 99 h 1437766"/>
              <a:gd name="connsiteX1" fmla="*/ 1037402 w 1107691"/>
              <a:gd name="connsiteY1" fmla="*/ 628172 h 1437766"/>
              <a:gd name="connsiteX2" fmla="*/ 1005075 w 1107691"/>
              <a:gd name="connsiteY2" fmla="*/ 683590 h 1437766"/>
              <a:gd name="connsiteX3" fmla="*/ 1106675 w 1107691"/>
              <a:gd name="connsiteY3" fmla="*/ 1002244 h 1437766"/>
              <a:gd name="connsiteX4" fmla="*/ 1051257 w 1107691"/>
              <a:gd name="connsiteY4" fmla="*/ 1436353 h 1437766"/>
              <a:gd name="connsiteX5" fmla="*/ 954275 w 1107691"/>
              <a:gd name="connsiteY5" fmla="*/ 1108463 h 1437766"/>
              <a:gd name="connsiteX6" fmla="*/ 2930 w 1107691"/>
              <a:gd name="connsiteY6" fmla="*/ 267953 h 1437766"/>
              <a:gd name="connsiteX7" fmla="*/ 654093 w 1107691"/>
              <a:gd name="connsiteY7" fmla="*/ 748244 h 1437766"/>
              <a:gd name="connsiteX8" fmla="*/ 575584 w 1107691"/>
              <a:gd name="connsiteY8" fmla="*/ 332608 h 1437766"/>
              <a:gd name="connsiteX9" fmla="*/ 852675 w 1107691"/>
              <a:gd name="connsiteY9" fmla="*/ 577372 h 1437766"/>
              <a:gd name="connsiteX10" fmla="*/ 691039 w 1107691"/>
              <a:gd name="connsiteY10" fmla="*/ 99 h 143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7691" h="1437766">
                <a:moveTo>
                  <a:pt x="691039" y="99"/>
                </a:moveTo>
                <a:cubicBezTo>
                  <a:pt x="721827" y="8566"/>
                  <a:pt x="985063" y="514257"/>
                  <a:pt x="1037402" y="628172"/>
                </a:cubicBezTo>
                <a:cubicBezTo>
                  <a:pt x="1089741" y="742087"/>
                  <a:pt x="993530" y="621245"/>
                  <a:pt x="1005075" y="683590"/>
                </a:cubicBezTo>
                <a:cubicBezTo>
                  <a:pt x="1016621" y="745935"/>
                  <a:pt x="1098978" y="876784"/>
                  <a:pt x="1106675" y="1002244"/>
                </a:cubicBezTo>
                <a:cubicBezTo>
                  <a:pt x="1114372" y="1127705"/>
                  <a:pt x="1076657" y="1418650"/>
                  <a:pt x="1051257" y="1436353"/>
                </a:cubicBezTo>
                <a:cubicBezTo>
                  <a:pt x="1025857" y="1454056"/>
                  <a:pt x="1128996" y="1303196"/>
                  <a:pt x="954275" y="1108463"/>
                </a:cubicBezTo>
                <a:cubicBezTo>
                  <a:pt x="779554" y="913730"/>
                  <a:pt x="52960" y="327990"/>
                  <a:pt x="2930" y="267953"/>
                </a:cubicBezTo>
                <a:cubicBezTo>
                  <a:pt x="-47100" y="207917"/>
                  <a:pt x="558651" y="737468"/>
                  <a:pt x="654093" y="748244"/>
                </a:cubicBezTo>
                <a:cubicBezTo>
                  <a:pt x="749535" y="759020"/>
                  <a:pt x="542487" y="361087"/>
                  <a:pt x="575584" y="332608"/>
                </a:cubicBezTo>
                <a:cubicBezTo>
                  <a:pt x="608681" y="304129"/>
                  <a:pt x="828814" y="630481"/>
                  <a:pt x="852675" y="577372"/>
                </a:cubicBezTo>
                <a:cubicBezTo>
                  <a:pt x="876536" y="524263"/>
                  <a:pt x="660251" y="-8368"/>
                  <a:pt x="691039" y="9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C71F9FBC-F4EC-2C02-998A-D170B23496D5}"/>
              </a:ext>
            </a:extLst>
          </p:cNvPr>
          <p:cNvSpPr/>
          <p:nvPr/>
        </p:nvSpPr>
        <p:spPr>
          <a:xfrm>
            <a:off x="7315897" y="2078962"/>
            <a:ext cx="915596" cy="1823958"/>
          </a:xfrm>
          <a:custGeom>
            <a:avLst/>
            <a:gdLst>
              <a:gd name="connsiteX0" fmla="*/ 391848 w 915596"/>
              <a:gd name="connsiteY0" fmla="*/ 13074 h 1823958"/>
              <a:gd name="connsiteX1" fmla="*/ 262539 w 915596"/>
              <a:gd name="connsiteY1" fmla="*/ 784311 h 1823958"/>
              <a:gd name="connsiteX2" fmla="*/ 262539 w 915596"/>
              <a:gd name="connsiteY2" fmla="*/ 668856 h 1823958"/>
              <a:gd name="connsiteX3" fmla="*/ 678176 w 915596"/>
              <a:gd name="connsiteY3" fmla="*/ 1560165 h 1823958"/>
              <a:gd name="connsiteX4" fmla="*/ 544248 w 915596"/>
              <a:gd name="connsiteY4" fmla="*/ 1417002 h 1823958"/>
              <a:gd name="connsiteX5" fmla="*/ 913703 w 915596"/>
              <a:gd name="connsiteY5" fmla="*/ 1809547 h 1823958"/>
              <a:gd name="connsiteX6" fmla="*/ 664321 w 915596"/>
              <a:gd name="connsiteY6" fmla="*/ 1592493 h 1823958"/>
              <a:gd name="connsiteX7" fmla="*/ 151703 w 915596"/>
              <a:gd name="connsiteY7" fmla="*/ 765838 h 1823958"/>
              <a:gd name="connsiteX8" fmla="*/ 419558 w 915596"/>
              <a:gd name="connsiteY8" fmla="*/ 1823402 h 1823958"/>
              <a:gd name="connsiteX9" fmla="*/ 142467 w 915596"/>
              <a:gd name="connsiteY9" fmla="*/ 899765 h 1823958"/>
              <a:gd name="connsiteX10" fmla="*/ 3921 w 915596"/>
              <a:gd name="connsiteY10" fmla="*/ 77729 h 1823958"/>
              <a:gd name="connsiteX11" fmla="*/ 68576 w 915596"/>
              <a:gd name="connsiteY11" fmla="*/ 280929 h 1823958"/>
              <a:gd name="connsiteX12" fmla="*/ 391848 w 915596"/>
              <a:gd name="connsiteY12" fmla="*/ 13074 h 182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5596" h="1823958">
                <a:moveTo>
                  <a:pt x="391848" y="13074"/>
                </a:moveTo>
                <a:cubicBezTo>
                  <a:pt x="424175" y="96971"/>
                  <a:pt x="284090" y="675014"/>
                  <a:pt x="262539" y="784311"/>
                </a:cubicBezTo>
                <a:cubicBezTo>
                  <a:pt x="240988" y="893608"/>
                  <a:pt x="193266" y="539547"/>
                  <a:pt x="262539" y="668856"/>
                </a:cubicBezTo>
                <a:cubicBezTo>
                  <a:pt x="331812" y="798165"/>
                  <a:pt x="631225" y="1435474"/>
                  <a:pt x="678176" y="1560165"/>
                </a:cubicBezTo>
                <a:cubicBezTo>
                  <a:pt x="725127" y="1684856"/>
                  <a:pt x="544248" y="1417002"/>
                  <a:pt x="544248" y="1417002"/>
                </a:cubicBezTo>
                <a:cubicBezTo>
                  <a:pt x="583502" y="1458566"/>
                  <a:pt x="893691" y="1780299"/>
                  <a:pt x="913703" y="1809547"/>
                </a:cubicBezTo>
                <a:cubicBezTo>
                  <a:pt x="933715" y="1838795"/>
                  <a:pt x="791321" y="1766444"/>
                  <a:pt x="664321" y="1592493"/>
                </a:cubicBezTo>
                <a:cubicBezTo>
                  <a:pt x="537321" y="1418542"/>
                  <a:pt x="192497" y="727353"/>
                  <a:pt x="151703" y="765838"/>
                </a:cubicBezTo>
                <a:cubicBezTo>
                  <a:pt x="110909" y="804323"/>
                  <a:pt x="421097" y="1801081"/>
                  <a:pt x="419558" y="1823402"/>
                </a:cubicBezTo>
                <a:cubicBezTo>
                  <a:pt x="418019" y="1845723"/>
                  <a:pt x="211740" y="1190711"/>
                  <a:pt x="142467" y="899765"/>
                </a:cubicBezTo>
                <a:cubicBezTo>
                  <a:pt x="73194" y="608819"/>
                  <a:pt x="16236" y="180868"/>
                  <a:pt x="3921" y="77729"/>
                </a:cubicBezTo>
                <a:cubicBezTo>
                  <a:pt x="-8394" y="-25410"/>
                  <a:pt x="7000" y="285547"/>
                  <a:pt x="68576" y="280929"/>
                </a:cubicBezTo>
                <a:cubicBezTo>
                  <a:pt x="130152" y="276311"/>
                  <a:pt x="359521" y="-70823"/>
                  <a:pt x="391848" y="130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95D5F8A2-39AB-FFB7-36DD-DEB07C780028}"/>
              </a:ext>
            </a:extLst>
          </p:cNvPr>
          <p:cNvSpPr/>
          <p:nvPr/>
        </p:nvSpPr>
        <p:spPr>
          <a:xfrm>
            <a:off x="7323838" y="2430999"/>
            <a:ext cx="908342" cy="1756994"/>
          </a:xfrm>
          <a:custGeom>
            <a:avLst/>
            <a:gdLst>
              <a:gd name="connsiteX0" fmla="*/ 245362 w 908342"/>
              <a:gd name="connsiteY0" fmla="*/ 136710 h 1756994"/>
              <a:gd name="connsiteX1" fmla="*/ 513217 w 908342"/>
              <a:gd name="connsiteY1" fmla="*/ 907946 h 1756994"/>
              <a:gd name="connsiteX2" fmla="*/ 753362 w 908342"/>
              <a:gd name="connsiteY2" fmla="*/ 1240456 h 1756994"/>
              <a:gd name="connsiteX3" fmla="*/ 725653 w 908342"/>
              <a:gd name="connsiteY3" fmla="*/ 1185037 h 1756994"/>
              <a:gd name="connsiteX4" fmla="*/ 905762 w 908342"/>
              <a:gd name="connsiteY4" fmla="*/ 1309728 h 1756994"/>
              <a:gd name="connsiteX5" fmla="*/ 568635 w 908342"/>
              <a:gd name="connsiteY5" fmla="*/ 1041874 h 1756994"/>
              <a:gd name="connsiteX6" fmla="*/ 314635 w 908342"/>
              <a:gd name="connsiteY6" fmla="*/ 709365 h 1756994"/>
              <a:gd name="connsiteX7" fmla="*/ 499362 w 908342"/>
              <a:gd name="connsiteY7" fmla="*/ 1725365 h 1756994"/>
              <a:gd name="connsiteX8" fmla="*/ 351580 w 908342"/>
              <a:gd name="connsiteY8" fmla="*/ 1365146 h 1756994"/>
              <a:gd name="connsiteX9" fmla="*/ 9835 w 908342"/>
              <a:gd name="connsiteY9" fmla="*/ 30492 h 1756994"/>
              <a:gd name="connsiteX10" fmla="*/ 102198 w 908342"/>
              <a:gd name="connsiteY10" fmla="*/ 404565 h 1756994"/>
              <a:gd name="connsiteX11" fmla="*/ 203798 w 908342"/>
              <a:gd name="connsiteY11" fmla="*/ 104383 h 1756994"/>
              <a:gd name="connsiteX12" fmla="*/ 245362 w 908342"/>
              <a:gd name="connsiteY12" fmla="*/ 136710 h 175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342" h="1756994">
                <a:moveTo>
                  <a:pt x="245362" y="136710"/>
                </a:moveTo>
                <a:cubicBezTo>
                  <a:pt x="296932" y="270637"/>
                  <a:pt x="428550" y="723988"/>
                  <a:pt x="513217" y="907946"/>
                </a:cubicBezTo>
                <a:cubicBezTo>
                  <a:pt x="597884" y="1091904"/>
                  <a:pt x="717956" y="1194274"/>
                  <a:pt x="753362" y="1240456"/>
                </a:cubicBezTo>
                <a:cubicBezTo>
                  <a:pt x="788768" y="1286638"/>
                  <a:pt x="700253" y="1173492"/>
                  <a:pt x="725653" y="1185037"/>
                </a:cubicBezTo>
                <a:cubicBezTo>
                  <a:pt x="751053" y="1196582"/>
                  <a:pt x="931932" y="1333588"/>
                  <a:pt x="905762" y="1309728"/>
                </a:cubicBezTo>
                <a:cubicBezTo>
                  <a:pt x="879592" y="1285868"/>
                  <a:pt x="667156" y="1141935"/>
                  <a:pt x="568635" y="1041874"/>
                </a:cubicBezTo>
                <a:cubicBezTo>
                  <a:pt x="470114" y="941813"/>
                  <a:pt x="326181" y="595450"/>
                  <a:pt x="314635" y="709365"/>
                </a:cubicBezTo>
                <a:cubicBezTo>
                  <a:pt x="303090" y="823280"/>
                  <a:pt x="493205" y="1616068"/>
                  <a:pt x="499362" y="1725365"/>
                </a:cubicBezTo>
                <a:cubicBezTo>
                  <a:pt x="505519" y="1834662"/>
                  <a:pt x="433168" y="1647625"/>
                  <a:pt x="351580" y="1365146"/>
                </a:cubicBezTo>
                <a:cubicBezTo>
                  <a:pt x="269992" y="1082667"/>
                  <a:pt x="51399" y="190589"/>
                  <a:pt x="9835" y="30492"/>
                </a:cubicBezTo>
                <a:cubicBezTo>
                  <a:pt x="-31729" y="-129605"/>
                  <a:pt x="69871" y="392250"/>
                  <a:pt x="102198" y="404565"/>
                </a:cubicBezTo>
                <a:cubicBezTo>
                  <a:pt x="134525" y="416880"/>
                  <a:pt x="178398" y="151334"/>
                  <a:pt x="203798" y="104383"/>
                </a:cubicBezTo>
                <a:cubicBezTo>
                  <a:pt x="229198" y="57432"/>
                  <a:pt x="193792" y="2783"/>
                  <a:pt x="245362" y="13671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B0590C0D-F033-6649-6E4B-061886DB99A9}"/>
              </a:ext>
            </a:extLst>
          </p:cNvPr>
          <p:cNvSpPr/>
          <p:nvPr/>
        </p:nvSpPr>
        <p:spPr>
          <a:xfrm>
            <a:off x="7707497" y="3130040"/>
            <a:ext cx="765538" cy="1079279"/>
          </a:xfrm>
          <a:custGeom>
            <a:avLst/>
            <a:gdLst>
              <a:gd name="connsiteX0" fmla="*/ 9485 w 765538"/>
              <a:gd name="connsiteY0" fmla="*/ 1087 h 1079279"/>
              <a:gd name="connsiteX1" fmla="*/ 397412 w 765538"/>
              <a:gd name="connsiteY1" fmla="*/ 550651 h 1079279"/>
              <a:gd name="connsiteX2" fmla="*/ 365085 w 765538"/>
              <a:gd name="connsiteY2" fmla="*/ 536796 h 1079279"/>
              <a:gd name="connsiteX3" fmla="*/ 702212 w 765538"/>
              <a:gd name="connsiteY3" fmla="*/ 763087 h 1079279"/>
              <a:gd name="connsiteX4" fmla="*/ 540576 w 765538"/>
              <a:gd name="connsiteY4" fmla="*/ 670724 h 1079279"/>
              <a:gd name="connsiteX5" fmla="*/ 60285 w 765538"/>
              <a:gd name="connsiteY5" fmla="*/ 485996 h 1079279"/>
              <a:gd name="connsiteX6" fmla="*/ 360467 w 765538"/>
              <a:gd name="connsiteY6" fmla="*/ 698433 h 1079279"/>
              <a:gd name="connsiteX7" fmla="*/ 97230 w 765538"/>
              <a:gd name="connsiteY7" fmla="*/ 684578 h 1079279"/>
              <a:gd name="connsiteX8" fmla="*/ 198830 w 765538"/>
              <a:gd name="connsiteY8" fmla="*/ 827742 h 1079279"/>
              <a:gd name="connsiteX9" fmla="*/ 762248 w 765538"/>
              <a:gd name="connsiteY9" fmla="*/ 1072505 h 1079279"/>
              <a:gd name="connsiteX10" fmla="*/ 415885 w 765538"/>
              <a:gd name="connsiteY10" fmla="*/ 1007851 h 1079279"/>
              <a:gd name="connsiteX11" fmla="*/ 97230 w 765538"/>
              <a:gd name="connsiteY11" fmla="*/ 975524 h 1079279"/>
              <a:gd name="connsiteX12" fmla="*/ 9485 w 765538"/>
              <a:gd name="connsiteY12" fmla="*/ 181196 h 1079279"/>
              <a:gd name="connsiteX13" fmla="*/ 111085 w 765538"/>
              <a:gd name="connsiteY13" fmla="*/ 402869 h 1079279"/>
              <a:gd name="connsiteX14" fmla="*/ 9485 w 765538"/>
              <a:gd name="connsiteY14" fmla="*/ 1087 h 107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5538" h="1079279">
                <a:moveTo>
                  <a:pt x="9485" y="1087"/>
                </a:moveTo>
                <a:cubicBezTo>
                  <a:pt x="57206" y="25717"/>
                  <a:pt x="338145" y="461366"/>
                  <a:pt x="397412" y="550651"/>
                </a:cubicBezTo>
                <a:cubicBezTo>
                  <a:pt x="456679" y="639936"/>
                  <a:pt x="314285" y="501390"/>
                  <a:pt x="365085" y="536796"/>
                </a:cubicBezTo>
                <a:cubicBezTo>
                  <a:pt x="415885" y="572202"/>
                  <a:pt x="672964" y="740766"/>
                  <a:pt x="702212" y="763087"/>
                </a:cubicBezTo>
                <a:cubicBezTo>
                  <a:pt x="731461" y="785408"/>
                  <a:pt x="647564" y="716906"/>
                  <a:pt x="540576" y="670724"/>
                </a:cubicBezTo>
                <a:cubicBezTo>
                  <a:pt x="433588" y="624542"/>
                  <a:pt x="90303" y="481378"/>
                  <a:pt x="60285" y="485996"/>
                </a:cubicBezTo>
                <a:cubicBezTo>
                  <a:pt x="30267" y="490614"/>
                  <a:pt x="354310" y="665336"/>
                  <a:pt x="360467" y="698433"/>
                </a:cubicBezTo>
                <a:cubicBezTo>
                  <a:pt x="366625" y="731530"/>
                  <a:pt x="124169" y="663027"/>
                  <a:pt x="97230" y="684578"/>
                </a:cubicBezTo>
                <a:cubicBezTo>
                  <a:pt x="70291" y="706129"/>
                  <a:pt x="87994" y="763088"/>
                  <a:pt x="198830" y="827742"/>
                </a:cubicBezTo>
                <a:cubicBezTo>
                  <a:pt x="309666" y="892396"/>
                  <a:pt x="726072" y="1042487"/>
                  <a:pt x="762248" y="1072505"/>
                </a:cubicBezTo>
                <a:cubicBezTo>
                  <a:pt x="798424" y="1102523"/>
                  <a:pt x="526721" y="1024014"/>
                  <a:pt x="415885" y="1007851"/>
                </a:cubicBezTo>
                <a:cubicBezTo>
                  <a:pt x="305049" y="991688"/>
                  <a:pt x="164963" y="1113300"/>
                  <a:pt x="97230" y="975524"/>
                </a:cubicBezTo>
                <a:cubicBezTo>
                  <a:pt x="29497" y="837748"/>
                  <a:pt x="7176" y="276638"/>
                  <a:pt x="9485" y="181196"/>
                </a:cubicBezTo>
                <a:cubicBezTo>
                  <a:pt x="11794" y="85754"/>
                  <a:pt x="112625" y="427499"/>
                  <a:pt x="111085" y="402869"/>
                </a:cubicBezTo>
                <a:cubicBezTo>
                  <a:pt x="109546" y="378239"/>
                  <a:pt x="-38236" y="-23543"/>
                  <a:pt x="9485" y="108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7025FB93-9839-D27E-2C2C-22F09381B64E}"/>
              </a:ext>
            </a:extLst>
          </p:cNvPr>
          <p:cNvSpPr/>
          <p:nvPr/>
        </p:nvSpPr>
        <p:spPr>
          <a:xfrm>
            <a:off x="6606631" y="1984890"/>
            <a:ext cx="863064" cy="1443126"/>
          </a:xfrm>
          <a:custGeom>
            <a:avLst/>
            <a:gdLst>
              <a:gd name="connsiteX0" fmla="*/ 217915 w 863064"/>
              <a:gd name="connsiteY0" fmla="*/ 27 h 1443126"/>
              <a:gd name="connsiteX1" fmla="*/ 836808 w 863064"/>
              <a:gd name="connsiteY1" fmla="*/ 395895 h 1443126"/>
              <a:gd name="connsiteX2" fmla="*/ 730871 w 863064"/>
              <a:gd name="connsiteY2" fmla="*/ 524134 h 1443126"/>
              <a:gd name="connsiteX3" fmla="*/ 569179 w 863064"/>
              <a:gd name="connsiteY3" fmla="*/ 1020364 h 1443126"/>
              <a:gd name="connsiteX4" fmla="*/ 608208 w 863064"/>
              <a:gd name="connsiteY4" fmla="*/ 1432959 h 1443126"/>
              <a:gd name="connsiteX5" fmla="*/ 479969 w 863064"/>
              <a:gd name="connsiteY5" fmla="*/ 585466 h 1443126"/>
              <a:gd name="connsiteX6" fmla="*/ 513423 w 863064"/>
              <a:gd name="connsiteY6" fmla="*/ 1215510 h 1443126"/>
              <a:gd name="connsiteX7" fmla="*/ 335003 w 863064"/>
              <a:gd name="connsiteY7" fmla="*/ 490681 h 1443126"/>
              <a:gd name="connsiteX8" fmla="*/ 467 w 863064"/>
              <a:gd name="connsiteY8" fmla="*/ 39056 h 1443126"/>
              <a:gd name="connsiteX9" fmla="*/ 413062 w 863064"/>
              <a:gd name="connsiteY9" fmla="*/ 373593 h 1443126"/>
              <a:gd name="connsiteX10" fmla="*/ 217915 w 863064"/>
              <a:gd name="connsiteY10" fmla="*/ 27 h 144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3064" h="1443126">
                <a:moveTo>
                  <a:pt x="217915" y="27"/>
                </a:moveTo>
                <a:cubicBezTo>
                  <a:pt x="288539" y="3744"/>
                  <a:pt x="751315" y="308544"/>
                  <a:pt x="836808" y="395895"/>
                </a:cubicBezTo>
                <a:cubicBezTo>
                  <a:pt x="922301" y="483246"/>
                  <a:pt x="775476" y="420056"/>
                  <a:pt x="730871" y="524134"/>
                </a:cubicBezTo>
                <a:cubicBezTo>
                  <a:pt x="686266" y="628212"/>
                  <a:pt x="589623" y="868893"/>
                  <a:pt x="569179" y="1020364"/>
                </a:cubicBezTo>
                <a:cubicBezTo>
                  <a:pt x="548735" y="1171835"/>
                  <a:pt x="623076" y="1505442"/>
                  <a:pt x="608208" y="1432959"/>
                </a:cubicBezTo>
                <a:cubicBezTo>
                  <a:pt x="593340" y="1360476"/>
                  <a:pt x="495767" y="621708"/>
                  <a:pt x="479969" y="585466"/>
                </a:cubicBezTo>
                <a:cubicBezTo>
                  <a:pt x="464172" y="549225"/>
                  <a:pt x="537584" y="1231307"/>
                  <a:pt x="513423" y="1215510"/>
                </a:cubicBezTo>
                <a:cubicBezTo>
                  <a:pt x="489262" y="1199713"/>
                  <a:pt x="420496" y="686757"/>
                  <a:pt x="335003" y="490681"/>
                </a:cubicBezTo>
                <a:cubicBezTo>
                  <a:pt x="249510" y="294605"/>
                  <a:pt x="-12543" y="58571"/>
                  <a:pt x="467" y="39056"/>
                </a:cubicBezTo>
                <a:cubicBezTo>
                  <a:pt x="13477" y="19541"/>
                  <a:pt x="374962" y="372664"/>
                  <a:pt x="413062" y="373593"/>
                </a:cubicBezTo>
                <a:cubicBezTo>
                  <a:pt x="451162" y="374522"/>
                  <a:pt x="147291" y="-3690"/>
                  <a:pt x="217915" y="2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1C744F9F-1A11-56E7-B0DE-A5F98225D770}"/>
              </a:ext>
            </a:extLst>
          </p:cNvPr>
          <p:cNvSpPr/>
          <p:nvPr/>
        </p:nvSpPr>
        <p:spPr>
          <a:xfrm>
            <a:off x="4810843" y="1273494"/>
            <a:ext cx="2204980" cy="1263681"/>
          </a:xfrm>
          <a:custGeom>
            <a:avLst/>
            <a:gdLst>
              <a:gd name="connsiteX0" fmla="*/ 78967 w 2204980"/>
              <a:gd name="connsiteY0" fmla="*/ 14472 h 1263681"/>
              <a:gd name="connsiteX1" fmla="*/ 2130791 w 2204980"/>
              <a:gd name="connsiteY1" fmla="*/ 650091 h 1263681"/>
              <a:gd name="connsiteX2" fmla="*/ 1779528 w 2204980"/>
              <a:gd name="connsiteY2" fmla="*/ 722574 h 1263681"/>
              <a:gd name="connsiteX3" fmla="*/ 2036006 w 2204980"/>
              <a:gd name="connsiteY3" fmla="*/ 1263408 h 1263681"/>
              <a:gd name="connsiteX4" fmla="*/ 1645713 w 2204980"/>
              <a:gd name="connsiteY4" fmla="*/ 795057 h 1263681"/>
              <a:gd name="connsiteX5" fmla="*/ 1149484 w 2204980"/>
              <a:gd name="connsiteY5" fmla="*/ 728150 h 1263681"/>
              <a:gd name="connsiteX6" fmla="*/ 1495172 w 2204980"/>
              <a:gd name="connsiteY6" fmla="*/ 1207652 h 1263681"/>
              <a:gd name="connsiteX7" fmla="*/ 1032396 w 2204980"/>
              <a:gd name="connsiteY7" fmla="*/ 633365 h 1263681"/>
              <a:gd name="connsiteX8" fmla="*/ 480411 w 2204980"/>
              <a:gd name="connsiteY8" fmla="*/ 237496 h 1263681"/>
              <a:gd name="connsiteX9" fmla="*/ 78967 w 2204980"/>
              <a:gd name="connsiteY9" fmla="*/ 14472 h 126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4980" h="1263681">
                <a:moveTo>
                  <a:pt x="78967" y="14472"/>
                </a:moveTo>
                <a:cubicBezTo>
                  <a:pt x="354030" y="83238"/>
                  <a:pt x="1847364" y="532074"/>
                  <a:pt x="2130791" y="650091"/>
                </a:cubicBezTo>
                <a:cubicBezTo>
                  <a:pt x="2414218" y="768108"/>
                  <a:pt x="1795326" y="620354"/>
                  <a:pt x="1779528" y="722574"/>
                </a:cubicBezTo>
                <a:cubicBezTo>
                  <a:pt x="1763730" y="824794"/>
                  <a:pt x="2058308" y="1251328"/>
                  <a:pt x="2036006" y="1263408"/>
                </a:cubicBezTo>
                <a:cubicBezTo>
                  <a:pt x="2013704" y="1275488"/>
                  <a:pt x="1793467" y="884267"/>
                  <a:pt x="1645713" y="795057"/>
                </a:cubicBezTo>
                <a:cubicBezTo>
                  <a:pt x="1497959" y="705847"/>
                  <a:pt x="1174574" y="659384"/>
                  <a:pt x="1149484" y="728150"/>
                </a:cubicBezTo>
                <a:cubicBezTo>
                  <a:pt x="1124394" y="796916"/>
                  <a:pt x="1514687" y="1223449"/>
                  <a:pt x="1495172" y="1207652"/>
                </a:cubicBezTo>
                <a:cubicBezTo>
                  <a:pt x="1475657" y="1191855"/>
                  <a:pt x="1201523" y="795058"/>
                  <a:pt x="1032396" y="633365"/>
                </a:cubicBezTo>
                <a:cubicBezTo>
                  <a:pt x="863269" y="471672"/>
                  <a:pt x="637457" y="335999"/>
                  <a:pt x="480411" y="237496"/>
                </a:cubicBezTo>
                <a:cubicBezTo>
                  <a:pt x="323365" y="138993"/>
                  <a:pt x="-196096" y="-54294"/>
                  <a:pt x="78967" y="1447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C4378D09-FE42-264D-23B9-76F56249CBC7}"/>
              </a:ext>
            </a:extLst>
          </p:cNvPr>
          <p:cNvSpPr/>
          <p:nvPr/>
        </p:nvSpPr>
        <p:spPr>
          <a:xfrm>
            <a:off x="5201765" y="1579715"/>
            <a:ext cx="1673708" cy="1042490"/>
          </a:xfrm>
          <a:custGeom>
            <a:avLst/>
            <a:gdLst>
              <a:gd name="connsiteX0" fmla="*/ 686079 w 1673708"/>
              <a:gd name="connsiteY0" fmla="*/ 70665 h 1042490"/>
              <a:gd name="connsiteX1" fmla="*/ 752986 w 1673708"/>
              <a:gd name="connsiteY1" fmla="*/ 115270 h 1042490"/>
              <a:gd name="connsiteX2" fmla="*/ 1477815 w 1673708"/>
              <a:gd name="connsiteY2" fmla="*/ 460958 h 1042490"/>
              <a:gd name="connsiteX3" fmla="*/ 1416484 w 1673708"/>
              <a:gd name="connsiteY3" fmla="*/ 566895 h 1042490"/>
              <a:gd name="connsiteX4" fmla="*/ 1672962 w 1673708"/>
              <a:gd name="connsiteY4" fmla="*/ 1040822 h 1042490"/>
              <a:gd name="connsiteX5" fmla="*/ 1321698 w 1673708"/>
              <a:gd name="connsiteY5" fmla="*/ 706285 h 1042490"/>
              <a:gd name="connsiteX6" fmla="*/ 591294 w 1673708"/>
              <a:gd name="connsiteY6" fmla="*/ 243509 h 1042490"/>
              <a:gd name="connsiteX7" fmla="*/ 279 w 1673708"/>
              <a:gd name="connsiteY7" fmla="*/ 26061 h 1042490"/>
              <a:gd name="connsiteX8" fmla="*/ 663776 w 1673708"/>
              <a:gd name="connsiteY8" fmla="*/ 215631 h 1042490"/>
              <a:gd name="connsiteX9" fmla="*/ 379420 w 1673708"/>
              <a:gd name="connsiteY9" fmla="*/ 3758 h 1042490"/>
              <a:gd name="connsiteX10" fmla="*/ 686079 w 1673708"/>
              <a:gd name="connsiteY10" fmla="*/ 70665 h 104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3708" h="1042490">
                <a:moveTo>
                  <a:pt x="686079" y="70665"/>
                </a:moveTo>
                <a:cubicBezTo>
                  <a:pt x="748340" y="89250"/>
                  <a:pt x="621030" y="50221"/>
                  <a:pt x="752986" y="115270"/>
                </a:cubicBezTo>
                <a:cubicBezTo>
                  <a:pt x="884942" y="180319"/>
                  <a:pt x="1367232" y="385687"/>
                  <a:pt x="1477815" y="460958"/>
                </a:cubicBezTo>
                <a:cubicBezTo>
                  <a:pt x="1588398" y="536229"/>
                  <a:pt x="1383960" y="470251"/>
                  <a:pt x="1416484" y="566895"/>
                </a:cubicBezTo>
                <a:cubicBezTo>
                  <a:pt x="1449008" y="663539"/>
                  <a:pt x="1688760" y="1017590"/>
                  <a:pt x="1672962" y="1040822"/>
                </a:cubicBezTo>
                <a:cubicBezTo>
                  <a:pt x="1657164" y="1064054"/>
                  <a:pt x="1501976" y="839170"/>
                  <a:pt x="1321698" y="706285"/>
                </a:cubicBezTo>
                <a:cubicBezTo>
                  <a:pt x="1141420" y="573400"/>
                  <a:pt x="811531" y="356880"/>
                  <a:pt x="591294" y="243509"/>
                </a:cubicBezTo>
                <a:cubicBezTo>
                  <a:pt x="371057" y="130138"/>
                  <a:pt x="-11801" y="30707"/>
                  <a:pt x="279" y="26061"/>
                </a:cubicBezTo>
                <a:cubicBezTo>
                  <a:pt x="12359" y="21415"/>
                  <a:pt x="600586" y="219348"/>
                  <a:pt x="663776" y="215631"/>
                </a:cubicBezTo>
                <a:cubicBezTo>
                  <a:pt x="726966" y="211914"/>
                  <a:pt x="382208" y="24202"/>
                  <a:pt x="379420" y="3758"/>
                </a:cubicBezTo>
                <a:cubicBezTo>
                  <a:pt x="376632" y="-16686"/>
                  <a:pt x="623818" y="52080"/>
                  <a:pt x="686079" y="7066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1CFC2136-7EE2-30F8-ED8D-5ACD5242DE94}"/>
              </a:ext>
            </a:extLst>
          </p:cNvPr>
          <p:cNvSpPr/>
          <p:nvPr/>
        </p:nvSpPr>
        <p:spPr>
          <a:xfrm>
            <a:off x="4477049" y="1367109"/>
            <a:ext cx="991333" cy="1048939"/>
          </a:xfrm>
          <a:custGeom>
            <a:avLst/>
            <a:gdLst>
              <a:gd name="connsiteX0" fmla="*/ 942444 w 991333"/>
              <a:gd name="connsiteY0" fmla="*/ 160608 h 1048939"/>
              <a:gd name="connsiteX1" fmla="*/ 892263 w 991333"/>
              <a:gd name="connsiteY1" fmla="*/ 160608 h 1048939"/>
              <a:gd name="connsiteX2" fmla="*/ 379307 w 991333"/>
              <a:gd name="connsiteY2" fmla="*/ 417086 h 1048939"/>
              <a:gd name="connsiteX3" fmla="*/ 166 w 991333"/>
              <a:gd name="connsiteY3" fmla="*/ 1047130 h 1048939"/>
              <a:gd name="connsiteX4" fmla="*/ 329127 w 991333"/>
              <a:gd name="connsiteY4" fmla="*/ 199637 h 1048939"/>
              <a:gd name="connsiteX5" fmla="*/ 167434 w 991333"/>
              <a:gd name="connsiteY5" fmla="*/ 344603 h 1048939"/>
              <a:gd name="connsiteX6" fmla="*/ 345853 w 991333"/>
              <a:gd name="connsiteY6" fmla="*/ 4491 h 1048939"/>
              <a:gd name="connsiteX7" fmla="*/ 942444 w 991333"/>
              <a:gd name="connsiteY7" fmla="*/ 160608 h 104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1333" h="1048939">
                <a:moveTo>
                  <a:pt x="942444" y="160608"/>
                </a:moveTo>
                <a:cubicBezTo>
                  <a:pt x="1033512" y="186628"/>
                  <a:pt x="986119" y="117862"/>
                  <a:pt x="892263" y="160608"/>
                </a:cubicBezTo>
                <a:cubicBezTo>
                  <a:pt x="798407" y="203354"/>
                  <a:pt x="527990" y="269332"/>
                  <a:pt x="379307" y="417086"/>
                </a:cubicBezTo>
                <a:cubicBezTo>
                  <a:pt x="230624" y="564840"/>
                  <a:pt x="8529" y="1083372"/>
                  <a:pt x="166" y="1047130"/>
                </a:cubicBezTo>
                <a:cubicBezTo>
                  <a:pt x="-8197" y="1010888"/>
                  <a:pt x="301249" y="316725"/>
                  <a:pt x="329127" y="199637"/>
                </a:cubicBezTo>
                <a:cubicBezTo>
                  <a:pt x="357005" y="82549"/>
                  <a:pt x="164646" y="377127"/>
                  <a:pt x="167434" y="344603"/>
                </a:cubicBezTo>
                <a:cubicBezTo>
                  <a:pt x="170222" y="312079"/>
                  <a:pt x="212038" y="37945"/>
                  <a:pt x="345853" y="4491"/>
                </a:cubicBezTo>
                <a:cubicBezTo>
                  <a:pt x="479668" y="-28963"/>
                  <a:pt x="851376" y="134588"/>
                  <a:pt x="942444" y="16060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D86726AD-AB70-BB76-63DA-E07FE44F71A8}"/>
              </a:ext>
            </a:extLst>
          </p:cNvPr>
          <p:cNvSpPr/>
          <p:nvPr/>
        </p:nvSpPr>
        <p:spPr>
          <a:xfrm>
            <a:off x="4948068" y="1399455"/>
            <a:ext cx="1805758" cy="1118548"/>
          </a:xfrm>
          <a:custGeom>
            <a:avLst/>
            <a:gdLst>
              <a:gd name="connsiteX0" fmla="*/ 3073 w 1805758"/>
              <a:gd name="connsiteY0" fmla="*/ 23 h 1118548"/>
              <a:gd name="connsiteX1" fmla="*/ 1246434 w 1805758"/>
              <a:gd name="connsiteY1" fmla="*/ 401467 h 1118548"/>
              <a:gd name="connsiteX2" fmla="*/ 1157225 w 1805758"/>
              <a:gd name="connsiteY2" fmla="*/ 384740 h 1118548"/>
              <a:gd name="connsiteX3" fmla="*/ 1709210 w 1805758"/>
              <a:gd name="connsiteY3" fmla="*/ 992482 h 1118548"/>
              <a:gd name="connsiteX4" fmla="*/ 1597698 w 1805758"/>
              <a:gd name="connsiteY4" fmla="*/ 892121 h 1118548"/>
              <a:gd name="connsiteX5" fmla="*/ 1803995 w 1805758"/>
              <a:gd name="connsiteY5" fmla="*/ 1115145 h 1118548"/>
              <a:gd name="connsiteX6" fmla="*/ 1458308 w 1805758"/>
              <a:gd name="connsiteY6" fmla="*/ 685823 h 1118548"/>
              <a:gd name="connsiteX7" fmla="*/ 1681332 w 1805758"/>
              <a:gd name="connsiteY7" fmla="*/ 853091 h 1118548"/>
              <a:gd name="connsiteX8" fmla="*/ 917473 w 1805758"/>
              <a:gd name="connsiteY8" fmla="*/ 384740 h 1118548"/>
              <a:gd name="connsiteX9" fmla="*/ 3073 w 1805758"/>
              <a:gd name="connsiteY9" fmla="*/ 23 h 111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5758" h="1118548">
                <a:moveTo>
                  <a:pt x="3073" y="23"/>
                </a:moveTo>
                <a:cubicBezTo>
                  <a:pt x="57900" y="2811"/>
                  <a:pt x="1054075" y="337347"/>
                  <a:pt x="1246434" y="401467"/>
                </a:cubicBezTo>
                <a:cubicBezTo>
                  <a:pt x="1438793" y="465587"/>
                  <a:pt x="1080096" y="286238"/>
                  <a:pt x="1157225" y="384740"/>
                </a:cubicBezTo>
                <a:cubicBezTo>
                  <a:pt x="1234354" y="483242"/>
                  <a:pt x="1635798" y="907919"/>
                  <a:pt x="1709210" y="992482"/>
                </a:cubicBezTo>
                <a:cubicBezTo>
                  <a:pt x="1782622" y="1077046"/>
                  <a:pt x="1581901" y="871677"/>
                  <a:pt x="1597698" y="892121"/>
                </a:cubicBezTo>
                <a:cubicBezTo>
                  <a:pt x="1613496" y="912565"/>
                  <a:pt x="1827227" y="1149528"/>
                  <a:pt x="1803995" y="1115145"/>
                </a:cubicBezTo>
                <a:cubicBezTo>
                  <a:pt x="1780763" y="1080762"/>
                  <a:pt x="1478752" y="729499"/>
                  <a:pt x="1458308" y="685823"/>
                </a:cubicBezTo>
                <a:cubicBezTo>
                  <a:pt x="1437864" y="642147"/>
                  <a:pt x="1771471" y="903272"/>
                  <a:pt x="1681332" y="853091"/>
                </a:cubicBezTo>
                <a:cubicBezTo>
                  <a:pt x="1591193" y="802911"/>
                  <a:pt x="1193466" y="523201"/>
                  <a:pt x="917473" y="384740"/>
                </a:cubicBezTo>
                <a:cubicBezTo>
                  <a:pt x="641480" y="246279"/>
                  <a:pt x="-51754" y="-2765"/>
                  <a:pt x="3073" y="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8616BBC2-11F8-9FFE-A571-CD4FB3C14A99}"/>
              </a:ext>
            </a:extLst>
          </p:cNvPr>
          <p:cNvSpPr/>
          <p:nvPr/>
        </p:nvSpPr>
        <p:spPr>
          <a:xfrm>
            <a:off x="5094126" y="1451934"/>
            <a:ext cx="1660303" cy="1204391"/>
          </a:xfrm>
          <a:custGeom>
            <a:avLst/>
            <a:gdLst>
              <a:gd name="connsiteX0" fmla="*/ 18708 w 1660303"/>
              <a:gd name="connsiteY0" fmla="*/ 3300 h 1204391"/>
              <a:gd name="connsiteX1" fmla="*/ 1144981 w 1660303"/>
              <a:gd name="connsiteY1" fmla="*/ 538559 h 1204391"/>
              <a:gd name="connsiteX2" fmla="*/ 1039045 w 1660303"/>
              <a:gd name="connsiteY2" fmla="*/ 527407 h 1204391"/>
              <a:gd name="connsiteX3" fmla="*/ 1646786 w 1660303"/>
              <a:gd name="connsiteY3" fmla="*/ 1029212 h 1204391"/>
              <a:gd name="connsiteX4" fmla="*/ 1468367 w 1660303"/>
              <a:gd name="connsiteY4" fmla="*/ 923276 h 1204391"/>
              <a:gd name="connsiteX5" fmla="*/ 1557576 w 1660303"/>
              <a:gd name="connsiteY5" fmla="*/ 984607 h 1204391"/>
              <a:gd name="connsiteX6" fmla="*/ 1200737 w 1660303"/>
              <a:gd name="connsiteY6" fmla="*/ 800612 h 1204391"/>
              <a:gd name="connsiteX7" fmla="*/ 1273220 w 1660303"/>
              <a:gd name="connsiteY7" fmla="*/ 1040364 h 1204391"/>
              <a:gd name="connsiteX8" fmla="*/ 938684 w 1660303"/>
              <a:gd name="connsiteY8" fmla="*/ 834066 h 1204391"/>
              <a:gd name="connsiteX9" fmla="*/ 1172859 w 1660303"/>
              <a:gd name="connsiteY9" fmla="*/ 1202056 h 1204391"/>
              <a:gd name="connsiteX10" fmla="*/ 648752 w 1660303"/>
              <a:gd name="connsiteY10" fmla="*/ 622193 h 1204391"/>
              <a:gd name="connsiteX11" fmla="*/ 453606 w 1660303"/>
              <a:gd name="connsiteY11" fmla="*/ 326686 h 1204391"/>
              <a:gd name="connsiteX12" fmla="*/ 18708 w 1660303"/>
              <a:gd name="connsiteY12" fmla="*/ 3300 h 120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60303" h="1204391">
                <a:moveTo>
                  <a:pt x="18708" y="3300"/>
                </a:moveTo>
                <a:cubicBezTo>
                  <a:pt x="133937" y="38612"/>
                  <a:pt x="974925" y="451208"/>
                  <a:pt x="1144981" y="538559"/>
                </a:cubicBezTo>
                <a:cubicBezTo>
                  <a:pt x="1315037" y="625910"/>
                  <a:pt x="955411" y="445632"/>
                  <a:pt x="1039045" y="527407"/>
                </a:cubicBezTo>
                <a:cubicBezTo>
                  <a:pt x="1122679" y="609183"/>
                  <a:pt x="1575232" y="963234"/>
                  <a:pt x="1646786" y="1029212"/>
                </a:cubicBezTo>
                <a:cubicBezTo>
                  <a:pt x="1718340" y="1095190"/>
                  <a:pt x="1483235" y="930710"/>
                  <a:pt x="1468367" y="923276"/>
                </a:cubicBezTo>
                <a:cubicBezTo>
                  <a:pt x="1453499" y="915842"/>
                  <a:pt x="1602181" y="1005051"/>
                  <a:pt x="1557576" y="984607"/>
                </a:cubicBezTo>
                <a:cubicBezTo>
                  <a:pt x="1512971" y="964163"/>
                  <a:pt x="1248130" y="791319"/>
                  <a:pt x="1200737" y="800612"/>
                </a:cubicBezTo>
                <a:cubicBezTo>
                  <a:pt x="1153344" y="809905"/>
                  <a:pt x="1316895" y="1034788"/>
                  <a:pt x="1273220" y="1040364"/>
                </a:cubicBezTo>
                <a:cubicBezTo>
                  <a:pt x="1229545" y="1045940"/>
                  <a:pt x="955411" y="807117"/>
                  <a:pt x="938684" y="834066"/>
                </a:cubicBezTo>
                <a:cubicBezTo>
                  <a:pt x="921957" y="861015"/>
                  <a:pt x="1221181" y="1237368"/>
                  <a:pt x="1172859" y="1202056"/>
                </a:cubicBezTo>
                <a:cubicBezTo>
                  <a:pt x="1124537" y="1166744"/>
                  <a:pt x="768627" y="768088"/>
                  <a:pt x="648752" y="622193"/>
                </a:cubicBezTo>
                <a:cubicBezTo>
                  <a:pt x="528877" y="476298"/>
                  <a:pt x="553038" y="427976"/>
                  <a:pt x="453606" y="326686"/>
                </a:cubicBezTo>
                <a:cubicBezTo>
                  <a:pt x="354174" y="225396"/>
                  <a:pt x="-96521" y="-32012"/>
                  <a:pt x="18708" y="330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6F3DAF65-64CA-3862-97A0-EA36EAF7F7C3}"/>
              </a:ext>
            </a:extLst>
          </p:cNvPr>
          <p:cNvSpPr/>
          <p:nvPr/>
        </p:nvSpPr>
        <p:spPr>
          <a:xfrm>
            <a:off x="4449530" y="1296563"/>
            <a:ext cx="1664699" cy="1375112"/>
          </a:xfrm>
          <a:custGeom>
            <a:avLst/>
            <a:gdLst>
              <a:gd name="connsiteX0" fmla="*/ 741363 w 1664699"/>
              <a:gd name="connsiteY0" fmla="*/ 2554 h 1375112"/>
              <a:gd name="connsiteX1" fmla="*/ 1343529 w 1664699"/>
              <a:gd name="connsiteY1" fmla="*/ 548964 h 1375112"/>
              <a:gd name="connsiteX2" fmla="*/ 1259894 w 1664699"/>
              <a:gd name="connsiteY2" fmla="*/ 504359 h 1375112"/>
              <a:gd name="connsiteX3" fmla="*/ 1661338 w 1664699"/>
              <a:gd name="connsiteY3" fmla="*/ 1351852 h 1375112"/>
              <a:gd name="connsiteX4" fmla="*/ 1427163 w 1664699"/>
              <a:gd name="connsiteY4" fmla="*/ 1078647 h 1375112"/>
              <a:gd name="connsiteX5" fmla="*/ 997841 w 1664699"/>
              <a:gd name="connsiteY5" fmla="*/ 465330 h 1375112"/>
              <a:gd name="connsiteX6" fmla="*/ 5382 w 1664699"/>
              <a:gd name="connsiteY6" fmla="*/ 604720 h 1375112"/>
              <a:gd name="connsiteX7" fmla="*/ 607548 w 1664699"/>
              <a:gd name="connsiteY7" fmla="*/ 459754 h 1375112"/>
              <a:gd name="connsiteX8" fmla="*/ 746938 w 1664699"/>
              <a:gd name="connsiteY8" fmla="*/ 348242 h 1375112"/>
              <a:gd name="connsiteX9" fmla="*/ 741363 w 1664699"/>
              <a:gd name="connsiteY9" fmla="*/ 2554 h 13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4699" h="1375112">
                <a:moveTo>
                  <a:pt x="741363" y="2554"/>
                </a:moveTo>
                <a:cubicBezTo>
                  <a:pt x="840795" y="36008"/>
                  <a:pt x="1257107" y="465330"/>
                  <a:pt x="1343529" y="548964"/>
                </a:cubicBezTo>
                <a:cubicBezTo>
                  <a:pt x="1429951" y="632598"/>
                  <a:pt x="1206926" y="370544"/>
                  <a:pt x="1259894" y="504359"/>
                </a:cubicBezTo>
                <a:cubicBezTo>
                  <a:pt x="1312862" y="638174"/>
                  <a:pt x="1633460" y="1256137"/>
                  <a:pt x="1661338" y="1351852"/>
                </a:cubicBezTo>
                <a:cubicBezTo>
                  <a:pt x="1689216" y="1447567"/>
                  <a:pt x="1537746" y="1226401"/>
                  <a:pt x="1427163" y="1078647"/>
                </a:cubicBezTo>
                <a:cubicBezTo>
                  <a:pt x="1316580" y="930893"/>
                  <a:pt x="1234804" y="544318"/>
                  <a:pt x="997841" y="465330"/>
                </a:cubicBezTo>
                <a:cubicBezTo>
                  <a:pt x="760878" y="386342"/>
                  <a:pt x="70431" y="605649"/>
                  <a:pt x="5382" y="604720"/>
                </a:cubicBezTo>
                <a:cubicBezTo>
                  <a:pt x="-59667" y="603791"/>
                  <a:pt x="483955" y="502500"/>
                  <a:pt x="607548" y="459754"/>
                </a:cubicBezTo>
                <a:cubicBezTo>
                  <a:pt x="731141" y="417008"/>
                  <a:pt x="723706" y="422584"/>
                  <a:pt x="746938" y="348242"/>
                </a:cubicBezTo>
                <a:cubicBezTo>
                  <a:pt x="770170" y="273901"/>
                  <a:pt x="641931" y="-30900"/>
                  <a:pt x="741363" y="255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BEABC848-D5D1-BB5D-3171-8E2D65C4B59B}"/>
              </a:ext>
            </a:extLst>
          </p:cNvPr>
          <p:cNvSpPr/>
          <p:nvPr/>
        </p:nvSpPr>
        <p:spPr>
          <a:xfrm>
            <a:off x="4410258" y="1613527"/>
            <a:ext cx="1055232" cy="697520"/>
          </a:xfrm>
          <a:custGeom>
            <a:avLst/>
            <a:gdLst>
              <a:gd name="connsiteX0" fmla="*/ 1053840 w 1055232"/>
              <a:gd name="connsiteY0" fmla="*/ 36853 h 697520"/>
              <a:gd name="connsiteX1" fmla="*/ 663547 w 1055232"/>
              <a:gd name="connsiteY1" fmla="*/ 126063 h 697520"/>
              <a:gd name="connsiteX2" fmla="*/ 211922 w 1055232"/>
              <a:gd name="connsiteY2" fmla="*/ 644595 h 697520"/>
              <a:gd name="connsiteX3" fmla="*/ 356888 w 1055232"/>
              <a:gd name="connsiteY3" fmla="*/ 404844 h 697520"/>
              <a:gd name="connsiteX4" fmla="*/ 49 w 1055232"/>
              <a:gd name="connsiteY4" fmla="*/ 694775 h 697520"/>
              <a:gd name="connsiteX5" fmla="*/ 384766 w 1055232"/>
              <a:gd name="connsiteY5" fmla="*/ 192971 h 697520"/>
              <a:gd name="connsiteX6" fmla="*/ 524157 w 1055232"/>
              <a:gd name="connsiteY6" fmla="*/ 8975 h 697520"/>
              <a:gd name="connsiteX7" fmla="*/ 1053840 w 1055232"/>
              <a:gd name="connsiteY7" fmla="*/ 36853 h 69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232" h="697520">
                <a:moveTo>
                  <a:pt x="1053840" y="36853"/>
                </a:moveTo>
                <a:cubicBezTo>
                  <a:pt x="1077072" y="56368"/>
                  <a:pt x="803867" y="24773"/>
                  <a:pt x="663547" y="126063"/>
                </a:cubicBezTo>
                <a:cubicBezTo>
                  <a:pt x="523227" y="227353"/>
                  <a:pt x="263032" y="598132"/>
                  <a:pt x="211922" y="644595"/>
                </a:cubicBezTo>
                <a:cubicBezTo>
                  <a:pt x="160812" y="691059"/>
                  <a:pt x="392200" y="396481"/>
                  <a:pt x="356888" y="404844"/>
                </a:cubicBezTo>
                <a:cubicBezTo>
                  <a:pt x="321576" y="413207"/>
                  <a:pt x="-4597" y="730087"/>
                  <a:pt x="49" y="694775"/>
                </a:cubicBezTo>
                <a:cubicBezTo>
                  <a:pt x="4695" y="659463"/>
                  <a:pt x="297415" y="307271"/>
                  <a:pt x="384766" y="192971"/>
                </a:cubicBezTo>
                <a:cubicBezTo>
                  <a:pt x="472117" y="78671"/>
                  <a:pt x="419150" y="34065"/>
                  <a:pt x="524157" y="8975"/>
                </a:cubicBezTo>
                <a:cubicBezTo>
                  <a:pt x="629164" y="-16115"/>
                  <a:pt x="1030608" y="17338"/>
                  <a:pt x="1053840" y="3685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B16F1BA7-63E4-323A-D850-FD5995E38D92}"/>
              </a:ext>
            </a:extLst>
          </p:cNvPr>
          <p:cNvSpPr/>
          <p:nvPr/>
        </p:nvSpPr>
        <p:spPr>
          <a:xfrm>
            <a:off x="4059388" y="2140685"/>
            <a:ext cx="694006" cy="1400422"/>
          </a:xfrm>
          <a:custGeom>
            <a:avLst/>
            <a:gdLst>
              <a:gd name="connsiteX0" fmla="*/ 679880 w 694006"/>
              <a:gd name="connsiteY0" fmla="*/ 349 h 1400422"/>
              <a:gd name="connsiteX1" fmla="*/ 507036 w 694006"/>
              <a:gd name="connsiteY1" fmla="*/ 206647 h 1400422"/>
              <a:gd name="connsiteX2" fmla="*/ 445705 w 694006"/>
              <a:gd name="connsiteY2" fmla="*/ 608091 h 1400422"/>
              <a:gd name="connsiteX3" fmla="*/ 445705 w 694006"/>
              <a:gd name="connsiteY3" fmla="*/ 585788 h 1400422"/>
              <a:gd name="connsiteX4" fmla="*/ 534914 w 694006"/>
              <a:gd name="connsiteY4" fmla="*/ 1377525 h 1400422"/>
              <a:gd name="connsiteX5" fmla="*/ 451280 w 694006"/>
              <a:gd name="connsiteY5" fmla="*/ 1109895 h 1400422"/>
              <a:gd name="connsiteX6" fmla="*/ 5232 w 694006"/>
              <a:gd name="connsiteY6" fmla="*/ 318159 h 1400422"/>
              <a:gd name="connsiteX7" fmla="*/ 200378 w 694006"/>
              <a:gd name="connsiteY7" fmla="*/ 686149 h 1400422"/>
              <a:gd name="connsiteX8" fmla="*/ 94441 w 694006"/>
              <a:gd name="connsiteY8" fmla="*/ 251252 h 1400422"/>
              <a:gd name="connsiteX9" fmla="*/ 679880 w 694006"/>
              <a:gd name="connsiteY9" fmla="*/ 349 h 140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006" h="1400422">
                <a:moveTo>
                  <a:pt x="679880" y="349"/>
                </a:moveTo>
                <a:cubicBezTo>
                  <a:pt x="748646" y="-7085"/>
                  <a:pt x="546065" y="105357"/>
                  <a:pt x="507036" y="206647"/>
                </a:cubicBezTo>
                <a:cubicBezTo>
                  <a:pt x="468007" y="307937"/>
                  <a:pt x="455927" y="544901"/>
                  <a:pt x="445705" y="608091"/>
                </a:cubicBezTo>
                <a:cubicBezTo>
                  <a:pt x="435483" y="671281"/>
                  <a:pt x="430837" y="457549"/>
                  <a:pt x="445705" y="585788"/>
                </a:cubicBezTo>
                <a:cubicBezTo>
                  <a:pt x="460573" y="714027"/>
                  <a:pt x="533985" y="1290174"/>
                  <a:pt x="534914" y="1377525"/>
                </a:cubicBezTo>
                <a:cubicBezTo>
                  <a:pt x="535843" y="1464876"/>
                  <a:pt x="539560" y="1286456"/>
                  <a:pt x="451280" y="1109895"/>
                </a:cubicBezTo>
                <a:cubicBezTo>
                  <a:pt x="363000" y="933334"/>
                  <a:pt x="47049" y="388783"/>
                  <a:pt x="5232" y="318159"/>
                </a:cubicBezTo>
                <a:cubicBezTo>
                  <a:pt x="-36585" y="247535"/>
                  <a:pt x="185510" y="697300"/>
                  <a:pt x="200378" y="686149"/>
                </a:cubicBezTo>
                <a:cubicBezTo>
                  <a:pt x="215246" y="674998"/>
                  <a:pt x="17312" y="363693"/>
                  <a:pt x="94441" y="251252"/>
                </a:cubicBezTo>
                <a:cubicBezTo>
                  <a:pt x="171570" y="138811"/>
                  <a:pt x="611114" y="7783"/>
                  <a:pt x="679880" y="34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8569C6D8-8909-A0A8-3E56-8DF5868B16DB}"/>
              </a:ext>
            </a:extLst>
          </p:cNvPr>
          <p:cNvSpPr/>
          <p:nvPr/>
        </p:nvSpPr>
        <p:spPr>
          <a:xfrm>
            <a:off x="3952184" y="2384690"/>
            <a:ext cx="708759" cy="2064912"/>
          </a:xfrm>
          <a:custGeom>
            <a:avLst/>
            <a:gdLst>
              <a:gd name="connsiteX0" fmla="*/ 268553 w 708759"/>
              <a:gd name="connsiteY0" fmla="*/ 35125 h 2064912"/>
              <a:gd name="connsiteX1" fmla="*/ 525031 w 708759"/>
              <a:gd name="connsiteY1" fmla="*/ 542505 h 2064912"/>
              <a:gd name="connsiteX2" fmla="*/ 586362 w 708759"/>
              <a:gd name="connsiteY2" fmla="*/ 810134 h 2064912"/>
              <a:gd name="connsiteX3" fmla="*/ 575211 w 708759"/>
              <a:gd name="connsiteY3" fmla="*/ 737651 h 2064912"/>
              <a:gd name="connsiteX4" fmla="*/ 703450 w 708759"/>
              <a:gd name="connsiteY4" fmla="*/ 966251 h 2064912"/>
              <a:gd name="connsiteX5" fmla="*/ 368914 w 708759"/>
              <a:gd name="connsiteY5" fmla="*/ 1105642 h 2064912"/>
              <a:gd name="connsiteX6" fmla="*/ 463699 w 708759"/>
              <a:gd name="connsiteY6" fmla="*/ 1462481 h 2064912"/>
              <a:gd name="connsiteX7" fmla="*/ 419094 w 708759"/>
              <a:gd name="connsiteY7" fmla="*/ 1172549 h 2064912"/>
              <a:gd name="connsiteX8" fmla="*/ 380065 w 708759"/>
              <a:gd name="connsiteY8" fmla="*/ 1479208 h 2064912"/>
              <a:gd name="connsiteX9" fmla="*/ 923 w 708759"/>
              <a:gd name="connsiteY9" fmla="*/ 2053495 h 2064912"/>
              <a:gd name="connsiteX10" fmla="*/ 274128 w 708759"/>
              <a:gd name="connsiteY10" fmla="*/ 910495 h 2064912"/>
              <a:gd name="connsiteX11" fmla="*/ 302006 w 708759"/>
              <a:gd name="connsiteY11" fmla="*/ 1100066 h 2064912"/>
              <a:gd name="connsiteX12" fmla="*/ 368914 w 708759"/>
              <a:gd name="connsiteY12" fmla="*/ 347359 h 2064912"/>
              <a:gd name="connsiteX13" fmla="*/ 302006 w 708759"/>
              <a:gd name="connsiteY13" fmla="*/ 74154 h 2064912"/>
              <a:gd name="connsiteX14" fmla="*/ 268553 w 708759"/>
              <a:gd name="connsiteY14" fmla="*/ 35125 h 206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8759" h="2064912">
                <a:moveTo>
                  <a:pt x="268553" y="35125"/>
                </a:moveTo>
                <a:cubicBezTo>
                  <a:pt x="305724" y="113183"/>
                  <a:pt x="472063" y="413337"/>
                  <a:pt x="525031" y="542505"/>
                </a:cubicBezTo>
                <a:cubicBezTo>
                  <a:pt x="577999" y="671673"/>
                  <a:pt x="577999" y="777610"/>
                  <a:pt x="586362" y="810134"/>
                </a:cubicBezTo>
                <a:cubicBezTo>
                  <a:pt x="594725" y="842658"/>
                  <a:pt x="555696" y="711631"/>
                  <a:pt x="575211" y="737651"/>
                </a:cubicBezTo>
                <a:cubicBezTo>
                  <a:pt x="594726" y="763671"/>
                  <a:pt x="737833" y="904919"/>
                  <a:pt x="703450" y="966251"/>
                </a:cubicBezTo>
                <a:cubicBezTo>
                  <a:pt x="669067" y="1027583"/>
                  <a:pt x="408872" y="1022937"/>
                  <a:pt x="368914" y="1105642"/>
                </a:cubicBezTo>
                <a:cubicBezTo>
                  <a:pt x="328956" y="1188347"/>
                  <a:pt x="455336" y="1451330"/>
                  <a:pt x="463699" y="1462481"/>
                </a:cubicBezTo>
                <a:cubicBezTo>
                  <a:pt x="472062" y="1473632"/>
                  <a:pt x="433033" y="1169761"/>
                  <a:pt x="419094" y="1172549"/>
                </a:cubicBezTo>
                <a:cubicBezTo>
                  <a:pt x="405155" y="1175337"/>
                  <a:pt x="449760" y="1332384"/>
                  <a:pt x="380065" y="1479208"/>
                </a:cubicBezTo>
                <a:cubicBezTo>
                  <a:pt x="310370" y="1626032"/>
                  <a:pt x="18579" y="2148280"/>
                  <a:pt x="923" y="2053495"/>
                </a:cubicBezTo>
                <a:cubicBezTo>
                  <a:pt x="-16733" y="1958710"/>
                  <a:pt x="223948" y="1069400"/>
                  <a:pt x="274128" y="910495"/>
                </a:cubicBezTo>
                <a:cubicBezTo>
                  <a:pt x="324308" y="751590"/>
                  <a:pt x="286208" y="1193922"/>
                  <a:pt x="302006" y="1100066"/>
                </a:cubicBezTo>
                <a:cubicBezTo>
                  <a:pt x="317804" y="1006210"/>
                  <a:pt x="368914" y="518344"/>
                  <a:pt x="368914" y="347359"/>
                </a:cubicBezTo>
                <a:cubicBezTo>
                  <a:pt x="368914" y="176374"/>
                  <a:pt x="314087" y="121547"/>
                  <a:pt x="302006" y="74154"/>
                </a:cubicBezTo>
                <a:cubicBezTo>
                  <a:pt x="289926" y="26761"/>
                  <a:pt x="231382" y="-42933"/>
                  <a:pt x="268553" y="351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351AD8A8-F6A0-6DD5-754A-164FCB418EAB}"/>
              </a:ext>
            </a:extLst>
          </p:cNvPr>
          <p:cNvSpPr/>
          <p:nvPr/>
        </p:nvSpPr>
        <p:spPr>
          <a:xfrm>
            <a:off x="3897302" y="2354586"/>
            <a:ext cx="486335" cy="981085"/>
          </a:xfrm>
          <a:custGeom>
            <a:avLst/>
            <a:gdLst>
              <a:gd name="connsiteX0" fmla="*/ 418220 w 486335"/>
              <a:gd name="connsiteY0" fmla="*/ 3897 h 981085"/>
              <a:gd name="connsiteX1" fmla="*/ 345737 w 486335"/>
              <a:gd name="connsiteY1" fmla="*/ 488975 h 981085"/>
              <a:gd name="connsiteX2" fmla="*/ 485127 w 486335"/>
              <a:gd name="connsiteY2" fmla="*/ 979629 h 981085"/>
              <a:gd name="connsiteX3" fmla="*/ 250952 w 486335"/>
              <a:gd name="connsiteY3" fmla="*/ 650668 h 981085"/>
              <a:gd name="connsiteX4" fmla="*/ 49 w 486335"/>
              <a:gd name="connsiteY4" fmla="*/ 293829 h 981085"/>
              <a:gd name="connsiteX5" fmla="*/ 228649 w 486335"/>
              <a:gd name="connsiteY5" fmla="*/ 544731 h 981085"/>
              <a:gd name="connsiteX6" fmla="*/ 145015 w 486335"/>
              <a:gd name="connsiteY6" fmla="*/ 277102 h 981085"/>
              <a:gd name="connsiteX7" fmla="*/ 418220 w 486335"/>
              <a:gd name="connsiteY7" fmla="*/ 3897 h 98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335" h="981085">
                <a:moveTo>
                  <a:pt x="418220" y="3897"/>
                </a:moveTo>
                <a:cubicBezTo>
                  <a:pt x="451673" y="39209"/>
                  <a:pt x="334586" y="326353"/>
                  <a:pt x="345737" y="488975"/>
                </a:cubicBezTo>
                <a:cubicBezTo>
                  <a:pt x="356888" y="651597"/>
                  <a:pt x="500924" y="952680"/>
                  <a:pt x="485127" y="979629"/>
                </a:cubicBezTo>
                <a:cubicBezTo>
                  <a:pt x="469330" y="1006578"/>
                  <a:pt x="250952" y="650668"/>
                  <a:pt x="250952" y="650668"/>
                </a:cubicBezTo>
                <a:cubicBezTo>
                  <a:pt x="170106" y="536368"/>
                  <a:pt x="3766" y="311485"/>
                  <a:pt x="49" y="293829"/>
                </a:cubicBezTo>
                <a:cubicBezTo>
                  <a:pt x="-3668" y="276173"/>
                  <a:pt x="204488" y="547519"/>
                  <a:pt x="228649" y="544731"/>
                </a:cubicBezTo>
                <a:cubicBezTo>
                  <a:pt x="252810" y="541943"/>
                  <a:pt x="115278" y="371887"/>
                  <a:pt x="145015" y="277102"/>
                </a:cubicBezTo>
                <a:cubicBezTo>
                  <a:pt x="174752" y="182317"/>
                  <a:pt x="384767" y="-31415"/>
                  <a:pt x="418220" y="38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5EB3543D-139E-7EC3-4F4A-795AD990E28D}"/>
              </a:ext>
            </a:extLst>
          </p:cNvPr>
          <p:cNvSpPr/>
          <p:nvPr/>
        </p:nvSpPr>
        <p:spPr>
          <a:xfrm>
            <a:off x="3698335" y="2218351"/>
            <a:ext cx="646544" cy="1386331"/>
          </a:xfrm>
          <a:custGeom>
            <a:avLst/>
            <a:gdLst>
              <a:gd name="connsiteX0" fmla="*/ 645065 w 646544"/>
              <a:gd name="connsiteY0" fmla="*/ 742 h 1386331"/>
              <a:gd name="connsiteX1" fmla="*/ 343982 w 646544"/>
              <a:gd name="connsiteY1" fmla="*/ 407761 h 1386331"/>
              <a:gd name="connsiteX2" fmla="*/ 500099 w 646544"/>
              <a:gd name="connsiteY2" fmla="*/ 781327 h 1386331"/>
              <a:gd name="connsiteX3" fmla="*/ 399738 w 646544"/>
              <a:gd name="connsiteY3" fmla="*/ 675390 h 1386331"/>
              <a:gd name="connsiteX4" fmla="*/ 527977 w 646544"/>
              <a:gd name="connsiteY4" fmla="*/ 1355615 h 1386331"/>
              <a:gd name="connsiteX5" fmla="*/ 466645 w 646544"/>
              <a:gd name="connsiteY5" fmla="*/ 1266405 h 1386331"/>
              <a:gd name="connsiteX6" fmla="*/ 410889 w 646544"/>
              <a:gd name="connsiteY6" fmla="*/ 1238527 h 1386331"/>
              <a:gd name="connsiteX7" fmla="*/ 9445 w 646544"/>
              <a:gd name="connsiteY7" fmla="*/ 385459 h 1386331"/>
              <a:gd name="connsiteX8" fmla="*/ 132109 w 646544"/>
              <a:gd name="connsiteY8" fmla="*/ 541576 h 1386331"/>
              <a:gd name="connsiteX9" fmla="*/ 193441 w 646544"/>
              <a:gd name="connsiteY9" fmla="*/ 312976 h 1386331"/>
              <a:gd name="connsiteX10" fmla="*/ 645065 w 646544"/>
              <a:gd name="connsiteY10" fmla="*/ 742 h 138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6544" h="1386331">
                <a:moveTo>
                  <a:pt x="645065" y="742"/>
                </a:moveTo>
                <a:cubicBezTo>
                  <a:pt x="670155" y="16539"/>
                  <a:pt x="368143" y="277664"/>
                  <a:pt x="343982" y="407761"/>
                </a:cubicBezTo>
                <a:cubicBezTo>
                  <a:pt x="319821" y="537858"/>
                  <a:pt x="490806" y="736722"/>
                  <a:pt x="500099" y="781327"/>
                </a:cubicBezTo>
                <a:cubicBezTo>
                  <a:pt x="509392" y="825932"/>
                  <a:pt x="395092" y="579675"/>
                  <a:pt x="399738" y="675390"/>
                </a:cubicBezTo>
                <a:cubicBezTo>
                  <a:pt x="404384" y="771105"/>
                  <a:pt x="516826" y="1257113"/>
                  <a:pt x="527977" y="1355615"/>
                </a:cubicBezTo>
                <a:cubicBezTo>
                  <a:pt x="539128" y="1454117"/>
                  <a:pt x="486160" y="1285920"/>
                  <a:pt x="466645" y="1266405"/>
                </a:cubicBezTo>
                <a:cubicBezTo>
                  <a:pt x="447130" y="1246890"/>
                  <a:pt x="487089" y="1385351"/>
                  <a:pt x="410889" y="1238527"/>
                </a:cubicBezTo>
                <a:cubicBezTo>
                  <a:pt x="334689" y="1091703"/>
                  <a:pt x="55908" y="501618"/>
                  <a:pt x="9445" y="385459"/>
                </a:cubicBezTo>
                <a:cubicBezTo>
                  <a:pt x="-37018" y="269300"/>
                  <a:pt x="101443" y="553656"/>
                  <a:pt x="132109" y="541576"/>
                </a:cubicBezTo>
                <a:cubicBezTo>
                  <a:pt x="162775" y="529496"/>
                  <a:pt x="105161" y="400327"/>
                  <a:pt x="193441" y="312976"/>
                </a:cubicBezTo>
                <a:cubicBezTo>
                  <a:pt x="281721" y="225625"/>
                  <a:pt x="619975" y="-15055"/>
                  <a:pt x="645065" y="74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E5967CE1-C418-BA83-1CD9-5840633DD09D}"/>
              </a:ext>
            </a:extLst>
          </p:cNvPr>
          <p:cNvSpPr/>
          <p:nvPr/>
        </p:nvSpPr>
        <p:spPr>
          <a:xfrm>
            <a:off x="5499437" y="266871"/>
            <a:ext cx="2110281" cy="932957"/>
          </a:xfrm>
          <a:custGeom>
            <a:avLst/>
            <a:gdLst>
              <a:gd name="connsiteX0" fmla="*/ 9265 w 2110281"/>
              <a:gd name="connsiteY0" fmla="*/ 6334 h 932957"/>
              <a:gd name="connsiteX1" fmla="*/ 695065 w 2110281"/>
              <a:gd name="connsiteY1" fmla="*/ 62090 h 932957"/>
              <a:gd name="connsiteX2" fmla="*/ 1670797 w 2110281"/>
              <a:gd name="connsiteY2" fmla="*/ 513714 h 932957"/>
              <a:gd name="connsiteX3" fmla="*/ 1436622 w 2110281"/>
              <a:gd name="connsiteY3" fmla="*/ 446807 h 932957"/>
              <a:gd name="connsiteX4" fmla="*/ 2105695 w 2110281"/>
              <a:gd name="connsiteY4" fmla="*/ 926309 h 932957"/>
              <a:gd name="connsiteX5" fmla="*/ 1659646 w 2110281"/>
              <a:gd name="connsiteY5" fmla="*/ 686558 h 932957"/>
              <a:gd name="connsiteX6" fmla="*/ 360529 w 2110281"/>
              <a:gd name="connsiteY6" fmla="*/ 134573 h 932957"/>
              <a:gd name="connsiteX7" fmla="*/ 59446 w 2110281"/>
              <a:gd name="connsiteY7" fmla="*/ 101119 h 932957"/>
              <a:gd name="connsiteX8" fmla="*/ 282470 w 2110281"/>
              <a:gd name="connsiteY8" fmla="*/ 84392 h 932957"/>
              <a:gd name="connsiteX9" fmla="*/ 9265 w 2110281"/>
              <a:gd name="connsiteY9" fmla="*/ 6334 h 93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0281" h="932957">
                <a:moveTo>
                  <a:pt x="9265" y="6334"/>
                </a:moveTo>
                <a:cubicBezTo>
                  <a:pt x="78031" y="2617"/>
                  <a:pt x="418143" y="-22473"/>
                  <a:pt x="695065" y="62090"/>
                </a:cubicBezTo>
                <a:cubicBezTo>
                  <a:pt x="971987" y="146653"/>
                  <a:pt x="1547204" y="449595"/>
                  <a:pt x="1670797" y="513714"/>
                </a:cubicBezTo>
                <a:cubicBezTo>
                  <a:pt x="1794390" y="577834"/>
                  <a:pt x="1364139" y="378041"/>
                  <a:pt x="1436622" y="446807"/>
                </a:cubicBezTo>
                <a:cubicBezTo>
                  <a:pt x="1509105" y="515573"/>
                  <a:pt x="2068524" y="886351"/>
                  <a:pt x="2105695" y="926309"/>
                </a:cubicBezTo>
                <a:cubicBezTo>
                  <a:pt x="2142866" y="966267"/>
                  <a:pt x="1950507" y="818514"/>
                  <a:pt x="1659646" y="686558"/>
                </a:cubicBezTo>
                <a:cubicBezTo>
                  <a:pt x="1368785" y="554602"/>
                  <a:pt x="627229" y="232146"/>
                  <a:pt x="360529" y="134573"/>
                </a:cubicBezTo>
                <a:cubicBezTo>
                  <a:pt x="93829" y="37000"/>
                  <a:pt x="72456" y="109482"/>
                  <a:pt x="59446" y="101119"/>
                </a:cubicBezTo>
                <a:cubicBezTo>
                  <a:pt x="46436" y="92756"/>
                  <a:pt x="288046" y="99260"/>
                  <a:pt x="282470" y="84392"/>
                </a:cubicBezTo>
                <a:cubicBezTo>
                  <a:pt x="276894" y="69524"/>
                  <a:pt x="-59501" y="10051"/>
                  <a:pt x="9265" y="633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C5BAB415-0D0F-F15D-04E4-F0CBB1048479}"/>
              </a:ext>
            </a:extLst>
          </p:cNvPr>
          <p:cNvSpPr/>
          <p:nvPr/>
        </p:nvSpPr>
        <p:spPr>
          <a:xfrm>
            <a:off x="7343289" y="2640575"/>
            <a:ext cx="1049179" cy="1301662"/>
          </a:xfrm>
          <a:custGeom>
            <a:avLst/>
            <a:gdLst>
              <a:gd name="connsiteX0" fmla="*/ 189360 w 1049179"/>
              <a:gd name="connsiteY0" fmla="*/ 626732 h 1301662"/>
              <a:gd name="connsiteX1" fmla="*/ 284145 w 1049179"/>
              <a:gd name="connsiteY1" fmla="*/ 1005874 h 1301662"/>
              <a:gd name="connsiteX2" fmla="*/ 523896 w 1049179"/>
              <a:gd name="connsiteY2" fmla="*/ 1201020 h 1301662"/>
              <a:gd name="connsiteX3" fmla="*/ 1048004 w 1049179"/>
              <a:gd name="connsiteY3" fmla="*/ 1301381 h 1301662"/>
              <a:gd name="connsiteX4" fmla="*/ 657711 w 1049179"/>
              <a:gd name="connsiteY4" fmla="*/ 1223323 h 1301662"/>
              <a:gd name="connsiteX5" fmla="*/ 378931 w 1049179"/>
              <a:gd name="connsiteY5" fmla="*/ 1011449 h 1301662"/>
              <a:gd name="connsiteX6" fmla="*/ 5365 w 1049179"/>
              <a:gd name="connsiteY6" fmla="*/ 7840 h 1301662"/>
              <a:gd name="connsiteX7" fmla="*/ 161482 w 1049179"/>
              <a:gd name="connsiteY7" fmla="*/ 548674 h 1301662"/>
              <a:gd name="connsiteX8" fmla="*/ 189360 w 1049179"/>
              <a:gd name="connsiteY8" fmla="*/ 626732 h 130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179" h="1301662">
                <a:moveTo>
                  <a:pt x="189360" y="626732"/>
                </a:moveTo>
                <a:cubicBezTo>
                  <a:pt x="209804" y="702932"/>
                  <a:pt x="228389" y="910159"/>
                  <a:pt x="284145" y="1005874"/>
                </a:cubicBezTo>
                <a:cubicBezTo>
                  <a:pt x="339901" y="1101589"/>
                  <a:pt x="396586" y="1151769"/>
                  <a:pt x="523896" y="1201020"/>
                </a:cubicBezTo>
                <a:cubicBezTo>
                  <a:pt x="651206" y="1250271"/>
                  <a:pt x="1025702" y="1297664"/>
                  <a:pt x="1048004" y="1301381"/>
                </a:cubicBezTo>
                <a:cubicBezTo>
                  <a:pt x="1070306" y="1305098"/>
                  <a:pt x="769223" y="1271645"/>
                  <a:pt x="657711" y="1223323"/>
                </a:cubicBezTo>
                <a:cubicBezTo>
                  <a:pt x="546199" y="1175001"/>
                  <a:pt x="487655" y="1214030"/>
                  <a:pt x="378931" y="1011449"/>
                </a:cubicBezTo>
                <a:cubicBezTo>
                  <a:pt x="270207" y="808869"/>
                  <a:pt x="41606" y="84969"/>
                  <a:pt x="5365" y="7840"/>
                </a:cubicBezTo>
                <a:cubicBezTo>
                  <a:pt x="-30876" y="-69289"/>
                  <a:pt x="127099" y="445525"/>
                  <a:pt x="161482" y="548674"/>
                </a:cubicBezTo>
                <a:cubicBezTo>
                  <a:pt x="195865" y="651823"/>
                  <a:pt x="168916" y="550532"/>
                  <a:pt x="189360" y="62673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7C1AB0DE-DA8B-649A-A87A-16D01E38C432}"/>
              </a:ext>
            </a:extLst>
          </p:cNvPr>
          <p:cNvSpPr/>
          <p:nvPr/>
        </p:nvSpPr>
        <p:spPr>
          <a:xfrm>
            <a:off x="3928571" y="1101054"/>
            <a:ext cx="860479" cy="1207252"/>
          </a:xfrm>
          <a:custGeom>
            <a:avLst/>
            <a:gdLst>
              <a:gd name="connsiteX0" fmla="*/ 810697 w 860479"/>
              <a:gd name="connsiteY0" fmla="*/ 41946 h 1207252"/>
              <a:gd name="connsiteX1" fmla="*/ 760517 w 860479"/>
              <a:gd name="connsiteY1" fmla="*/ 53097 h 1207252"/>
              <a:gd name="connsiteX2" fmla="*/ 158351 w 860479"/>
              <a:gd name="connsiteY2" fmla="*/ 382058 h 1207252"/>
              <a:gd name="connsiteX3" fmla="*/ 2234 w 860479"/>
              <a:gd name="connsiteY3" fmla="*/ 1207248 h 1207252"/>
              <a:gd name="connsiteX4" fmla="*/ 236409 w 860479"/>
              <a:gd name="connsiteY4" fmla="*/ 370907 h 1207252"/>
              <a:gd name="connsiteX5" fmla="*/ 258712 w 860479"/>
              <a:gd name="connsiteY5" fmla="*/ 460117 h 1207252"/>
              <a:gd name="connsiteX6" fmla="*/ 810697 w 860479"/>
              <a:gd name="connsiteY6" fmla="*/ 41946 h 120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479" h="1207252">
                <a:moveTo>
                  <a:pt x="810697" y="41946"/>
                </a:moveTo>
                <a:cubicBezTo>
                  <a:pt x="894331" y="-25891"/>
                  <a:pt x="869241" y="-3588"/>
                  <a:pt x="760517" y="53097"/>
                </a:cubicBezTo>
                <a:cubicBezTo>
                  <a:pt x="651793" y="109782"/>
                  <a:pt x="284731" y="189700"/>
                  <a:pt x="158351" y="382058"/>
                </a:cubicBezTo>
                <a:cubicBezTo>
                  <a:pt x="31970" y="574417"/>
                  <a:pt x="-10776" y="1209107"/>
                  <a:pt x="2234" y="1207248"/>
                </a:cubicBezTo>
                <a:cubicBezTo>
                  <a:pt x="15244" y="1205390"/>
                  <a:pt x="193663" y="495429"/>
                  <a:pt x="236409" y="370907"/>
                </a:cubicBezTo>
                <a:cubicBezTo>
                  <a:pt x="279155" y="246385"/>
                  <a:pt x="158351" y="517732"/>
                  <a:pt x="258712" y="460117"/>
                </a:cubicBezTo>
                <a:cubicBezTo>
                  <a:pt x="359073" y="402502"/>
                  <a:pt x="727063" y="109783"/>
                  <a:pt x="810697" y="419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9D825C3E-74A7-933A-BF28-3978A993DD5D}"/>
              </a:ext>
            </a:extLst>
          </p:cNvPr>
          <p:cNvSpPr/>
          <p:nvPr/>
        </p:nvSpPr>
        <p:spPr>
          <a:xfrm>
            <a:off x="4018274" y="1184599"/>
            <a:ext cx="660244" cy="674268"/>
          </a:xfrm>
          <a:custGeom>
            <a:avLst/>
            <a:gdLst>
              <a:gd name="connsiteX0" fmla="*/ 654087 w 660244"/>
              <a:gd name="connsiteY0" fmla="*/ 3006 h 674268"/>
              <a:gd name="connsiteX1" fmla="*/ 208038 w 660244"/>
              <a:gd name="connsiteY1" fmla="*/ 237181 h 674268"/>
              <a:gd name="connsiteX2" fmla="*/ 35194 w 660244"/>
              <a:gd name="connsiteY2" fmla="*/ 510386 h 674268"/>
              <a:gd name="connsiteX3" fmla="*/ 274946 w 660244"/>
              <a:gd name="connsiteY3" fmla="*/ 337542 h 674268"/>
              <a:gd name="connsiteX4" fmla="*/ 1741 w 660244"/>
              <a:gd name="connsiteY4" fmla="*/ 672079 h 674268"/>
              <a:gd name="connsiteX5" fmla="*/ 436638 w 660244"/>
              <a:gd name="connsiteY5" fmla="*/ 142396 h 674268"/>
              <a:gd name="connsiteX6" fmla="*/ 654087 w 660244"/>
              <a:gd name="connsiteY6" fmla="*/ 3006 h 67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244" h="674268">
                <a:moveTo>
                  <a:pt x="654087" y="3006"/>
                </a:moveTo>
                <a:cubicBezTo>
                  <a:pt x="615987" y="18803"/>
                  <a:pt x="311187" y="152618"/>
                  <a:pt x="208038" y="237181"/>
                </a:cubicBezTo>
                <a:cubicBezTo>
                  <a:pt x="104889" y="321744"/>
                  <a:pt x="24043" y="493659"/>
                  <a:pt x="35194" y="510386"/>
                </a:cubicBezTo>
                <a:cubicBezTo>
                  <a:pt x="46345" y="527113"/>
                  <a:pt x="280521" y="310593"/>
                  <a:pt x="274946" y="337542"/>
                </a:cubicBezTo>
                <a:cubicBezTo>
                  <a:pt x="269370" y="364491"/>
                  <a:pt x="-25208" y="704603"/>
                  <a:pt x="1741" y="672079"/>
                </a:cubicBezTo>
                <a:cubicBezTo>
                  <a:pt x="28690" y="639555"/>
                  <a:pt x="327914" y="251120"/>
                  <a:pt x="436638" y="142396"/>
                </a:cubicBezTo>
                <a:cubicBezTo>
                  <a:pt x="545362" y="33672"/>
                  <a:pt x="692187" y="-12791"/>
                  <a:pt x="654087" y="30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3CAF28B6-CAB4-32AF-7321-40B5B9248A2D}"/>
              </a:ext>
            </a:extLst>
          </p:cNvPr>
          <p:cNvSpPr/>
          <p:nvPr/>
        </p:nvSpPr>
        <p:spPr>
          <a:xfrm>
            <a:off x="4540316" y="166973"/>
            <a:ext cx="730582" cy="580208"/>
          </a:xfrm>
          <a:custGeom>
            <a:avLst/>
            <a:gdLst>
              <a:gd name="connsiteX0" fmla="*/ 728635 w 730582"/>
              <a:gd name="connsiteY0" fmla="*/ 295 h 580208"/>
              <a:gd name="connsiteX1" fmla="*/ 48411 w 730582"/>
              <a:gd name="connsiteY1" fmla="*/ 301378 h 580208"/>
              <a:gd name="connsiteX2" fmla="*/ 93016 w 730582"/>
              <a:gd name="connsiteY2" fmla="*/ 318105 h 580208"/>
              <a:gd name="connsiteX3" fmla="*/ 3806 w 730582"/>
              <a:gd name="connsiteY3" fmla="*/ 580159 h 580208"/>
              <a:gd name="connsiteX4" fmla="*/ 243557 w 730582"/>
              <a:gd name="connsiteY4" fmla="*/ 340407 h 580208"/>
              <a:gd name="connsiteX5" fmla="*/ 254708 w 730582"/>
              <a:gd name="connsiteY5" fmla="*/ 362710 h 580208"/>
              <a:gd name="connsiteX6" fmla="*/ 728635 w 730582"/>
              <a:gd name="connsiteY6" fmla="*/ 295 h 58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582" h="580208">
                <a:moveTo>
                  <a:pt x="728635" y="295"/>
                </a:moveTo>
                <a:cubicBezTo>
                  <a:pt x="694252" y="-9927"/>
                  <a:pt x="154347" y="248410"/>
                  <a:pt x="48411" y="301378"/>
                </a:cubicBezTo>
                <a:cubicBezTo>
                  <a:pt x="-57526" y="354346"/>
                  <a:pt x="100450" y="271642"/>
                  <a:pt x="93016" y="318105"/>
                </a:cubicBezTo>
                <a:cubicBezTo>
                  <a:pt x="85582" y="364569"/>
                  <a:pt x="-21284" y="576442"/>
                  <a:pt x="3806" y="580159"/>
                </a:cubicBezTo>
                <a:cubicBezTo>
                  <a:pt x="28896" y="583876"/>
                  <a:pt x="201740" y="376649"/>
                  <a:pt x="243557" y="340407"/>
                </a:cubicBezTo>
                <a:cubicBezTo>
                  <a:pt x="285374" y="304165"/>
                  <a:pt x="177579" y="419395"/>
                  <a:pt x="254708" y="362710"/>
                </a:cubicBezTo>
                <a:cubicBezTo>
                  <a:pt x="331837" y="306025"/>
                  <a:pt x="763018" y="10517"/>
                  <a:pt x="728635" y="29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DDF560F1-4E83-CBB6-4117-499FB8DAB8C4}"/>
              </a:ext>
            </a:extLst>
          </p:cNvPr>
          <p:cNvSpPr/>
          <p:nvPr/>
        </p:nvSpPr>
        <p:spPr>
          <a:xfrm>
            <a:off x="4948197" y="567321"/>
            <a:ext cx="2361635" cy="593230"/>
          </a:xfrm>
          <a:custGeom>
            <a:avLst/>
            <a:gdLst>
              <a:gd name="connsiteX0" fmla="*/ 237120 w 2361635"/>
              <a:gd name="connsiteY0" fmla="*/ 101752 h 593230"/>
              <a:gd name="connsiteX1" fmla="*/ 1118066 w 2361635"/>
              <a:gd name="connsiteY1" fmla="*/ 12542 h 593230"/>
              <a:gd name="connsiteX2" fmla="*/ 1157096 w 2361635"/>
              <a:gd name="connsiteY2" fmla="*/ 23694 h 593230"/>
              <a:gd name="connsiteX3" fmla="*/ 1441452 w 2361635"/>
              <a:gd name="connsiteY3" fmla="*/ 34845 h 593230"/>
              <a:gd name="connsiteX4" fmla="*/ 1993437 w 2361635"/>
              <a:gd name="connsiteY4" fmla="*/ 464167 h 593230"/>
              <a:gd name="connsiteX5" fmla="*/ 1798291 w 2361635"/>
              <a:gd name="connsiteY5" fmla="*/ 363806 h 593230"/>
              <a:gd name="connsiteX6" fmla="*/ 2355852 w 2361635"/>
              <a:gd name="connsiteY6" fmla="*/ 592406 h 593230"/>
              <a:gd name="connsiteX7" fmla="*/ 1385696 w 2361635"/>
              <a:gd name="connsiteY7" fmla="*/ 441864 h 593230"/>
              <a:gd name="connsiteX8" fmla="*/ 19671 w 2361635"/>
              <a:gd name="connsiteY8" fmla="*/ 480894 h 593230"/>
              <a:gd name="connsiteX9" fmla="*/ 554930 w 2361635"/>
              <a:gd name="connsiteY9" fmla="*/ 352655 h 593230"/>
              <a:gd name="connsiteX10" fmla="*/ 237120 w 2361635"/>
              <a:gd name="connsiteY10" fmla="*/ 101752 h 59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1635" h="593230">
                <a:moveTo>
                  <a:pt x="237120" y="101752"/>
                </a:moveTo>
                <a:cubicBezTo>
                  <a:pt x="330976" y="45066"/>
                  <a:pt x="964737" y="25552"/>
                  <a:pt x="1118066" y="12542"/>
                </a:cubicBezTo>
                <a:cubicBezTo>
                  <a:pt x="1271395" y="-468"/>
                  <a:pt x="1103198" y="19977"/>
                  <a:pt x="1157096" y="23694"/>
                </a:cubicBezTo>
                <a:cubicBezTo>
                  <a:pt x="1210994" y="27411"/>
                  <a:pt x="1302062" y="-38567"/>
                  <a:pt x="1441452" y="34845"/>
                </a:cubicBezTo>
                <a:cubicBezTo>
                  <a:pt x="1580842" y="108257"/>
                  <a:pt x="1933964" y="409340"/>
                  <a:pt x="1993437" y="464167"/>
                </a:cubicBezTo>
                <a:cubicBezTo>
                  <a:pt x="2052910" y="518994"/>
                  <a:pt x="1737888" y="342433"/>
                  <a:pt x="1798291" y="363806"/>
                </a:cubicBezTo>
                <a:cubicBezTo>
                  <a:pt x="1858694" y="385179"/>
                  <a:pt x="2424618" y="579396"/>
                  <a:pt x="2355852" y="592406"/>
                </a:cubicBezTo>
                <a:cubicBezTo>
                  <a:pt x="2287086" y="605416"/>
                  <a:pt x="1775060" y="460449"/>
                  <a:pt x="1385696" y="441864"/>
                </a:cubicBezTo>
                <a:cubicBezTo>
                  <a:pt x="996333" y="423279"/>
                  <a:pt x="158132" y="495762"/>
                  <a:pt x="19671" y="480894"/>
                </a:cubicBezTo>
                <a:cubicBezTo>
                  <a:pt x="-118790" y="466026"/>
                  <a:pt x="517759" y="413987"/>
                  <a:pt x="554930" y="352655"/>
                </a:cubicBezTo>
                <a:cubicBezTo>
                  <a:pt x="592101" y="291323"/>
                  <a:pt x="143264" y="158438"/>
                  <a:pt x="237120" y="1017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フリーフォーム 556">
            <a:extLst>
              <a:ext uri="{FF2B5EF4-FFF2-40B4-BE49-F238E27FC236}">
                <a16:creationId xmlns:a16="http://schemas.microsoft.com/office/drawing/2014/main" id="{E25111A0-06D5-4F91-451A-E168D998DFAF}"/>
              </a:ext>
            </a:extLst>
          </p:cNvPr>
          <p:cNvSpPr/>
          <p:nvPr/>
        </p:nvSpPr>
        <p:spPr>
          <a:xfrm>
            <a:off x="4959690" y="891159"/>
            <a:ext cx="2773220" cy="1318217"/>
          </a:xfrm>
          <a:custGeom>
            <a:avLst/>
            <a:gdLst>
              <a:gd name="connsiteX0" fmla="*/ 36056 w 2773220"/>
              <a:gd name="connsiteY0" fmla="*/ 84573 h 1318217"/>
              <a:gd name="connsiteX1" fmla="*/ 1262690 w 2773220"/>
              <a:gd name="connsiteY1" fmla="*/ 56695 h 1318217"/>
              <a:gd name="connsiteX2" fmla="*/ 2383388 w 2773220"/>
              <a:gd name="connsiteY2" fmla="*/ 876309 h 1318217"/>
              <a:gd name="connsiteX3" fmla="*/ 2305330 w 2773220"/>
              <a:gd name="connsiteY3" fmla="*/ 753646 h 1318217"/>
              <a:gd name="connsiteX4" fmla="*/ 2762530 w 2773220"/>
              <a:gd name="connsiteY4" fmla="*/ 1316782 h 1318217"/>
              <a:gd name="connsiteX5" fmla="*/ 2388964 w 2773220"/>
              <a:gd name="connsiteY5" fmla="*/ 893036 h 1318217"/>
              <a:gd name="connsiteX6" fmla="*/ 69510 w 2773220"/>
              <a:gd name="connsiteY6" fmla="*/ 218387 h 1318217"/>
              <a:gd name="connsiteX7" fmla="*/ 560164 w 2773220"/>
              <a:gd name="connsiteY7" fmla="*/ 196085 h 1318217"/>
              <a:gd name="connsiteX8" fmla="*/ 36056 w 2773220"/>
              <a:gd name="connsiteY8" fmla="*/ 84573 h 131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220" h="1318217">
                <a:moveTo>
                  <a:pt x="36056" y="84573"/>
                </a:moveTo>
                <a:cubicBezTo>
                  <a:pt x="153144" y="61341"/>
                  <a:pt x="871468" y="-75261"/>
                  <a:pt x="1262690" y="56695"/>
                </a:cubicBezTo>
                <a:cubicBezTo>
                  <a:pt x="1653912" y="188651"/>
                  <a:pt x="2209615" y="760150"/>
                  <a:pt x="2383388" y="876309"/>
                </a:cubicBezTo>
                <a:cubicBezTo>
                  <a:pt x="2557161" y="992468"/>
                  <a:pt x="2242140" y="680234"/>
                  <a:pt x="2305330" y="753646"/>
                </a:cubicBezTo>
                <a:cubicBezTo>
                  <a:pt x="2368520" y="827058"/>
                  <a:pt x="2748591" y="1293550"/>
                  <a:pt x="2762530" y="1316782"/>
                </a:cubicBezTo>
                <a:cubicBezTo>
                  <a:pt x="2776469" y="1340014"/>
                  <a:pt x="2837801" y="1076102"/>
                  <a:pt x="2388964" y="893036"/>
                </a:cubicBezTo>
                <a:cubicBezTo>
                  <a:pt x="1940127" y="709970"/>
                  <a:pt x="374310" y="334545"/>
                  <a:pt x="69510" y="218387"/>
                </a:cubicBezTo>
                <a:cubicBezTo>
                  <a:pt x="-235290" y="102229"/>
                  <a:pt x="561093" y="217458"/>
                  <a:pt x="560164" y="196085"/>
                </a:cubicBezTo>
                <a:cubicBezTo>
                  <a:pt x="559235" y="174712"/>
                  <a:pt x="-81032" y="107805"/>
                  <a:pt x="36056" y="8457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フリーフォーム 557">
            <a:extLst>
              <a:ext uri="{FF2B5EF4-FFF2-40B4-BE49-F238E27FC236}">
                <a16:creationId xmlns:a16="http://schemas.microsoft.com/office/drawing/2014/main" id="{E15EBF84-36A5-BE7F-FC52-B8136F14F3CE}"/>
              </a:ext>
            </a:extLst>
          </p:cNvPr>
          <p:cNvSpPr/>
          <p:nvPr/>
        </p:nvSpPr>
        <p:spPr>
          <a:xfrm>
            <a:off x="6383410" y="1257114"/>
            <a:ext cx="1211543" cy="1058993"/>
          </a:xfrm>
          <a:custGeom>
            <a:avLst/>
            <a:gdLst>
              <a:gd name="connsiteX0" fmla="*/ 61995 w 1211543"/>
              <a:gd name="connsiteY0" fmla="*/ 14125 h 1058993"/>
              <a:gd name="connsiteX1" fmla="*/ 112175 w 1211543"/>
              <a:gd name="connsiteY1" fmla="*/ 42003 h 1058993"/>
              <a:gd name="connsiteX2" fmla="*/ 903912 w 1211543"/>
              <a:gd name="connsiteY2" fmla="*/ 527081 h 1058993"/>
              <a:gd name="connsiteX3" fmla="*/ 719917 w 1211543"/>
              <a:gd name="connsiteY3" fmla="*/ 471325 h 1058993"/>
              <a:gd name="connsiteX4" fmla="*/ 1193844 w 1211543"/>
              <a:gd name="connsiteY4" fmla="*/ 928525 h 1058993"/>
              <a:gd name="connsiteX5" fmla="*/ 1115785 w 1211543"/>
              <a:gd name="connsiteY5" fmla="*/ 945252 h 1058993"/>
              <a:gd name="connsiteX6" fmla="*/ 1165966 w 1211543"/>
              <a:gd name="connsiteY6" fmla="*/ 1051188 h 1058993"/>
              <a:gd name="connsiteX7" fmla="*/ 814702 w 1211543"/>
              <a:gd name="connsiteY7" fmla="*/ 705501 h 1058993"/>
              <a:gd name="connsiteX8" fmla="*/ 11814 w 1211543"/>
              <a:gd name="connsiteY8" fmla="*/ 265027 h 1058993"/>
              <a:gd name="connsiteX9" fmla="*/ 318473 w 1211543"/>
              <a:gd name="connsiteY9" fmla="*/ 304057 h 1058993"/>
              <a:gd name="connsiteX10" fmla="*/ 61995 w 1211543"/>
              <a:gd name="connsiteY10" fmla="*/ 14125 h 105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1543" h="1058993">
                <a:moveTo>
                  <a:pt x="61995" y="14125"/>
                </a:moveTo>
                <a:cubicBezTo>
                  <a:pt x="27612" y="-29551"/>
                  <a:pt x="112175" y="42003"/>
                  <a:pt x="112175" y="42003"/>
                </a:cubicBezTo>
                <a:cubicBezTo>
                  <a:pt x="252495" y="127496"/>
                  <a:pt x="802622" y="455527"/>
                  <a:pt x="903912" y="527081"/>
                </a:cubicBezTo>
                <a:cubicBezTo>
                  <a:pt x="1005202" y="598635"/>
                  <a:pt x="671595" y="404418"/>
                  <a:pt x="719917" y="471325"/>
                </a:cubicBezTo>
                <a:cubicBezTo>
                  <a:pt x="768239" y="538232"/>
                  <a:pt x="1127866" y="849537"/>
                  <a:pt x="1193844" y="928525"/>
                </a:cubicBezTo>
                <a:cubicBezTo>
                  <a:pt x="1259822" y="1007513"/>
                  <a:pt x="1120431" y="924808"/>
                  <a:pt x="1115785" y="945252"/>
                </a:cubicBezTo>
                <a:cubicBezTo>
                  <a:pt x="1111139" y="965696"/>
                  <a:pt x="1216147" y="1091147"/>
                  <a:pt x="1165966" y="1051188"/>
                </a:cubicBezTo>
                <a:cubicBezTo>
                  <a:pt x="1115785" y="1011229"/>
                  <a:pt x="1007061" y="836528"/>
                  <a:pt x="814702" y="705501"/>
                </a:cubicBezTo>
                <a:cubicBezTo>
                  <a:pt x="622343" y="574474"/>
                  <a:pt x="94519" y="331934"/>
                  <a:pt x="11814" y="265027"/>
                </a:cubicBezTo>
                <a:cubicBezTo>
                  <a:pt x="-70891" y="198120"/>
                  <a:pt x="307322" y="344016"/>
                  <a:pt x="318473" y="304057"/>
                </a:cubicBezTo>
                <a:cubicBezTo>
                  <a:pt x="329624" y="264099"/>
                  <a:pt x="96378" y="57801"/>
                  <a:pt x="61995" y="1412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 558">
            <a:extLst>
              <a:ext uri="{FF2B5EF4-FFF2-40B4-BE49-F238E27FC236}">
                <a16:creationId xmlns:a16="http://schemas.microsoft.com/office/drawing/2014/main" id="{11CE6021-AA3A-6211-5C65-235AEC190BB9}"/>
              </a:ext>
            </a:extLst>
          </p:cNvPr>
          <p:cNvSpPr/>
          <p:nvPr/>
        </p:nvSpPr>
        <p:spPr>
          <a:xfrm>
            <a:off x="6345025" y="1742923"/>
            <a:ext cx="1032436" cy="1391478"/>
          </a:xfrm>
          <a:custGeom>
            <a:avLst/>
            <a:gdLst>
              <a:gd name="connsiteX0" fmla="*/ 295526 w 1032436"/>
              <a:gd name="connsiteY0" fmla="*/ 108179 h 1391478"/>
              <a:gd name="connsiteX1" fmla="*/ 914419 w 1032436"/>
              <a:gd name="connsiteY1" fmla="*/ 626711 h 1391478"/>
              <a:gd name="connsiteX2" fmla="*/ 1031507 w 1032436"/>
              <a:gd name="connsiteY2" fmla="*/ 671316 h 1391478"/>
              <a:gd name="connsiteX3" fmla="*/ 964599 w 1032436"/>
              <a:gd name="connsiteY3" fmla="*/ 905492 h 1391478"/>
              <a:gd name="connsiteX4" fmla="*/ 880965 w 1032436"/>
              <a:gd name="connsiteY4" fmla="*/ 1390570 h 1391478"/>
              <a:gd name="connsiteX5" fmla="*/ 864238 w 1032436"/>
              <a:gd name="connsiteY5" fmla="*/ 1017004 h 1391478"/>
              <a:gd name="connsiteX6" fmla="*/ 713697 w 1032436"/>
              <a:gd name="connsiteY6" fmla="*/ 665740 h 1391478"/>
              <a:gd name="connsiteX7" fmla="*/ 11170 w 1032436"/>
              <a:gd name="connsiteY7" fmla="*/ 13394 h 1391478"/>
              <a:gd name="connsiteX8" fmla="*/ 284375 w 1032436"/>
              <a:gd name="connsiteY8" fmla="*/ 219692 h 1391478"/>
              <a:gd name="connsiteX9" fmla="*/ 295526 w 1032436"/>
              <a:gd name="connsiteY9" fmla="*/ 108179 h 139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2436" h="1391478">
                <a:moveTo>
                  <a:pt x="295526" y="108179"/>
                </a:moveTo>
                <a:cubicBezTo>
                  <a:pt x="400533" y="176015"/>
                  <a:pt x="791756" y="532855"/>
                  <a:pt x="914419" y="626711"/>
                </a:cubicBezTo>
                <a:cubicBezTo>
                  <a:pt x="1037082" y="720567"/>
                  <a:pt x="1023144" y="624853"/>
                  <a:pt x="1031507" y="671316"/>
                </a:cubicBezTo>
                <a:cubicBezTo>
                  <a:pt x="1039870" y="717780"/>
                  <a:pt x="989689" y="785616"/>
                  <a:pt x="964599" y="905492"/>
                </a:cubicBezTo>
                <a:cubicBezTo>
                  <a:pt x="939509" y="1025368"/>
                  <a:pt x="897692" y="1371985"/>
                  <a:pt x="880965" y="1390570"/>
                </a:cubicBezTo>
                <a:cubicBezTo>
                  <a:pt x="864238" y="1409155"/>
                  <a:pt x="892116" y="1137809"/>
                  <a:pt x="864238" y="1017004"/>
                </a:cubicBezTo>
                <a:cubicBezTo>
                  <a:pt x="836360" y="896199"/>
                  <a:pt x="855875" y="833008"/>
                  <a:pt x="713697" y="665740"/>
                </a:cubicBezTo>
                <a:cubicBezTo>
                  <a:pt x="571519" y="498472"/>
                  <a:pt x="82724" y="87735"/>
                  <a:pt x="11170" y="13394"/>
                </a:cubicBezTo>
                <a:cubicBezTo>
                  <a:pt x="-60384" y="-60947"/>
                  <a:pt x="233265" y="197390"/>
                  <a:pt x="284375" y="219692"/>
                </a:cubicBezTo>
                <a:cubicBezTo>
                  <a:pt x="335485" y="241995"/>
                  <a:pt x="190519" y="40343"/>
                  <a:pt x="295526" y="10817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0129DFF8-7902-7242-1018-E625397FDD70}"/>
              </a:ext>
            </a:extLst>
          </p:cNvPr>
          <p:cNvSpPr/>
          <p:nvPr/>
        </p:nvSpPr>
        <p:spPr>
          <a:xfrm>
            <a:off x="7098817" y="2252522"/>
            <a:ext cx="544546" cy="1158623"/>
          </a:xfrm>
          <a:custGeom>
            <a:avLst/>
            <a:gdLst>
              <a:gd name="connsiteX0" fmla="*/ 539768 w 544546"/>
              <a:gd name="connsiteY0" fmla="*/ 24 h 1158623"/>
              <a:gd name="connsiteX1" fmla="*/ 277715 w 544546"/>
              <a:gd name="connsiteY1" fmla="*/ 401468 h 1158623"/>
              <a:gd name="connsiteX2" fmla="*/ 461710 w 544546"/>
              <a:gd name="connsiteY2" fmla="*/ 1137449 h 1158623"/>
              <a:gd name="connsiteX3" fmla="*/ 311168 w 544546"/>
              <a:gd name="connsiteY3" fmla="*/ 908849 h 1158623"/>
              <a:gd name="connsiteX4" fmla="*/ 4510 w 544546"/>
              <a:gd name="connsiteY4" fmla="*/ 384741 h 1158623"/>
              <a:gd name="connsiteX5" fmla="*/ 539768 w 544546"/>
              <a:gd name="connsiteY5" fmla="*/ 24 h 115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546" h="1158623">
                <a:moveTo>
                  <a:pt x="539768" y="24"/>
                </a:moveTo>
                <a:cubicBezTo>
                  <a:pt x="585302" y="2812"/>
                  <a:pt x="290725" y="211897"/>
                  <a:pt x="277715" y="401468"/>
                </a:cubicBezTo>
                <a:cubicBezTo>
                  <a:pt x="264705" y="591039"/>
                  <a:pt x="456135" y="1052886"/>
                  <a:pt x="461710" y="1137449"/>
                </a:cubicBezTo>
                <a:cubicBezTo>
                  <a:pt x="467285" y="1222012"/>
                  <a:pt x="387368" y="1034300"/>
                  <a:pt x="311168" y="908849"/>
                </a:cubicBezTo>
                <a:cubicBezTo>
                  <a:pt x="234968" y="783398"/>
                  <a:pt x="-38236" y="539929"/>
                  <a:pt x="4510" y="384741"/>
                </a:cubicBezTo>
                <a:cubicBezTo>
                  <a:pt x="47256" y="229553"/>
                  <a:pt x="494234" y="-2764"/>
                  <a:pt x="539768" y="2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51D2CCA0-144F-F7B3-4B0E-A749C39DA590}"/>
              </a:ext>
            </a:extLst>
          </p:cNvPr>
          <p:cNvSpPr/>
          <p:nvPr/>
        </p:nvSpPr>
        <p:spPr>
          <a:xfrm>
            <a:off x="4898028" y="147022"/>
            <a:ext cx="2808896" cy="1143215"/>
          </a:xfrm>
          <a:custGeom>
            <a:avLst/>
            <a:gdLst>
              <a:gd name="connsiteX0" fmla="*/ 87 w 2808896"/>
              <a:gd name="connsiteY0" fmla="*/ 191881 h 1143215"/>
              <a:gd name="connsiteX1" fmla="*/ 633133 w 2808896"/>
              <a:gd name="connsiteY1" fmla="*/ 49 h 1143215"/>
              <a:gd name="connsiteX2" fmla="*/ 1605082 w 2808896"/>
              <a:gd name="connsiteY2" fmla="*/ 211065 h 1143215"/>
              <a:gd name="connsiteX3" fmla="*/ 1445222 w 2808896"/>
              <a:gd name="connsiteY3" fmla="*/ 204670 h 1143215"/>
              <a:gd name="connsiteX4" fmla="*/ 2001536 w 2808896"/>
              <a:gd name="connsiteY4" fmla="*/ 549968 h 1143215"/>
              <a:gd name="connsiteX5" fmla="*/ 1905620 w 2808896"/>
              <a:gd name="connsiteY5" fmla="*/ 549968 h 1143215"/>
              <a:gd name="connsiteX6" fmla="*/ 2800836 w 2808896"/>
              <a:gd name="connsiteY6" fmla="*/ 1131859 h 1143215"/>
              <a:gd name="connsiteX7" fmla="*/ 2244523 w 2808896"/>
              <a:gd name="connsiteY7" fmla="*/ 882477 h 1143215"/>
              <a:gd name="connsiteX8" fmla="*/ 601161 w 2808896"/>
              <a:gd name="connsiteY8" fmla="*/ 249431 h 1143215"/>
              <a:gd name="connsiteX9" fmla="*/ 87 w 2808896"/>
              <a:gd name="connsiteY9" fmla="*/ 191881 h 11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8896" h="1143215">
                <a:moveTo>
                  <a:pt x="87" y="191881"/>
                </a:moveTo>
                <a:cubicBezTo>
                  <a:pt x="5416" y="150317"/>
                  <a:pt x="365634" y="-3148"/>
                  <a:pt x="633133" y="49"/>
                </a:cubicBezTo>
                <a:cubicBezTo>
                  <a:pt x="900632" y="3246"/>
                  <a:pt x="1469734" y="176962"/>
                  <a:pt x="1605082" y="211065"/>
                </a:cubicBezTo>
                <a:cubicBezTo>
                  <a:pt x="1740430" y="245168"/>
                  <a:pt x="1379147" y="148186"/>
                  <a:pt x="1445222" y="204670"/>
                </a:cubicBezTo>
                <a:cubicBezTo>
                  <a:pt x="1511297" y="261154"/>
                  <a:pt x="1924803" y="492418"/>
                  <a:pt x="2001536" y="549968"/>
                </a:cubicBezTo>
                <a:cubicBezTo>
                  <a:pt x="2078269" y="607518"/>
                  <a:pt x="1772403" y="452986"/>
                  <a:pt x="1905620" y="549968"/>
                </a:cubicBezTo>
                <a:cubicBezTo>
                  <a:pt x="2038837" y="646950"/>
                  <a:pt x="2744352" y="1076441"/>
                  <a:pt x="2800836" y="1131859"/>
                </a:cubicBezTo>
                <a:cubicBezTo>
                  <a:pt x="2857320" y="1187277"/>
                  <a:pt x="2611135" y="1029548"/>
                  <a:pt x="2244523" y="882477"/>
                </a:cubicBezTo>
                <a:cubicBezTo>
                  <a:pt x="1877911" y="735406"/>
                  <a:pt x="969905" y="366662"/>
                  <a:pt x="601161" y="249431"/>
                </a:cubicBezTo>
                <a:cubicBezTo>
                  <a:pt x="232417" y="132200"/>
                  <a:pt x="-5242" y="233445"/>
                  <a:pt x="87" y="19188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 561">
            <a:extLst>
              <a:ext uri="{FF2B5EF4-FFF2-40B4-BE49-F238E27FC236}">
                <a16:creationId xmlns:a16="http://schemas.microsoft.com/office/drawing/2014/main" id="{D9CA7978-698C-877E-9203-5964AD861C16}"/>
              </a:ext>
            </a:extLst>
          </p:cNvPr>
          <p:cNvSpPr/>
          <p:nvPr/>
        </p:nvSpPr>
        <p:spPr>
          <a:xfrm>
            <a:off x="7370693" y="3087797"/>
            <a:ext cx="1097368" cy="1205385"/>
          </a:xfrm>
          <a:custGeom>
            <a:avLst/>
            <a:gdLst>
              <a:gd name="connsiteX0" fmla="*/ 263 w 1097368"/>
              <a:gd name="connsiteY0" fmla="*/ 1091 h 1205385"/>
              <a:gd name="connsiteX1" fmla="*/ 390556 w 1097368"/>
              <a:gd name="connsiteY1" fmla="*/ 1054881 h 1205385"/>
              <a:gd name="connsiteX2" fmla="*/ 334800 w 1097368"/>
              <a:gd name="connsiteY2" fmla="*/ 876462 h 1205385"/>
              <a:gd name="connsiteX3" fmla="*/ 351527 w 1097368"/>
              <a:gd name="connsiteY3" fmla="*/ 1188696 h 1205385"/>
              <a:gd name="connsiteX4" fmla="*/ 1093083 w 1097368"/>
              <a:gd name="connsiteY4" fmla="*/ 1160818 h 1205385"/>
              <a:gd name="connsiteX5" fmla="*/ 647034 w 1097368"/>
              <a:gd name="connsiteY5" fmla="*/ 1144091 h 1205385"/>
              <a:gd name="connsiteX6" fmla="*/ 457463 w 1097368"/>
              <a:gd name="connsiteY6" fmla="*/ 859735 h 1205385"/>
              <a:gd name="connsiteX7" fmla="*/ 263 w 1097368"/>
              <a:gd name="connsiteY7" fmla="*/ 1091 h 120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368" h="1205385">
                <a:moveTo>
                  <a:pt x="263" y="1091"/>
                </a:moveTo>
                <a:cubicBezTo>
                  <a:pt x="-10888" y="33615"/>
                  <a:pt x="334800" y="908986"/>
                  <a:pt x="390556" y="1054881"/>
                </a:cubicBezTo>
                <a:cubicBezTo>
                  <a:pt x="446312" y="1200776"/>
                  <a:pt x="341305" y="854160"/>
                  <a:pt x="334800" y="876462"/>
                </a:cubicBezTo>
                <a:cubicBezTo>
                  <a:pt x="328295" y="898764"/>
                  <a:pt x="225147" y="1141303"/>
                  <a:pt x="351527" y="1188696"/>
                </a:cubicBezTo>
                <a:cubicBezTo>
                  <a:pt x="477908" y="1236089"/>
                  <a:pt x="1043832" y="1168252"/>
                  <a:pt x="1093083" y="1160818"/>
                </a:cubicBezTo>
                <a:cubicBezTo>
                  <a:pt x="1142334" y="1153384"/>
                  <a:pt x="752971" y="1194271"/>
                  <a:pt x="647034" y="1144091"/>
                </a:cubicBezTo>
                <a:cubicBezTo>
                  <a:pt x="541097" y="1093911"/>
                  <a:pt x="567117" y="1047447"/>
                  <a:pt x="457463" y="859735"/>
                </a:cubicBezTo>
                <a:cubicBezTo>
                  <a:pt x="347809" y="672023"/>
                  <a:pt x="11414" y="-31433"/>
                  <a:pt x="263" y="109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233844CB-4E5A-076E-B0F9-CEB307E79827}"/>
              </a:ext>
            </a:extLst>
          </p:cNvPr>
          <p:cNvSpPr/>
          <p:nvPr/>
        </p:nvSpPr>
        <p:spPr>
          <a:xfrm>
            <a:off x="3510468" y="3200452"/>
            <a:ext cx="935308" cy="1472760"/>
          </a:xfrm>
          <a:custGeom>
            <a:avLst/>
            <a:gdLst>
              <a:gd name="connsiteX0" fmla="*/ 738147 w 935308"/>
              <a:gd name="connsiteY0" fmla="*/ 5524 h 1472760"/>
              <a:gd name="connsiteX1" fmla="*/ 883112 w 935308"/>
              <a:gd name="connsiteY1" fmla="*/ 496177 h 1472760"/>
              <a:gd name="connsiteX2" fmla="*/ 916566 w 935308"/>
              <a:gd name="connsiteY2" fmla="*/ 841865 h 1472760"/>
              <a:gd name="connsiteX3" fmla="*/ 860810 w 935308"/>
              <a:gd name="connsiteY3" fmla="*/ 908772 h 1472760"/>
              <a:gd name="connsiteX4" fmla="*/ 152708 w 935308"/>
              <a:gd name="connsiteY4" fmla="*/ 1466333 h 1472760"/>
              <a:gd name="connsiteX5" fmla="*/ 537425 w 935308"/>
              <a:gd name="connsiteY5" fmla="*/ 1226582 h 1472760"/>
              <a:gd name="connsiteX6" fmla="*/ 2166 w 935308"/>
              <a:gd name="connsiteY6" fmla="*/ 1460758 h 1472760"/>
              <a:gd name="connsiteX7" fmla="*/ 782752 w 935308"/>
              <a:gd name="connsiteY7" fmla="*/ 880894 h 1472760"/>
              <a:gd name="connsiteX8" fmla="*/ 788327 w 935308"/>
              <a:gd name="connsiteY8" fmla="*/ 841865 h 1472760"/>
              <a:gd name="connsiteX9" fmla="*/ 738147 w 935308"/>
              <a:gd name="connsiteY9" fmla="*/ 5524 h 1472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5308" h="1472760">
                <a:moveTo>
                  <a:pt x="738147" y="5524"/>
                </a:moveTo>
                <a:cubicBezTo>
                  <a:pt x="753945" y="-52091"/>
                  <a:pt x="853376" y="356787"/>
                  <a:pt x="883112" y="496177"/>
                </a:cubicBezTo>
                <a:cubicBezTo>
                  <a:pt x="912848" y="635567"/>
                  <a:pt x="920283" y="773099"/>
                  <a:pt x="916566" y="841865"/>
                </a:cubicBezTo>
                <a:cubicBezTo>
                  <a:pt x="912849" y="910631"/>
                  <a:pt x="988120" y="804694"/>
                  <a:pt x="860810" y="908772"/>
                </a:cubicBezTo>
                <a:cubicBezTo>
                  <a:pt x="733500" y="1012850"/>
                  <a:pt x="206605" y="1413365"/>
                  <a:pt x="152708" y="1466333"/>
                </a:cubicBezTo>
                <a:cubicBezTo>
                  <a:pt x="98811" y="1519301"/>
                  <a:pt x="562515" y="1227511"/>
                  <a:pt x="537425" y="1226582"/>
                </a:cubicBezTo>
                <a:cubicBezTo>
                  <a:pt x="512335" y="1225653"/>
                  <a:pt x="-38722" y="1518373"/>
                  <a:pt x="2166" y="1460758"/>
                </a:cubicBezTo>
                <a:cubicBezTo>
                  <a:pt x="43054" y="1403143"/>
                  <a:pt x="651725" y="984043"/>
                  <a:pt x="782752" y="880894"/>
                </a:cubicBezTo>
                <a:cubicBezTo>
                  <a:pt x="913779" y="777745"/>
                  <a:pt x="793903" y="981255"/>
                  <a:pt x="788327" y="841865"/>
                </a:cubicBezTo>
                <a:cubicBezTo>
                  <a:pt x="782751" y="702475"/>
                  <a:pt x="722349" y="63139"/>
                  <a:pt x="738147" y="552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 563">
            <a:extLst>
              <a:ext uri="{FF2B5EF4-FFF2-40B4-BE49-F238E27FC236}">
                <a16:creationId xmlns:a16="http://schemas.microsoft.com/office/drawing/2014/main" id="{DE515C53-6214-1264-908A-A8BC18718D4F}"/>
              </a:ext>
            </a:extLst>
          </p:cNvPr>
          <p:cNvSpPr/>
          <p:nvPr/>
        </p:nvSpPr>
        <p:spPr>
          <a:xfrm>
            <a:off x="3752138" y="4057204"/>
            <a:ext cx="647028" cy="586159"/>
          </a:xfrm>
          <a:custGeom>
            <a:avLst/>
            <a:gdLst>
              <a:gd name="connsiteX0" fmla="*/ 647018 w 647028"/>
              <a:gd name="connsiteY0" fmla="*/ 7416 h 586159"/>
              <a:gd name="connsiteX1" fmla="*/ 362662 w 647028"/>
              <a:gd name="connsiteY1" fmla="*/ 358679 h 586159"/>
              <a:gd name="connsiteX2" fmla="*/ 418418 w 647028"/>
              <a:gd name="connsiteY2" fmla="*/ 297347 h 586159"/>
              <a:gd name="connsiteX3" fmla="*/ 247 w 647028"/>
              <a:gd name="connsiteY3" fmla="*/ 581703 h 586159"/>
              <a:gd name="connsiteX4" fmla="*/ 485325 w 647028"/>
              <a:gd name="connsiteY4" fmla="*/ 35294 h 586159"/>
              <a:gd name="connsiteX5" fmla="*/ 351511 w 647028"/>
              <a:gd name="connsiteY5" fmla="*/ 113352 h 586159"/>
              <a:gd name="connsiteX6" fmla="*/ 647018 w 647028"/>
              <a:gd name="connsiteY6" fmla="*/ 7416 h 58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028" h="586159">
                <a:moveTo>
                  <a:pt x="647018" y="7416"/>
                </a:moveTo>
                <a:cubicBezTo>
                  <a:pt x="648876" y="48304"/>
                  <a:pt x="400762" y="310357"/>
                  <a:pt x="362662" y="358679"/>
                </a:cubicBezTo>
                <a:cubicBezTo>
                  <a:pt x="324562" y="407001"/>
                  <a:pt x="478821" y="260176"/>
                  <a:pt x="418418" y="297347"/>
                </a:cubicBezTo>
                <a:cubicBezTo>
                  <a:pt x="358015" y="334518"/>
                  <a:pt x="-10904" y="625378"/>
                  <a:pt x="247" y="581703"/>
                </a:cubicBezTo>
                <a:cubicBezTo>
                  <a:pt x="11398" y="538028"/>
                  <a:pt x="426781" y="113352"/>
                  <a:pt x="485325" y="35294"/>
                </a:cubicBezTo>
                <a:cubicBezTo>
                  <a:pt x="543869" y="-42764"/>
                  <a:pt x="325491" y="118928"/>
                  <a:pt x="351511" y="113352"/>
                </a:cubicBezTo>
                <a:cubicBezTo>
                  <a:pt x="377530" y="107776"/>
                  <a:pt x="645160" y="-33472"/>
                  <a:pt x="647018" y="741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 564">
            <a:extLst>
              <a:ext uri="{FF2B5EF4-FFF2-40B4-BE49-F238E27FC236}">
                <a16:creationId xmlns:a16="http://schemas.microsoft.com/office/drawing/2014/main" id="{F7D3537C-821E-E8AF-75F4-7C2611A5F957}"/>
              </a:ext>
            </a:extLst>
          </p:cNvPr>
          <p:cNvSpPr/>
          <p:nvPr/>
        </p:nvSpPr>
        <p:spPr>
          <a:xfrm>
            <a:off x="4318445" y="3498237"/>
            <a:ext cx="337995" cy="611225"/>
          </a:xfrm>
          <a:custGeom>
            <a:avLst/>
            <a:gdLst>
              <a:gd name="connsiteX0" fmla="*/ 329755 w 337995"/>
              <a:gd name="connsiteY0" fmla="*/ 41599 h 611225"/>
              <a:gd name="connsiteX1" fmla="*/ 232773 w 337995"/>
              <a:gd name="connsiteY1" fmla="*/ 83163 h 611225"/>
              <a:gd name="connsiteX2" fmla="*/ 166964 w 337995"/>
              <a:gd name="connsiteY2" fmla="*/ 249418 h 611225"/>
              <a:gd name="connsiteX3" fmla="*/ 173891 w 337995"/>
              <a:gd name="connsiteY3" fmla="*/ 197463 h 611225"/>
              <a:gd name="connsiteX4" fmla="*/ 177355 w 337995"/>
              <a:gd name="connsiteY4" fmla="*/ 391427 h 611225"/>
              <a:gd name="connsiteX5" fmla="*/ 125400 w 337995"/>
              <a:gd name="connsiteY5" fmla="*/ 353327 h 611225"/>
              <a:gd name="connsiteX6" fmla="*/ 232773 w 337995"/>
              <a:gd name="connsiteY6" fmla="*/ 592318 h 611225"/>
              <a:gd name="connsiteX7" fmla="*/ 160037 w 337995"/>
              <a:gd name="connsiteY7" fmla="*/ 561145 h 611225"/>
              <a:gd name="connsiteX8" fmla="*/ 21491 w 337995"/>
              <a:gd name="connsiteY8" fmla="*/ 284054 h 611225"/>
              <a:gd name="connsiteX9" fmla="*/ 128864 w 337995"/>
              <a:gd name="connsiteY9" fmla="*/ 103945 h 611225"/>
              <a:gd name="connsiteX10" fmla="*/ 94228 w 337995"/>
              <a:gd name="connsiteY10" fmla="*/ 69308 h 611225"/>
              <a:gd name="connsiteX11" fmla="*/ 211991 w 337995"/>
              <a:gd name="connsiteY11" fmla="*/ 17354 h 611225"/>
              <a:gd name="connsiteX12" fmla="*/ 710 w 337995"/>
              <a:gd name="connsiteY12" fmla="*/ 36 h 611225"/>
              <a:gd name="connsiteX13" fmla="*/ 329755 w 337995"/>
              <a:gd name="connsiteY13" fmla="*/ 41599 h 61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995" h="611225">
                <a:moveTo>
                  <a:pt x="329755" y="41599"/>
                </a:moveTo>
                <a:cubicBezTo>
                  <a:pt x="368432" y="55454"/>
                  <a:pt x="259905" y="48527"/>
                  <a:pt x="232773" y="83163"/>
                </a:cubicBezTo>
                <a:cubicBezTo>
                  <a:pt x="205641" y="117799"/>
                  <a:pt x="176778" y="230368"/>
                  <a:pt x="166964" y="249418"/>
                </a:cubicBezTo>
                <a:cubicBezTo>
                  <a:pt x="157150" y="268468"/>
                  <a:pt x="172159" y="173795"/>
                  <a:pt x="173891" y="197463"/>
                </a:cubicBezTo>
                <a:cubicBezTo>
                  <a:pt x="175623" y="221131"/>
                  <a:pt x="185437" y="365450"/>
                  <a:pt x="177355" y="391427"/>
                </a:cubicBezTo>
                <a:cubicBezTo>
                  <a:pt x="169273" y="417404"/>
                  <a:pt x="116164" y="319845"/>
                  <a:pt x="125400" y="353327"/>
                </a:cubicBezTo>
                <a:cubicBezTo>
                  <a:pt x="134636" y="386809"/>
                  <a:pt x="227000" y="557682"/>
                  <a:pt x="232773" y="592318"/>
                </a:cubicBezTo>
                <a:cubicBezTo>
                  <a:pt x="238546" y="626954"/>
                  <a:pt x="195251" y="612522"/>
                  <a:pt x="160037" y="561145"/>
                </a:cubicBezTo>
                <a:cubicBezTo>
                  <a:pt x="124823" y="509768"/>
                  <a:pt x="26686" y="360254"/>
                  <a:pt x="21491" y="284054"/>
                </a:cubicBezTo>
                <a:cubicBezTo>
                  <a:pt x="16295" y="207854"/>
                  <a:pt x="116741" y="139736"/>
                  <a:pt x="128864" y="103945"/>
                </a:cubicBezTo>
                <a:cubicBezTo>
                  <a:pt x="140987" y="68154"/>
                  <a:pt x="80374" y="83740"/>
                  <a:pt x="94228" y="69308"/>
                </a:cubicBezTo>
                <a:cubicBezTo>
                  <a:pt x="108082" y="54876"/>
                  <a:pt x="227577" y="28899"/>
                  <a:pt x="211991" y="17354"/>
                </a:cubicBezTo>
                <a:cubicBezTo>
                  <a:pt x="196405" y="5809"/>
                  <a:pt x="-13722" y="-541"/>
                  <a:pt x="710" y="36"/>
                </a:cubicBezTo>
                <a:cubicBezTo>
                  <a:pt x="15142" y="613"/>
                  <a:pt x="291078" y="27744"/>
                  <a:pt x="329755" y="4159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 565">
            <a:extLst>
              <a:ext uri="{FF2B5EF4-FFF2-40B4-BE49-F238E27FC236}">
                <a16:creationId xmlns:a16="http://schemas.microsoft.com/office/drawing/2014/main" id="{6ED82830-265C-1CFF-B4A1-D1DBB7673E53}"/>
              </a:ext>
            </a:extLst>
          </p:cNvPr>
          <p:cNvSpPr/>
          <p:nvPr/>
        </p:nvSpPr>
        <p:spPr>
          <a:xfrm>
            <a:off x="4336363" y="3493292"/>
            <a:ext cx="320730" cy="582236"/>
          </a:xfrm>
          <a:custGeom>
            <a:avLst/>
            <a:gdLst>
              <a:gd name="connsiteX0" fmla="*/ 318764 w 320730"/>
              <a:gd name="connsiteY0" fmla="*/ 11908 h 582236"/>
              <a:gd name="connsiteX1" fmla="*/ 197537 w 320730"/>
              <a:gd name="connsiteY1" fmla="*/ 88108 h 582236"/>
              <a:gd name="connsiteX2" fmla="*/ 228710 w 320730"/>
              <a:gd name="connsiteY2" fmla="*/ 126208 h 582236"/>
              <a:gd name="connsiteX3" fmla="*/ 124801 w 320730"/>
              <a:gd name="connsiteY3" fmla="*/ 192017 h 582236"/>
              <a:gd name="connsiteX4" fmla="*/ 197537 w 320730"/>
              <a:gd name="connsiteY4" fmla="*/ 285535 h 582236"/>
              <a:gd name="connsiteX5" fmla="*/ 169828 w 320730"/>
              <a:gd name="connsiteY5" fmla="*/ 316708 h 582236"/>
              <a:gd name="connsiteX6" fmla="*/ 183682 w 320730"/>
              <a:gd name="connsiteY6" fmla="*/ 514135 h 582236"/>
              <a:gd name="connsiteX7" fmla="*/ 162901 w 320730"/>
              <a:gd name="connsiteY7" fmla="*/ 476035 h 582236"/>
              <a:gd name="connsiteX8" fmla="*/ 173292 w 320730"/>
              <a:gd name="connsiteY8" fmla="*/ 579944 h 582236"/>
              <a:gd name="connsiteX9" fmla="*/ 58992 w 320730"/>
              <a:gd name="connsiteY9" fmla="*/ 358272 h 582236"/>
              <a:gd name="connsiteX10" fmla="*/ 110 w 320730"/>
              <a:gd name="connsiteY10" fmla="*/ 271681 h 582236"/>
              <a:gd name="connsiteX11" fmla="*/ 45137 w 320730"/>
              <a:gd name="connsiteY11" fmla="*/ 153917 h 582236"/>
              <a:gd name="connsiteX12" fmla="*/ 76310 w 320730"/>
              <a:gd name="connsiteY12" fmla="*/ 74253 h 582236"/>
              <a:gd name="connsiteX13" fmla="*/ 142119 w 320730"/>
              <a:gd name="connsiteY13" fmla="*/ 1517 h 582236"/>
              <a:gd name="connsiteX14" fmla="*/ 83237 w 320730"/>
              <a:gd name="connsiteY14" fmla="*/ 25763 h 582236"/>
              <a:gd name="connsiteX15" fmla="*/ 318764 w 320730"/>
              <a:gd name="connsiteY15" fmla="*/ 11908 h 58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730" h="582236">
                <a:moveTo>
                  <a:pt x="318764" y="11908"/>
                </a:moveTo>
                <a:cubicBezTo>
                  <a:pt x="337814" y="22299"/>
                  <a:pt x="212546" y="69058"/>
                  <a:pt x="197537" y="88108"/>
                </a:cubicBezTo>
                <a:cubicBezTo>
                  <a:pt x="182528" y="107158"/>
                  <a:pt x="240833" y="108890"/>
                  <a:pt x="228710" y="126208"/>
                </a:cubicBezTo>
                <a:cubicBezTo>
                  <a:pt x="216587" y="143526"/>
                  <a:pt x="129996" y="165463"/>
                  <a:pt x="124801" y="192017"/>
                </a:cubicBezTo>
                <a:cubicBezTo>
                  <a:pt x="119606" y="218571"/>
                  <a:pt x="190032" y="264753"/>
                  <a:pt x="197537" y="285535"/>
                </a:cubicBezTo>
                <a:cubicBezTo>
                  <a:pt x="205042" y="306317"/>
                  <a:pt x="172137" y="278608"/>
                  <a:pt x="169828" y="316708"/>
                </a:cubicBezTo>
                <a:cubicBezTo>
                  <a:pt x="167519" y="354808"/>
                  <a:pt x="184836" y="487581"/>
                  <a:pt x="183682" y="514135"/>
                </a:cubicBezTo>
                <a:cubicBezTo>
                  <a:pt x="182528" y="540689"/>
                  <a:pt x="164633" y="465067"/>
                  <a:pt x="162901" y="476035"/>
                </a:cubicBezTo>
                <a:cubicBezTo>
                  <a:pt x="161169" y="487003"/>
                  <a:pt x="190610" y="599571"/>
                  <a:pt x="173292" y="579944"/>
                </a:cubicBezTo>
                <a:cubicBezTo>
                  <a:pt x="155974" y="560317"/>
                  <a:pt x="87856" y="409649"/>
                  <a:pt x="58992" y="358272"/>
                </a:cubicBezTo>
                <a:cubicBezTo>
                  <a:pt x="30128" y="306895"/>
                  <a:pt x="2419" y="305740"/>
                  <a:pt x="110" y="271681"/>
                </a:cubicBezTo>
                <a:cubicBezTo>
                  <a:pt x="-2199" y="237622"/>
                  <a:pt x="32437" y="186822"/>
                  <a:pt x="45137" y="153917"/>
                </a:cubicBezTo>
                <a:cubicBezTo>
                  <a:pt x="57837" y="121012"/>
                  <a:pt x="60146" y="99653"/>
                  <a:pt x="76310" y="74253"/>
                </a:cubicBezTo>
                <a:cubicBezTo>
                  <a:pt x="92474" y="48853"/>
                  <a:pt x="140964" y="9599"/>
                  <a:pt x="142119" y="1517"/>
                </a:cubicBezTo>
                <a:cubicBezTo>
                  <a:pt x="143274" y="-6565"/>
                  <a:pt x="58414" y="19990"/>
                  <a:pt x="83237" y="25763"/>
                </a:cubicBezTo>
                <a:cubicBezTo>
                  <a:pt x="108060" y="31536"/>
                  <a:pt x="299714" y="1517"/>
                  <a:pt x="318764" y="1190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 566">
            <a:extLst>
              <a:ext uri="{FF2B5EF4-FFF2-40B4-BE49-F238E27FC236}">
                <a16:creationId xmlns:a16="http://schemas.microsoft.com/office/drawing/2014/main" id="{567046E8-A421-E8B5-44E4-BF940DD5AC13}"/>
              </a:ext>
            </a:extLst>
          </p:cNvPr>
          <p:cNvSpPr/>
          <p:nvPr/>
        </p:nvSpPr>
        <p:spPr>
          <a:xfrm>
            <a:off x="7158427" y="3224094"/>
            <a:ext cx="445830" cy="575067"/>
          </a:xfrm>
          <a:custGeom>
            <a:avLst/>
            <a:gdLst>
              <a:gd name="connsiteX0" fmla="*/ 909 w 445830"/>
              <a:gd name="connsiteY0" fmla="*/ 69824 h 575067"/>
              <a:gd name="connsiteX1" fmla="*/ 208728 w 445830"/>
              <a:gd name="connsiteY1" fmla="*/ 551 h 575067"/>
              <a:gd name="connsiteX2" fmla="*/ 201800 w 445830"/>
              <a:gd name="connsiteY2" fmla="*/ 45579 h 575067"/>
              <a:gd name="connsiteX3" fmla="*/ 288391 w 445830"/>
              <a:gd name="connsiteY3" fmla="*/ 184124 h 575067"/>
              <a:gd name="connsiteX4" fmla="*/ 295318 w 445830"/>
              <a:gd name="connsiteY4" fmla="*/ 256861 h 575067"/>
              <a:gd name="connsiteX5" fmla="*/ 323028 w 445830"/>
              <a:gd name="connsiteY5" fmla="*/ 284570 h 575067"/>
              <a:gd name="connsiteX6" fmla="*/ 374982 w 445830"/>
              <a:gd name="connsiteY6" fmla="*/ 419651 h 575067"/>
              <a:gd name="connsiteX7" fmla="*/ 444255 w 445830"/>
              <a:gd name="connsiteY7" fmla="*/ 523561 h 575067"/>
              <a:gd name="connsiteX8" fmla="*/ 302246 w 445830"/>
              <a:gd name="connsiteY8" fmla="*/ 572051 h 575067"/>
              <a:gd name="connsiteX9" fmla="*/ 281464 w 445830"/>
              <a:gd name="connsiteY9" fmla="*/ 440433 h 575067"/>
              <a:gd name="connsiteX10" fmla="*/ 104818 w 445830"/>
              <a:gd name="connsiteY10" fmla="*/ 159879 h 575067"/>
              <a:gd name="connsiteX11" fmla="*/ 132528 w 445830"/>
              <a:gd name="connsiteY11" fmla="*/ 152951 h 575067"/>
              <a:gd name="connsiteX12" fmla="*/ 132528 w 445830"/>
              <a:gd name="connsiteY12" fmla="*/ 132170 h 575067"/>
              <a:gd name="connsiteX13" fmla="*/ 909 w 445830"/>
              <a:gd name="connsiteY13" fmla="*/ 69824 h 57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830" h="575067">
                <a:moveTo>
                  <a:pt x="909" y="69824"/>
                </a:moveTo>
                <a:cubicBezTo>
                  <a:pt x="13609" y="47887"/>
                  <a:pt x="175246" y="4592"/>
                  <a:pt x="208728" y="551"/>
                </a:cubicBezTo>
                <a:cubicBezTo>
                  <a:pt x="242210" y="-3490"/>
                  <a:pt x="188523" y="14983"/>
                  <a:pt x="201800" y="45579"/>
                </a:cubicBezTo>
                <a:cubicBezTo>
                  <a:pt x="215077" y="76175"/>
                  <a:pt x="272805" y="148910"/>
                  <a:pt x="288391" y="184124"/>
                </a:cubicBezTo>
                <a:cubicBezTo>
                  <a:pt x="303977" y="219338"/>
                  <a:pt x="289545" y="240120"/>
                  <a:pt x="295318" y="256861"/>
                </a:cubicBezTo>
                <a:cubicBezTo>
                  <a:pt x="301091" y="273602"/>
                  <a:pt x="309751" y="257438"/>
                  <a:pt x="323028" y="284570"/>
                </a:cubicBezTo>
                <a:cubicBezTo>
                  <a:pt x="336305" y="311702"/>
                  <a:pt x="354778" y="379819"/>
                  <a:pt x="374982" y="419651"/>
                </a:cubicBezTo>
                <a:cubicBezTo>
                  <a:pt x="395187" y="459483"/>
                  <a:pt x="456378" y="498161"/>
                  <a:pt x="444255" y="523561"/>
                </a:cubicBezTo>
                <a:cubicBezTo>
                  <a:pt x="432132" y="548961"/>
                  <a:pt x="329378" y="585906"/>
                  <a:pt x="302246" y="572051"/>
                </a:cubicBezTo>
                <a:cubicBezTo>
                  <a:pt x="275114" y="558196"/>
                  <a:pt x="314369" y="509128"/>
                  <a:pt x="281464" y="440433"/>
                </a:cubicBezTo>
                <a:cubicBezTo>
                  <a:pt x="248559" y="371738"/>
                  <a:pt x="129641" y="207793"/>
                  <a:pt x="104818" y="159879"/>
                </a:cubicBezTo>
                <a:cubicBezTo>
                  <a:pt x="79995" y="111965"/>
                  <a:pt x="127910" y="157569"/>
                  <a:pt x="132528" y="152951"/>
                </a:cubicBezTo>
                <a:cubicBezTo>
                  <a:pt x="137146" y="148333"/>
                  <a:pt x="152733" y="144293"/>
                  <a:pt x="132528" y="132170"/>
                </a:cubicBezTo>
                <a:cubicBezTo>
                  <a:pt x="112323" y="120047"/>
                  <a:pt x="-11791" y="91761"/>
                  <a:pt x="909" y="6982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 567">
            <a:extLst>
              <a:ext uri="{FF2B5EF4-FFF2-40B4-BE49-F238E27FC236}">
                <a16:creationId xmlns:a16="http://schemas.microsoft.com/office/drawing/2014/main" id="{457F6DE7-EEA5-BBCA-945D-AAE8B818C17B}"/>
              </a:ext>
            </a:extLst>
          </p:cNvPr>
          <p:cNvSpPr/>
          <p:nvPr/>
        </p:nvSpPr>
        <p:spPr>
          <a:xfrm>
            <a:off x="7217474" y="3209147"/>
            <a:ext cx="378285" cy="587087"/>
          </a:xfrm>
          <a:custGeom>
            <a:avLst/>
            <a:gdLst>
              <a:gd name="connsiteX0" fmla="*/ 744 w 378285"/>
              <a:gd name="connsiteY0" fmla="*/ 126335 h 587087"/>
              <a:gd name="connsiteX1" fmla="*/ 128899 w 378285"/>
              <a:gd name="connsiteY1" fmla="*/ 1644 h 587087"/>
              <a:gd name="connsiteX2" fmla="*/ 156608 w 378285"/>
              <a:gd name="connsiteY2" fmla="*/ 57062 h 587087"/>
              <a:gd name="connsiteX3" fmla="*/ 149681 w 378285"/>
              <a:gd name="connsiteY3" fmla="*/ 88235 h 587087"/>
              <a:gd name="connsiteX4" fmla="*/ 260517 w 378285"/>
              <a:gd name="connsiteY4" fmla="*/ 205998 h 587087"/>
              <a:gd name="connsiteX5" fmla="*/ 243199 w 378285"/>
              <a:gd name="connsiteY5" fmla="*/ 240635 h 587087"/>
              <a:gd name="connsiteX6" fmla="*/ 277835 w 378285"/>
              <a:gd name="connsiteY6" fmla="*/ 334153 h 587087"/>
              <a:gd name="connsiteX7" fmla="*/ 357499 w 378285"/>
              <a:gd name="connsiteY7" fmla="*/ 431135 h 587087"/>
              <a:gd name="connsiteX8" fmla="*/ 367890 w 378285"/>
              <a:gd name="connsiteY8" fmla="*/ 586998 h 587087"/>
              <a:gd name="connsiteX9" fmla="*/ 225881 w 378285"/>
              <a:gd name="connsiteY9" fmla="*/ 448453 h 587087"/>
              <a:gd name="connsiteX10" fmla="*/ 83871 w 378285"/>
              <a:gd name="connsiteY10" fmla="*/ 140189 h 587087"/>
              <a:gd name="connsiteX11" fmla="*/ 744 w 378285"/>
              <a:gd name="connsiteY11" fmla="*/ 126335 h 58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8285" h="587087">
                <a:moveTo>
                  <a:pt x="744" y="126335"/>
                </a:moveTo>
                <a:cubicBezTo>
                  <a:pt x="8249" y="103244"/>
                  <a:pt x="102922" y="13190"/>
                  <a:pt x="128899" y="1644"/>
                </a:cubicBezTo>
                <a:cubicBezTo>
                  <a:pt x="154876" y="-9902"/>
                  <a:pt x="153144" y="42630"/>
                  <a:pt x="156608" y="57062"/>
                </a:cubicBezTo>
                <a:cubicBezTo>
                  <a:pt x="160072" y="71494"/>
                  <a:pt x="132363" y="63412"/>
                  <a:pt x="149681" y="88235"/>
                </a:cubicBezTo>
                <a:cubicBezTo>
                  <a:pt x="166999" y="113058"/>
                  <a:pt x="244931" y="180598"/>
                  <a:pt x="260517" y="205998"/>
                </a:cubicBezTo>
                <a:cubicBezTo>
                  <a:pt x="276103" y="231398"/>
                  <a:pt x="240313" y="219276"/>
                  <a:pt x="243199" y="240635"/>
                </a:cubicBezTo>
                <a:cubicBezTo>
                  <a:pt x="246085" y="261994"/>
                  <a:pt x="258785" y="302403"/>
                  <a:pt x="277835" y="334153"/>
                </a:cubicBezTo>
                <a:cubicBezTo>
                  <a:pt x="296885" y="365903"/>
                  <a:pt x="342490" y="388994"/>
                  <a:pt x="357499" y="431135"/>
                </a:cubicBezTo>
                <a:cubicBezTo>
                  <a:pt x="372508" y="473276"/>
                  <a:pt x="389826" y="584112"/>
                  <a:pt x="367890" y="586998"/>
                </a:cubicBezTo>
                <a:cubicBezTo>
                  <a:pt x="345954" y="589884"/>
                  <a:pt x="273218" y="522921"/>
                  <a:pt x="225881" y="448453"/>
                </a:cubicBezTo>
                <a:cubicBezTo>
                  <a:pt x="178544" y="373985"/>
                  <a:pt x="123703" y="192143"/>
                  <a:pt x="83871" y="140189"/>
                </a:cubicBezTo>
                <a:cubicBezTo>
                  <a:pt x="44039" y="88235"/>
                  <a:pt x="-6761" y="149426"/>
                  <a:pt x="744" y="12633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390198ED-4255-1497-112C-664F4C70DA7B}"/>
              </a:ext>
            </a:extLst>
          </p:cNvPr>
          <p:cNvSpPr/>
          <p:nvPr/>
        </p:nvSpPr>
        <p:spPr>
          <a:xfrm>
            <a:off x="4011750" y="1421804"/>
            <a:ext cx="1558797" cy="1130629"/>
          </a:xfrm>
          <a:custGeom>
            <a:avLst/>
            <a:gdLst>
              <a:gd name="connsiteX0" fmla="*/ 1548028 w 1558797"/>
              <a:gd name="connsiteY0" fmla="*/ 23174 h 1130629"/>
              <a:gd name="connsiteX1" fmla="*/ 735228 w 1558797"/>
              <a:gd name="connsiteY1" fmla="*/ 311040 h 1130629"/>
              <a:gd name="connsiteX2" fmla="*/ 865050 w 1558797"/>
              <a:gd name="connsiteY2" fmla="*/ 248952 h 1130629"/>
              <a:gd name="connsiteX3" fmla="*/ 413494 w 1558797"/>
              <a:gd name="connsiteY3" fmla="*/ 728729 h 1130629"/>
              <a:gd name="connsiteX4" fmla="*/ 661850 w 1558797"/>
              <a:gd name="connsiteY4" fmla="*/ 559396 h 1130629"/>
              <a:gd name="connsiteX5" fmla="*/ 1450 w 1558797"/>
              <a:gd name="connsiteY5" fmla="*/ 1123840 h 1130629"/>
              <a:gd name="connsiteX6" fmla="*/ 481228 w 1558797"/>
              <a:gd name="connsiteY6" fmla="*/ 107840 h 1130629"/>
              <a:gd name="connsiteX7" fmla="*/ 373983 w 1558797"/>
              <a:gd name="connsiteY7" fmla="*/ 243307 h 1130629"/>
              <a:gd name="connsiteX8" fmla="*/ 1147272 w 1558797"/>
              <a:gd name="connsiteY8" fmla="*/ 40107 h 1130629"/>
              <a:gd name="connsiteX9" fmla="*/ 1548028 w 1558797"/>
              <a:gd name="connsiteY9" fmla="*/ 23174 h 113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8797" h="1130629">
                <a:moveTo>
                  <a:pt x="1548028" y="23174"/>
                </a:moveTo>
                <a:cubicBezTo>
                  <a:pt x="1479354" y="68330"/>
                  <a:pt x="849058" y="273410"/>
                  <a:pt x="735228" y="311040"/>
                </a:cubicBezTo>
                <a:cubicBezTo>
                  <a:pt x="621398" y="348670"/>
                  <a:pt x="918672" y="179337"/>
                  <a:pt x="865050" y="248952"/>
                </a:cubicBezTo>
                <a:cubicBezTo>
                  <a:pt x="811428" y="318567"/>
                  <a:pt x="447361" y="676988"/>
                  <a:pt x="413494" y="728729"/>
                </a:cubicBezTo>
                <a:cubicBezTo>
                  <a:pt x="379627" y="780470"/>
                  <a:pt x="730524" y="493544"/>
                  <a:pt x="661850" y="559396"/>
                </a:cubicBezTo>
                <a:cubicBezTo>
                  <a:pt x="593176" y="625248"/>
                  <a:pt x="31554" y="1199099"/>
                  <a:pt x="1450" y="1123840"/>
                </a:cubicBezTo>
                <a:cubicBezTo>
                  <a:pt x="-28654" y="1048581"/>
                  <a:pt x="419139" y="254595"/>
                  <a:pt x="481228" y="107840"/>
                </a:cubicBezTo>
                <a:cubicBezTo>
                  <a:pt x="543317" y="-38915"/>
                  <a:pt x="262976" y="254596"/>
                  <a:pt x="373983" y="243307"/>
                </a:cubicBezTo>
                <a:cubicBezTo>
                  <a:pt x="484990" y="232018"/>
                  <a:pt x="952539" y="73033"/>
                  <a:pt x="1147272" y="40107"/>
                </a:cubicBezTo>
                <a:cubicBezTo>
                  <a:pt x="1342005" y="7181"/>
                  <a:pt x="1616702" y="-21982"/>
                  <a:pt x="1548028" y="2317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フリーフォーム 570">
            <a:extLst>
              <a:ext uri="{FF2B5EF4-FFF2-40B4-BE49-F238E27FC236}">
                <a16:creationId xmlns:a16="http://schemas.microsoft.com/office/drawing/2014/main" id="{1514C867-64A5-6E64-44B6-7126FA1F3A79}"/>
              </a:ext>
            </a:extLst>
          </p:cNvPr>
          <p:cNvSpPr/>
          <p:nvPr/>
        </p:nvSpPr>
        <p:spPr>
          <a:xfrm>
            <a:off x="5997190" y="620798"/>
            <a:ext cx="763118" cy="186554"/>
          </a:xfrm>
          <a:custGeom>
            <a:avLst/>
            <a:gdLst>
              <a:gd name="connsiteX0" fmla="*/ 13 w 763118"/>
              <a:gd name="connsiteY0" fmla="*/ 3516 h 186554"/>
              <a:gd name="connsiteX1" fmla="*/ 359467 w 763118"/>
              <a:gd name="connsiteY1" fmla="*/ 3516 h 186554"/>
              <a:gd name="connsiteX2" fmla="*/ 409916 w 763118"/>
              <a:gd name="connsiteY2" fmla="*/ 9823 h 186554"/>
              <a:gd name="connsiteX3" fmla="*/ 599102 w 763118"/>
              <a:gd name="connsiteY3" fmla="*/ 79191 h 186554"/>
              <a:gd name="connsiteX4" fmla="*/ 763064 w 763118"/>
              <a:gd name="connsiteY4" fmla="*/ 186396 h 186554"/>
              <a:gd name="connsiteX5" fmla="*/ 618021 w 763118"/>
              <a:gd name="connsiteY5" fmla="*/ 104416 h 186554"/>
              <a:gd name="connsiteX6" fmla="*/ 681083 w 763118"/>
              <a:gd name="connsiteY6" fmla="*/ 154865 h 186554"/>
              <a:gd name="connsiteX7" fmla="*/ 346854 w 763118"/>
              <a:gd name="connsiteY7" fmla="*/ 47660 h 186554"/>
              <a:gd name="connsiteX8" fmla="*/ 13 w 763118"/>
              <a:gd name="connsiteY8" fmla="*/ 3516 h 18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118" h="186554">
                <a:moveTo>
                  <a:pt x="13" y="3516"/>
                </a:moveTo>
                <a:cubicBezTo>
                  <a:pt x="2115" y="-3841"/>
                  <a:pt x="291150" y="2465"/>
                  <a:pt x="359467" y="3516"/>
                </a:cubicBezTo>
                <a:cubicBezTo>
                  <a:pt x="427784" y="4567"/>
                  <a:pt x="369977" y="-2789"/>
                  <a:pt x="409916" y="9823"/>
                </a:cubicBezTo>
                <a:cubicBezTo>
                  <a:pt x="449855" y="22435"/>
                  <a:pt x="540244" y="49762"/>
                  <a:pt x="599102" y="79191"/>
                </a:cubicBezTo>
                <a:cubicBezTo>
                  <a:pt x="657960" y="108620"/>
                  <a:pt x="759911" y="182192"/>
                  <a:pt x="763064" y="186396"/>
                </a:cubicBezTo>
                <a:cubicBezTo>
                  <a:pt x="766217" y="190600"/>
                  <a:pt x="631684" y="109671"/>
                  <a:pt x="618021" y="104416"/>
                </a:cubicBezTo>
                <a:cubicBezTo>
                  <a:pt x="604358" y="99161"/>
                  <a:pt x="726277" y="164324"/>
                  <a:pt x="681083" y="154865"/>
                </a:cubicBezTo>
                <a:cubicBezTo>
                  <a:pt x="635889" y="145406"/>
                  <a:pt x="453009" y="73936"/>
                  <a:pt x="346854" y="47660"/>
                </a:cubicBezTo>
                <a:cubicBezTo>
                  <a:pt x="240700" y="21384"/>
                  <a:pt x="-2089" y="10873"/>
                  <a:pt x="13" y="35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フリーフォーム 571">
            <a:extLst>
              <a:ext uri="{FF2B5EF4-FFF2-40B4-BE49-F238E27FC236}">
                <a16:creationId xmlns:a16="http://schemas.microsoft.com/office/drawing/2014/main" id="{B24A1F67-B1C7-39BF-06F3-927628B3C239}"/>
              </a:ext>
            </a:extLst>
          </p:cNvPr>
          <p:cNvSpPr/>
          <p:nvPr/>
        </p:nvSpPr>
        <p:spPr>
          <a:xfrm>
            <a:off x="6736709" y="1202259"/>
            <a:ext cx="579356" cy="295034"/>
          </a:xfrm>
          <a:custGeom>
            <a:avLst/>
            <a:gdLst>
              <a:gd name="connsiteX0" fmla="*/ 17239 w 579356"/>
              <a:gd name="connsiteY0" fmla="*/ 8533 h 295034"/>
              <a:gd name="connsiteX1" fmla="*/ 408223 w 579356"/>
              <a:gd name="connsiteY1" fmla="*/ 178800 h 295034"/>
              <a:gd name="connsiteX2" fmla="*/ 401917 w 579356"/>
              <a:gd name="connsiteY2" fmla="*/ 197719 h 295034"/>
              <a:gd name="connsiteX3" fmla="*/ 534348 w 579356"/>
              <a:gd name="connsiteY3" fmla="*/ 273393 h 295034"/>
              <a:gd name="connsiteX4" fmla="*/ 408223 w 579356"/>
              <a:gd name="connsiteY4" fmla="*/ 260781 h 295034"/>
              <a:gd name="connsiteX5" fmla="*/ 578491 w 579356"/>
              <a:gd name="connsiteY5" fmla="*/ 292312 h 295034"/>
              <a:gd name="connsiteX6" fmla="*/ 319937 w 579356"/>
              <a:gd name="connsiteY6" fmla="*/ 178800 h 295034"/>
              <a:gd name="connsiteX7" fmla="*/ 92913 w 579356"/>
              <a:gd name="connsiteY7" fmla="*/ 40064 h 295034"/>
              <a:gd name="connsiteX8" fmla="*/ 17239 w 579356"/>
              <a:gd name="connsiteY8" fmla="*/ 8533 h 29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356" h="295034">
                <a:moveTo>
                  <a:pt x="17239" y="8533"/>
                </a:moveTo>
                <a:cubicBezTo>
                  <a:pt x="69791" y="31656"/>
                  <a:pt x="344110" y="147269"/>
                  <a:pt x="408223" y="178800"/>
                </a:cubicBezTo>
                <a:cubicBezTo>
                  <a:pt x="472336" y="210331"/>
                  <a:pt x="380896" y="181953"/>
                  <a:pt x="401917" y="197719"/>
                </a:cubicBezTo>
                <a:cubicBezTo>
                  <a:pt x="422938" y="213485"/>
                  <a:pt x="533297" y="262883"/>
                  <a:pt x="534348" y="273393"/>
                </a:cubicBezTo>
                <a:cubicBezTo>
                  <a:pt x="535399" y="283903"/>
                  <a:pt x="400866" y="257628"/>
                  <a:pt x="408223" y="260781"/>
                </a:cubicBezTo>
                <a:cubicBezTo>
                  <a:pt x="415580" y="263934"/>
                  <a:pt x="593205" y="305975"/>
                  <a:pt x="578491" y="292312"/>
                </a:cubicBezTo>
                <a:cubicBezTo>
                  <a:pt x="563777" y="278649"/>
                  <a:pt x="400867" y="220841"/>
                  <a:pt x="319937" y="178800"/>
                </a:cubicBezTo>
                <a:cubicBezTo>
                  <a:pt x="239007" y="136759"/>
                  <a:pt x="141261" y="66340"/>
                  <a:pt x="92913" y="40064"/>
                </a:cubicBezTo>
                <a:cubicBezTo>
                  <a:pt x="44565" y="13788"/>
                  <a:pt x="-35313" y="-14590"/>
                  <a:pt x="17239" y="85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フリーフォーム 573">
            <a:extLst>
              <a:ext uri="{FF2B5EF4-FFF2-40B4-BE49-F238E27FC236}">
                <a16:creationId xmlns:a16="http://schemas.microsoft.com/office/drawing/2014/main" id="{1425E084-B9D6-E19E-3F27-91D5B03E558E}"/>
              </a:ext>
            </a:extLst>
          </p:cNvPr>
          <p:cNvSpPr/>
          <p:nvPr/>
        </p:nvSpPr>
        <p:spPr>
          <a:xfrm>
            <a:off x="6122037" y="1431425"/>
            <a:ext cx="743030" cy="355836"/>
          </a:xfrm>
          <a:custGeom>
            <a:avLst/>
            <a:gdLst>
              <a:gd name="connsiteX0" fmla="*/ 1290 w 743030"/>
              <a:gd name="connsiteY0" fmla="*/ 84 h 355836"/>
              <a:gd name="connsiteX1" fmla="*/ 713891 w 743030"/>
              <a:gd name="connsiteY1" fmla="*/ 328007 h 355836"/>
              <a:gd name="connsiteX2" fmla="*/ 543624 w 743030"/>
              <a:gd name="connsiteY2" fmla="*/ 296476 h 355836"/>
              <a:gd name="connsiteX3" fmla="*/ 1290 w 743030"/>
              <a:gd name="connsiteY3" fmla="*/ 84 h 355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3030" h="355836">
                <a:moveTo>
                  <a:pt x="1290" y="84"/>
                </a:moveTo>
                <a:cubicBezTo>
                  <a:pt x="29668" y="5339"/>
                  <a:pt x="623502" y="278608"/>
                  <a:pt x="713891" y="328007"/>
                </a:cubicBezTo>
                <a:cubicBezTo>
                  <a:pt x="804280" y="377406"/>
                  <a:pt x="666595" y="357436"/>
                  <a:pt x="543624" y="296476"/>
                </a:cubicBezTo>
                <a:cubicBezTo>
                  <a:pt x="420653" y="235516"/>
                  <a:pt x="-27088" y="-5171"/>
                  <a:pt x="1290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フリーフォーム 574">
            <a:extLst>
              <a:ext uri="{FF2B5EF4-FFF2-40B4-BE49-F238E27FC236}">
                <a16:creationId xmlns:a16="http://schemas.microsoft.com/office/drawing/2014/main" id="{BA9E71DD-088A-80F0-1D8A-3B425CB80830}"/>
              </a:ext>
            </a:extLst>
          </p:cNvPr>
          <p:cNvSpPr/>
          <p:nvPr/>
        </p:nvSpPr>
        <p:spPr>
          <a:xfrm>
            <a:off x="5592914" y="1555271"/>
            <a:ext cx="749580" cy="292330"/>
          </a:xfrm>
          <a:custGeom>
            <a:avLst/>
            <a:gdLst>
              <a:gd name="connsiteX0" fmla="*/ 18614 w 749580"/>
              <a:gd name="connsiteY0" fmla="*/ 4022 h 292330"/>
              <a:gd name="connsiteX1" fmla="*/ 730884 w 749580"/>
              <a:gd name="connsiteY1" fmla="*/ 283154 h 292330"/>
              <a:gd name="connsiteX2" fmla="*/ 557629 w 749580"/>
              <a:gd name="connsiteY2" fmla="*/ 230215 h 292330"/>
              <a:gd name="connsiteX3" fmla="*/ 235183 w 749580"/>
              <a:gd name="connsiteY3" fmla="*/ 124337 h 292330"/>
              <a:gd name="connsiteX4" fmla="*/ 18614 w 749580"/>
              <a:gd name="connsiteY4" fmla="*/ 4022 h 29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580" h="292330">
                <a:moveTo>
                  <a:pt x="18614" y="4022"/>
                </a:moveTo>
                <a:cubicBezTo>
                  <a:pt x="101231" y="30491"/>
                  <a:pt x="641048" y="245455"/>
                  <a:pt x="730884" y="283154"/>
                </a:cubicBezTo>
                <a:cubicBezTo>
                  <a:pt x="820720" y="320853"/>
                  <a:pt x="557629" y="230215"/>
                  <a:pt x="557629" y="230215"/>
                </a:cubicBezTo>
                <a:cubicBezTo>
                  <a:pt x="475012" y="203746"/>
                  <a:pt x="320206" y="159629"/>
                  <a:pt x="235183" y="124337"/>
                </a:cubicBezTo>
                <a:cubicBezTo>
                  <a:pt x="150160" y="89045"/>
                  <a:pt x="-64003" y="-22447"/>
                  <a:pt x="18614" y="40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 1471">
            <a:extLst>
              <a:ext uri="{FF2B5EF4-FFF2-40B4-BE49-F238E27FC236}">
                <a16:creationId xmlns:a16="http://schemas.microsoft.com/office/drawing/2014/main" id="{8604E4B1-2AA5-5B60-673B-CE9ED9BDB44A}"/>
              </a:ext>
            </a:extLst>
          </p:cNvPr>
          <p:cNvSpPr/>
          <p:nvPr/>
        </p:nvSpPr>
        <p:spPr>
          <a:xfrm>
            <a:off x="4009885" y="1361975"/>
            <a:ext cx="658368" cy="940202"/>
          </a:xfrm>
          <a:custGeom>
            <a:avLst/>
            <a:gdLst>
              <a:gd name="connsiteX0" fmla="*/ 658368 w 658368"/>
              <a:gd name="connsiteY0" fmla="*/ 0 h 940202"/>
              <a:gd name="connsiteX1" fmla="*/ 374422 w 658368"/>
              <a:gd name="connsiteY1" fmla="*/ 163629 h 940202"/>
              <a:gd name="connsiteX2" fmla="*/ 71227 w 658368"/>
              <a:gd name="connsiteY2" fmla="*/ 553452 h 940202"/>
              <a:gd name="connsiteX3" fmla="*/ 3850 w 658368"/>
              <a:gd name="connsiteY3" fmla="*/ 938463 h 940202"/>
              <a:gd name="connsiteX4" fmla="*/ 148229 w 658368"/>
              <a:gd name="connsiteY4" fmla="*/ 394636 h 940202"/>
              <a:gd name="connsiteX5" fmla="*/ 379235 w 658368"/>
              <a:gd name="connsiteY5" fmla="*/ 226193 h 940202"/>
              <a:gd name="connsiteX6" fmla="*/ 658368 w 658368"/>
              <a:gd name="connsiteY6" fmla="*/ 0 h 940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8368" h="940202">
                <a:moveTo>
                  <a:pt x="658368" y="0"/>
                </a:moveTo>
                <a:cubicBezTo>
                  <a:pt x="565323" y="35693"/>
                  <a:pt x="472279" y="71387"/>
                  <a:pt x="374422" y="163629"/>
                </a:cubicBezTo>
                <a:cubicBezTo>
                  <a:pt x="276565" y="255871"/>
                  <a:pt x="132989" y="424313"/>
                  <a:pt x="71227" y="553452"/>
                </a:cubicBezTo>
                <a:cubicBezTo>
                  <a:pt x="9465" y="682591"/>
                  <a:pt x="-8984" y="964932"/>
                  <a:pt x="3850" y="938463"/>
                </a:cubicBezTo>
                <a:cubicBezTo>
                  <a:pt x="16684" y="911994"/>
                  <a:pt x="85665" y="513348"/>
                  <a:pt x="148229" y="394636"/>
                </a:cubicBezTo>
                <a:cubicBezTo>
                  <a:pt x="210793" y="275924"/>
                  <a:pt x="379235" y="226193"/>
                  <a:pt x="379235" y="226193"/>
                </a:cubicBezTo>
                <a:lnTo>
                  <a:pt x="6583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 1472">
            <a:extLst>
              <a:ext uri="{FF2B5EF4-FFF2-40B4-BE49-F238E27FC236}">
                <a16:creationId xmlns:a16="http://schemas.microsoft.com/office/drawing/2014/main" id="{3BA68E81-3CEB-3EFF-4282-D56655E34C20}"/>
              </a:ext>
            </a:extLst>
          </p:cNvPr>
          <p:cNvSpPr/>
          <p:nvPr/>
        </p:nvSpPr>
        <p:spPr>
          <a:xfrm>
            <a:off x="5502661" y="1289510"/>
            <a:ext cx="587229" cy="175933"/>
          </a:xfrm>
          <a:custGeom>
            <a:avLst/>
            <a:gdLst>
              <a:gd name="connsiteX0" fmla="*/ 2990 w 587229"/>
              <a:gd name="connsiteY0" fmla="*/ 275 h 175933"/>
              <a:gd name="connsiteX1" fmla="*/ 575693 w 587229"/>
              <a:gd name="connsiteY1" fmla="*/ 168717 h 175933"/>
              <a:gd name="connsiteX2" fmla="*/ 359124 w 587229"/>
              <a:gd name="connsiteY2" fmla="*/ 130216 h 175933"/>
              <a:gd name="connsiteX3" fmla="*/ 2990 w 587229"/>
              <a:gd name="connsiteY3" fmla="*/ 275 h 17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229" h="175933">
                <a:moveTo>
                  <a:pt x="2990" y="275"/>
                </a:moveTo>
                <a:cubicBezTo>
                  <a:pt x="39085" y="6692"/>
                  <a:pt x="516337" y="147060"/>
                  <a:pt x="575693" y="168717"/>
                </a:cubicBezTo>
                <a:cubicBezTo>
                  <a:pt x="635049" y="190374"/>
                  <a:pt x="450564" y="159092"/>
                  <a:pt x="359124" y="130216"/>
                </a:cubicBezTo>
                <a:cubicBezTo>
                  <a:pt x="267684" y="101340"/>
                  <a:pt x="-33105" y="-6142"/>
                  <a:pt x="2990" y="2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 1473">
            <a:extLst>
              <a:ext uri="{FF2B5EF4-FFF2-40B4-BE49-F238E27FC236}">
                <a16:creationId xmlns:a16="http://schemas.microsoft.com/office/drawing/2014/main" id="{5742817F-D54A-2A8A-FB46-0630425FD6E0}"/>
              </a:ext>
            </a:extLst>
          </p:cNvPr>
          <p:cNvSpPr/>
          <p:nvPr/>
        </p:nvSpPr>
        <p:spPr>
          <a:xfrm>
            <a:off x="6459930" y="1328128"/>
            <a:ext cx="326984" cy="159586"/>
          </a:xfrm>
          <a:custGeom>
            <a:avLst/>
            <a:gdLst>
              <a:gd name="connsiteX0" fmla="*/ 3434 w 326984"/>
              <a:gd name="connsiteY0" fmla="*/ 158 h 159586"/>
              <a:gd name="connsiteX1" fmla="*/ 248878 w 326984"/>
              <a:gd name="connsiteY1" fmla="*/ 120474 h 159586"/>
              <a:gd name="connsiteX2" fmla="*/ 321068 w 326984"/>
              <a:gd name="connsiteY2" fmla="*/ 158975 h 159586"/>
              <a:gd name="connsiteX3" fmla="*/ 118937 w 326984"/>
              <a:gd name="connsiteY3" fmla="*/ 96411 h 159586"/>
              <a:gd name="connsiteX4" fmla="*/ 3434 w 326984"/>
              <a:gd name="connsiteY4" fmla="*/ 158 h 15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984" h="159586">
                <a:moveTo>
                  <a:pt x="3434" y="158"/>
                </a:moveTo>
                <a:cubicBezTo>
                  <a:pt x="25091" y="4169"/>
                  <a:pt x="195939" y="94005"/>
                  <a:pt x="248878" y="120474"/>
                </a:cubicBezTo>
                <a:cubicBezTo>
                  <a:pt x="301817" y="146944"/>
                  <a:pt x="342725" y="162986"/>
                  <a:pt x="321068" y="158975"/>
                </a:cubicBezTo>
                <a:cubicBezTo>
                  <a:pt x="299411" y="154965"/>
                  <a:pt x="170272" y="123682"/>
                  <a:pt x="118937" y="96411"/>
                </a:cubicBezTo>
                <a:cubicBezTo>
                  <a:pt x="67602" y="69140"/>
                  <a:pt x="-18223" y="-3853"/>
                  <a:pt x="3434" y="1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 1474">
            <a:extLst>
              <a:ext uri="{FF2B5EF4-FFF2-40B4-BE49-F238E27FC236}">
                <a16:creationId xmlns:a16="http://schemas.microsoft.com/office/drawing/2014/main" id="{5FCAD31A-C436-1486-3B54-8A34ECDF2FBF}"/>
              </a:ext>
            </a:extLst>
          </p:cNvPr>
          <p:cNvSpPr/>
          <p:nvPr/>
        </p:nvSpPr>
        <p:spPr>
          <a:xfrm>
            <a:off x="7334324" y="2692804"/>
            <a:ext cx="116162" cy="364527"/>
          </a:xfrm>
          <a:custGeom>
            <a:avLst/>
            <a:gdLst>
              <a:gd name="connsiteX0" fmla="*/ 62691 w 116162"/>
              <a:gd name="connsiteY0" fmla="*/ 2270 h 364527"/>
              <a:gd name="connsiteX1" fmla="*/ 43440 w 116162"/>
              <a:gd name="connsiteY1" fmla="*/ 117773 h 364527"/>
              <a:gd name="connsiteX2" fmla="*/ 115630 w 116162"/>
              <a:gd name="connsiteY2" fmla="*/ 358404 h 364527"/>
              <a:gd name="connsiteX3" fmla="*/ 72316 w 116162"/>
              <a:gd name="connsiteY3" fmla="*/ 286215 h 364527"/>
              <a:gd name="connsiteX4" fmla="*/ 127 w 116162"/>
              <a:gd name="connsiteY4" fmla="*/ 214025 h 364527"/>
              <a:gd name="connsiteX5" fmla="*/ 62691 w 116162"/>
              <a:gd name="connsiteY5" fmla="*/ 2270 h 36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62" h="364527">
                <a:moveTo>
                  <a:pt x="62691" y="2270"/>
                </a:moveTo>
                <a:cubicBezTo>
                  <a:pt x="69910" y="-13772"/>
                  <a:pt x="34617" y="58417"/>
                  <a:pt x="43440" y="117773"/>
                </a:cubicBezTo>
                <a:cubicBezTo>
                  <a:pt x="52263" y="177129"/>
                  <a:pt x="110817" y="330330"/>
                  <a:pt x="115630" y="358404"/>
                </a:cubicBezTo>
                <a:cubicBezTo>
                  <a:pt x="120443" y="386478"/>
                  <a:pt x="91566" y="310278"/>
                  <a:pt x="72316" y="286215"/>
                </a:cubicBezTo>
                <a:cubicBezTo>
                  <a:pt x="53066" y="262152"/>
                  <a:pt x="3335" y="254130"/>
                  <a:pt x="127" y="214025"/>
                </a:cubicBezTo>
                <a:cubicBezTo>
                  <a:pt x="-3081" y="173920"/>
                  <a:pt x="55472" y="18312"/>
                  <a:pt x="62691" y="22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 1475">
            <a:extLst>
              <a:ext uri="{FF2B5EF4-FFF2-40B4-BE49-F238E27FC236}">
                <a16:creationId xmlns:a16="http://schemas.microsoft.com/office/drawing/2014/main" id="{D4D69377-35D3-B77C-7C09-B009A1BD62F2}"/>
              </a:ext>
            </a:extLst>
          </p:cNvPr>
          <p:cNvSpPr/>
          <p:nvPr/>
        </p:nvSpPr>
        <p:spPr>
          <a:xfrm>
            <a:off x="7550701" y="2799125"/>
            <a:ext cx="302032" cy="543354"/>
          </a:xfrm>
          <a:custGeom>
            <a:avLst/>
            <a:gdLst>
              <a:gd name="connsiteX0" fmla="*/ 9943 w 302032"/>
              <a:gd name="connsiteY0" fmla="*/ 6639 h 543354"/>
              <a:gd name="connsiteX1" fmla="*/ 293888 w 302032"/>
              <a:gd name="connsiteY1" fmla="*/ 526403 h 543354"/>
              <a:gd name="connsiteX2" fmla="*/ 212074 w 302032"/>
              <a:gd name="connsiteY2" fmla="*/ 401275 h 543354"/>
              <a:gd name="connsiteX3" fmla="*/ 77320 w 302032"/>
              <a:gd name="connsiteY3" fmla="*/ 242458 h 543354"/>
              <a:gd name="connsiteX4" fmla="*/ 9943 w 302032"/>
              <a:gd name="connsiteY4" fmla="*/ 6639 h 54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032" h="543354">
                <a:moveTo>
                  <a:pt x="9943" y="6639"/>
                </a:moveTo>
                <a:cubicBezTo>
                  <a:pt x="46038" y="53963"/>
                  <a:pt x="260200" y="460630"/>
                  <a:pt x="293888" y="526403"/>
                </a:cubicBezTo>
                <a:cubicBezTo>
                  <a:pt x="327576" y="592176"/>
                  <a:pt x="248169" y="448599"/>
                  <a:pt x="212074" y="401275"/>
                </a:cubicBezTo>
                <a:cubicBezTo>
                  <a:pt x="175979" y="353951"/>
                  <a:pt x="109404" y="306626"/>
                  <a:pt x="77320" y="242458"/>
                </a:cubicBezTo>
                <a:cubicBezTo>
                  <a:pt x="45236" y="178290"/>
                  <a:pt x="-26152" y="-40685"/>
                  <a:pt x="9943" y="66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 1476">
            <a:extLst>
              <a:ext uri="{FF2B5EF4-FFF2-40B4-BE49-F238E27FC236}">
                <a16:creationId xmlns:a16="http://schemas.microsoft.com/office/drawing/2014/main" id="{35BED313-B3FB-EE81-CCEF-98680E3E0936}"/>
              </a:ext>
            </a:extLst>
          </p:cNvPr>
          <p:cNvSpPr/>
          <p:nvPr/>
        </p:nvSpPr>
        <p:spPr>
          <a:xfrm>
            <a:off x="4268662" y="3022333"/>
            <a:ext cx="117157" cy="336884"/>
          </a:xfrm>
          <a:custGeom>
            <a:avLst/>
            <a:gdLst>
              <a:gd name="connsiteX0" fmla="*/ 142 w 117157"/>
              <a:gd name="connsiteY0" fmla="*/ 0 h 336884"/>
              <a:gd name="connsiteX1" fmla="*/ 91582 w 117157"/>
              <a:gd name="connsiteY1" fmla="*/ 235819 h 336884"/>
              <a:gd name="connsiteX2" fmla="*/ 81957 w 117157"/>
              <a:gd name="connsiteY2" fmla="*/ 336884 h 336884"/>
              <a:gd name="connsiteX3" fmla="*/ 115645 w 117157"/>
              <a:gd name="connsiteY3" fmla="*/ 235819 h 336884"/>
              <a:gd name="connsiteX4" fmla="*/ 142 w 117157"/>
              <a:gd name="connsiteY4" fmla="*/ 0 h 33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57" h="336884">
                <a:moveTo>
                  <a:pt x="142" y="0"/>
                </a:moveTo>
                <a:cubicBezTo>
                  <a:pt x="-3868" y="0"/>
                  <a:pt x="77946" y="179672"/>
                  <a:pt x="91582" y="235819"/>
                </a:cubicBezTo>
                <a:cubicBezTo>
                  <a:pt x="105218" y="291966"/>
                  <a:pt x="77947" y="336884"/>
                  <a:pt x="81957" y="336884"/>
                </a:cubicBezTo>
                <a:cubicBezTo>
                  <a:pt x="85967" y="336884"/>
                  <a:pt x="125270" y="287154"/>
                  <a:pt x="115645" y="235819"/>
                </a:cubicBezTo>
                <a:cubicBezTo>
                  <a:pt x="106020" y="184484"/>
                  <a:pt x="4152" y="0"/>
                  <a:pt x="1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 1477">
            <a:extLst>
              <a:ext uri="{FF2B5EF4-FFF2-40B4-BE49-F238E27FC236}">
                <a16:creationId xmlns:a16="http://schemas.microsoft.com/office/drawing/2014/main" id="{D8E37210-0E87-3504-966C-FD1A0D754341}"/>
              </a:ext>
            </a:extLst>
          </p:cNvPr>
          <p:cNvSpPr/>
          <p:nvPr/>
        </p:nvSpPr>
        <p:spPr>
          <a:xfrm>
            <a:off x="3842646" y="2656436"/>
            <a:ext cx="171103" cy="178337"/>
          </a:xfrm>
          <a:custGeom>
            <a:avLst/>
            <a:gdLst>
              <a:gd name="connsiteX0" fmla="*/ 171089 w 171103"/>
              <a:gd name="connsiteY0" fmla="*/ 137 h 178337"/>
              <a:gd name="connsiteX1" fmla="*/ 17085 w 171103"/>
              <a:gd name="connsiteY1" fmla="*/ 96389 h 178337"/>
              <a:gd name="connsiteX2" fmla="*/ 26710 w 171103"/>
              <a:gd name="connsiteY2" fmla="*/ 178204 h 178337"/>
              <a:gd name="connsiteX3" fmla="*/ 7459 w 171103"/>
              <a:gd name="connsiteY3" fmla="*/ 77139 h 178337"/>
              <a:gd name="connsiteX4" fmla="*/ 171089 w 171103"/>
              <a:gd name="connsiteY4" fmla="*/ 137 h 17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03" h="178337">
                <a:moveTo>
                  <a:pt x="171089" y="137"/>
                </a:moveTo>
                <a:cubicBezTo>
                  <a:pt x="172693" y="3345"/>
                  <a:pt x="41148" y="66711"/>
                  <a:pt x="17085" y="96389"/>
                </a:cubicBezTo>
                <a:cubicBezTo>
                  <a:pt x="-6978" y="126067"/>
                  <a:pt x="28314" y="181412"/>
                  <a:pt x="26710" y="178204"/>
                </a:cubicBezTo>
                <a:cubicBezTo>
                  <a:pt x="25106" y="174996"/>
                  <a:pt x="-16604" y="103609"/>
                  <a:pt x="7459" y="77139"/>
                </a:cubicBezTo>
                <a:cubicBezTo>
                  <a:pt x="31522" y="50669"/>
                  <a:pt x="169485" y="-3071"/>
                  <a:pt x="171089" y="1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 1478">
            <a:extLst>
              <a:ext uri="{FF2B5EF4-FFF2-40B4-BE49-F238E27FC236}">
                <a16:creationId xmlns:a16="http://schemas.microsoft.com/office/drawing/2014/main" id="{F901A0DA-F66E-1B36-F6C2-9B321B74A4FC}"/>
              </a:ext>
            </a:extLst>
          </p:cNvPr>
          <p:cNvSpPr/>
          <p:nvPr/>
        </p:nvSpPr>
        <p:spPr>
          <a:xfrm>
            <a:off x="4060919" y="3987450"/>
            <a:ext cx="277519" cy="290431"/>
          </a:xfrm>
          <a:custGeom>
            <a:avLst/>
            <a:gdLst>
              <a:gd name="connsiteX0" fmla="*/ 270449 w 277519"/>
              <a:gd name="connsiteY0" fmla="*/ 2222 h 290431"/>
              <a:gd name="connsiteX1" fmla="*/ 942 w 277519"/>
              <a:gd name="connsiteY1" fmla="*/ 286167 h 290431"/>
              <a:gd name="connsiteX2" fmla="*/ 183822 w 277519"/>
              <a:gd name="connsiteY2" fmla="*/ 161038 h 290431"/>
              <a:gd name="connsiteX3" fmla="*/ 270449 w 277519"/>
              <a:gd name="connsiteY3" fmla="*/ 2222 h 29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519" h="290431">
                <a:moveTo>
                  <a:pt x="270449" y="2222"/>
                </a:moveTo>
                <a:cubicBezTo>
                  <a:pt x="239969" y="23077"/>
                  <a:pt x="15380" y="259698"/>
                  <a:pt x="942" y="286167"/>
                </a:cubicBezTo>
                <a:cubicBezTo>
                  <a:pt x="-13496" y="312636"/>
                  <a:pt x="142113" y="209164"/>
                  <a:pt x="183822" y="161038"/>
                </a:cubicBezTo>
                <a:cubicBezTo>
                  <a:pt x="225531" y="112912"/>
                  <a:pt x="300929" y="-18633"/>
                  <a:pt x="270449" y="22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 1479">
            <a:extLst>
              <a:ext uri="{FF2B5EF4-FFF2-40B4-BE49-F238E27FC236}">
                <a16:creationId xmlns:a16="http://schemas.microsoft.com/office/drawing/2014/main" id="{7CC256BE-51B6-DBC2-7A6C-E94B48284BF6}"/>
              </a:ext>
            </a:extLst>
          </p:cNvPr>
          <p:cNvSpPr/>
          <p:nvPr/>
        </p:nvSpPr>
        <p:spPr>
          <a:xfrm>
            <a:off x="7852077" y="4105175"/>
            <a:ext cx="383415" cy="91440"/>
          </a:xfrm>
          <a:custGeom>
            <a:avLst/>
            <a:gdLst>
              <a:gd name="connsiteX0" fmla="*/ 11763 w 383415"/>
              <a:gd name="connsiteY0" fmla="*/ 0 h 91440"/>
              <a:gd name="connsiteX1" fmla="*/ 339022 w 383415"/>
              <a:gd name="connsiteY1" fmla="*/ 52939 h 91440"/>
              <a:gd name="connsiteX2" fmla="*/ 353460 w 383415"/>
              <a:gd name="connsiteY2" fmla="*/ 43313 h 91440"/>
              <a:gd name="connsiteX3" fmla="*/ 88765 w 383415"/>
              <a:gd name="connsiteY3" fmla="*/ 67377 h 91440"/>
              <a:gd name="connsiteX4" fmla="*/ 64702 w 383415"/>
              <a:gd name="connsiteY4" fmla="*/ 91440 h 91440"/>
              <a:gd name="connsiteX5" fmla="*/ 69515 w 383415"/>
              <a:gd name="connsiteY5" fmla="*/ 52939 h 91440"/>
              <a:gd name="connsiteX6" fmla="*/ 11763 w 383415"/>
              <a:gd name="connsiteY6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415" h="91440">
                <a:moveTo>
                  <a:pt x="11763" y="0"/>
                </a:moveTo>
                <a:cubicBezTo>
                  <a:pt x="56681" y="0"/>
                  <a:pt x="282073" y="45720"/>
                  <a:pt x="339022" y="52939"/>
                </a:cubicBezTo>
                <a:cubicBezTo>
                  <a:pt x="395971" y="60158"/>
                  <a:pt x="395170" y="40907"/>
                  <a:pt x="353460" y="43313"/>
                </a:cubicBezTo>
                <a:cubicBezTo>
                  <a:pt x="311750" y="45719"/>
                  <a:pt x="88765" y="67377"/>
                  <a:pt x="88765" y="67377"/>
                </a:cubicBezTo>
                <a:cubicBezTo>
                  <a:pt x="40639" y="75398"/>
                  <a:pt x="64702" y="91440"/>
                  <a:pt x="64702" y="91440"/>
                </a:cubicBezTo>
                <a:cubicBezTo>
                  <a:pt x="61494" y="89034"/>
                  <a:pt x="74328" y="64970"/>
                  <a:pt x="69515" y="52939"/>
                </a:cubicBezTo>
                <a:cubicBezTo>
                  <a:pt x="64702" y="40908"/>
                  <a:pt x="-33155" y="0"/>
                  <a:pt x="117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 1480">
            <a:extLst>
              <a:ext uri="{FF2B5EF4-FFF2-40B4-BE49-F238E27FC236}">
                <a16:creationId xmlns:a16="http://schemas.microsoft.com/office/drawing/2014/main" id="{20CE3653-2C29-5DED-8384-1F69CEED2DF7}"/>
              </a:ext>
            </a:extLst>
          </p:cNvPr>
          <p:cNvSpPr/>
          <p:nvPr/>
        </p:nvSpPr>
        <p:spPr>
          <a:xfrm>
            <a:off x="7650936" y="3535523"/>
            <a:ext cx="69826" cy="327800"/>
          </a:xfrm>
          <a:custGeom>
            <a:avLst/>
            <a:gdLst>
              <a:gd name="connsiteX0" fmla="*/ 30024 w 69826"/>
              <a:gd name="connsiteY0" fmla="*/ 1761 h 327800"/>
              <a:gd name="connsiteX1" fmla="*/ 44462 w 69826"/>
              <a:gd name="connsiteY1" fmla="*/ 242393 h 327800"/>
              <a:gd name="connsiteX2" fmla="*/ 68525 w 69826"/>
              <a:gd name="connsiteY2" fmla="*/ 324208 h 327800"/>
              <a:gd name="connsiteX3" fmla="*/ 1148 w 69826"/>
              <a:gd name="connsiteY3" fmla="*/ 141328 h 327800"/>
              <a:gd name="connsiteX4" fmla="*/ 30024 w 69826"/>
              <a:gd name="connsiteY4" fmla="*/ 1761 h 32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26" h="327800">
                <a:moveTo>
                  <a:pt x="30024" y="1761"/>
                </a:moveTo>
                <a:cubicBezTo>
                  <a:pt x="37243" y="18605"/>
                  <a:pt x="38045" y="188652"/>
                  <a:pt x="44462" y="242393"/>
                </a:cubicBezTo>
                <a:cubicBezTo>
                  <a:pt x="50879" y="296134"/>
                  <a:pt x="75744" y="341052"/>
                  <a:pt x="68525" y="324208"/>
                </a:cubicBezTo>
                <a:cubicBezTo>
                  <a:pt x="61306" y="307364"/>
                  <a:pt x="8367" y="189454"/>
                  <a:pt x="1148" y="141328"/>
                </a:cubicBezTo>
                <a:cubicBezTo>
                  <a:pt x="-6071" y="93202"/>
                  <a:pt x="22805" y="-15083"/>
                  <a:pt x="30024" y="17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 1481">
            <a:extLst>
              <a:ext uri="{FF2B5EF4-FFF2-40B4-BE49-F238E27FC236}">
                <a16:creationId xmlns:a16="http://schemas.microsoft.com/office/drawing/2014/main" id="{3C54BC8C-9C1D-02EE-9A15-C53B063E240E}"/>
              </a:ext>
            </a:extLst>
          </p:cNvPr>
          <p:cNvSpPr/>
          <p:nvPr/>
        </p:nvSpPr>
        <p:spPr>
          <a:xfrm>
            <a:off x="6737065" y="816516"/>
            <a:ext cx="188312" cy="127833"/>
          </a:xfrm>
          <a:custGeom>
            <a:avLst/>
            <a:gdLst>
              <a:gd name="connsiteX0" fmla="*/ 19870 w 188312"/>
              <a:gd name="connsiteY0" fmla="*/ 1631 h 127833"/>
              <a:gd name="connsiteX1" fmla="*/ 188312 w 188312"/>
              <a:gd name="connsiteY1" fmla="*/ 126760 h 127833"/>
              <a:gd name="connsiteX2" fmla="*/ 19870 w 188312"/>
              <a:gd name="connsiteY2" fmla="*/ 59383 h 127833"/>
              <a:gd name="connsiteX3" fmla="*/ 19870 w 188312"/>
              <a:gd name="connsiteY3" fmla="*/ 1631 h 1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312" h="127833">
                <a:moveTo>
                  <a:pt x="19870" y="1631"/>
                </a:moveTo>
                <a:cubicBezTo>
                  <a:pt x="47944" y="12860"/>
                  <a:pt x="188312" y="117135"/>
                  <a:pt x="188312" y="126760"/>
                </a:cubicBezTo>
                <a:cubicBezTo>
                  <a:pt x="188312" y="136385"/>
                  <a:pt x="44735" y="78633"/>
                  <a:pt x="19870" y="59383"/>
                </a:cubicBezTo>
                <a:cubicBezTo>
                  <a:pt x="-4995" y="40133"/>
                  <a:pt x="-8204" y="-9598"/>
                  <a:pt x="19870" y="16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 1482">
            <a:extLst>
              <a:ext uri="{FF2B5EF4-FFF2-40B4-BE49-F238E27FC236}">
                <a16:creationId xmlns:a16="http://schemas.microsoft.com/office/drawing/2014/main" id="{9A1124CA-2BCB-3E4B-24DD-0DAF9C92DBC1}"/>
              </a:ext>
            </a:extLst>
          </p:cNvPr>
          <p:cNvSpPr/>
          <p:nvPr/>
        </p:nvSpPr>
        <p:spPr>
          <a:xfrm>
            <a:off x="6880375" y="1843337"/>
            <a:ext cx="221353" cy="178492"/>
          </a:xfrm>
          <a:custGeom>
            <a:avLst/>
            <a:gdLst>
              <a:gd name="connsiteX0" fmla="*/ 1688 w 221353"/>
              <a:gd name="connsiteY0" fmla="*/ 4714 h 178492"/>
              <a:gd name="connsiteX1" fmla="*/ 218257 w 221353"/>
              <a:gd name="connsiteY1" fmla="*/ 177968 h 178492"/>
              <a:gd name="connsiteX2" fmla="*/ 122004 w 221353"/>
              <a:gd name="connsiteY2" fmla="*/ 57652 h 178492"/>
              <a:gd name="connsiteX3" fmla="*/ 1688 w 221353"/>
              <a:gd name="connsiteY3" fmla="*/ 4714 h 17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353" h="178492">
                <a:moveTo>
                  <a:pt x="1688" y="4714"/>
                </a:moveTo>
                <a:cubicBezTo>
                  <a:pt x="17730" y="24767"/>
                  <a:pt x="198204" y="169145"/>
                  <a:pt x="218257" y="177968"/>
                </a:cubicBezTo>
                <a:cubicBezTo>
                  <a:pt x="238310" y="186791"/>
                  <a:pt x="155692" y="81715"/>
                  <a:pt x="122004" y="57652"/>
                </a:cubicBezTo>
                <a:cubicBezTo>
                  <a:pt x="88316" y="33589"/>
                  <a:pt x="-14354" y="-15339"/>
                  <a:pt x="1688" y="47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4" name="フリーフォーム 1483">
            <a:extLst>
              <a:ext uri="{FF2B5EF4-FFF2-40B4-BE49-F238E27FC236}">
                <a16:creationId xmlns:a16="http://schemas.microsoft.com/office/drawing/2014/main" id="{315F924D-F5C5-AD7E-EB5E-76F2E31EC8F5}"/>
              </a:ext>
            </a:extLst>
          </p:cNvPr>
          <p:cNvSpPr/>
          <p:nvPr/>
        </p:nvSpPr>
        <p:spPr>
          <a:xfrm>
            <a:off x="5864799" y="1971607"/>
            <a:ext cx="165463" cy="301310"/>
          </a:xfrm>
          <a:custGeom>
            <a:avLst/>
            <a:gdLst>
              <a:gd name="connsiteX0" fmla="*/ 11424 w 165463"/>
              <a:gd name="connsiteY0" fmla="*/ 6385 h 301310"/>
              <a:gd name="connsiteX1" fmla="*/ 165428 w 165463"/>
              <a:gd name="connsiteY1" fmla="*/ 299955 h 301310"/>
              <a:gd name="connsiteX2" fmla="*/ 25862 w 165463"/>
              <a:gd name="connsiteY2" fmla="*/ 112262 h 301310"/>
              <a:gd name="connsiteX3" fmla="*/ 11424 w 165463"/>
              <a:gd name="connsiteY3" fmla="*/ 6385 h 301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63" h="301310">
                <a:moveTo>
                  <a:pt x="11424" y="6385"/>
                </a:moveTo>
                <a:cubicBezTo>
                  <a:pt x="34685" y="37667"/>
                  <a:pt x="163022" y="282309"/>
                  <a:pt x="165428" y="299955"/>
                </a:cubicBezTo>
                <a:cubicBezTo>
                  <a:pt x="167834" y="317601"/>
                  <a:pt x="47519" y="157982"/>
                  <a:pt x="25862" y="112262"/>
                </a:cubicBezTo>
                <a:cubicBezTo>
                  <a:pt x="4205" y="66542"/>
                  <a:pt x="-11837" y="-24897"/>
                  <a:pt x="11424" y="63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 1484">
            <a:extLst>
              <a:ext uri="{FF2B5EF4-FFF2-40B4-BE49-F238E27FC236}">
                <a16:creationId xmlns:a16="http://schemas.microsoft.com/office/drawing/2014/main" id="{D8ED327F-294F-AC13-8CC6-3EFA1DD3DC78}"/>
              </a:ext>
            </a:extLst>
          </p:cNvPr>
          <p:cNvSpPr/>
          <p:nvPr/>
        </p:nvSpPr>
        <p:spPr>
          <a:xfrm>
            <a:off x="5975088" y="2914332"/>
            <a:ext cx="804424" cy="417756"/>
          </a:xfrm>
          <a:custGeom>
            <a:avLst/>
            <a:gdLst>
              <a:gd name="connsiteX0" fmla="*/ 803537 w 804424"/>
              <a:gd name="connsiteY0" fmla="*/ 318 h 417756"/>
              <a:gd name="connsiteX1" fmla="*/ 651137 w 804424"/>
              <a:gd name="connsiteY1" fmla="*/ 136843 h 417756"/>
              <a:gd name="connsiteX2" fmla="*/ 781312 w 804424"/>
              <a:gd name="connsiteY2" fmla="*/ 146368 h 417756"/>
              <a:gd name="connsiteX3" fmla="*/ 698762 w 804424"/>
              <a:gd name="connsiteY3" fmla="*/ 200343 h 417756"/>
              <a:gd name="connsiteX4" fmla="*/ 670187 w 804424"/>
              <a:gd name="connsiteY4" fmla="*/ 238443 h 417756"/>
              <a:gd name="connsiteX5" fmla="*/ 463812 w 804424"/>
              <a:gd name="connsiteY5" fmla="*/ 403543 h 417756"/>
              <a:gd name="connsiteX6" fmla="*/ 489212 w 804424"/>
              <a:gd name="connsiteY6" fmla="*/ 400368 h 417756"/>
              <a:gd name="connsiteX7" fmla="*/ 520962 w 804424"/>
              <a:gd name="connsiteY7" fmla="*/ 327343 h 417756"/>
              <a:gd name="connsiteX8" fmla="*/ 359037 w 804424"/>
              <a:gd name="connsiteY8" fmla="*/ 324168 h 417756"/>
              <a:gd name="connsiteX9" fmla="*/ 251087 w 804424"/>
              <a:gd name="connsiteY9" fmla="*/ 320993 h 417756"/>
              <a:gd name="connsiteX10" fmla="*/ 419362 w 804424"/>
              <a:gd name="connsiteY10" fmla="*/ 336868 h 417756"/>
              <a:gd name="connsiteX11" fmla="*/ 327287 w 804424"/>
              <a:gd name="connsiteY11" fmla="*/ 324168 h 417756"/>
              <a:gd name="connsiteX12" fmla="*/ 85987 w 804424"/>
              <a:gd name="connsiteY12" fmla="*/ 282893 h 417756"/>
              <a:gd name="connsiteX13" fmla="*/ 262 w 804424"/>
              <a:gd name="connsiteY13" fmla="*/ 282893 h 417756"/>
              <a:gd name="connsiteX14" fmla="*/ 60587 w 804424"/>
              <a:gd name="connsiteY14" fmla="*/ 232093 h 417756"/>
              <a:gd name="connsiteX15" fmla="*/ 98687 w 804424"/>
              <a:gd name="connsiteY15" fmla="*/ 206693 h 417756"/>
              <a:gd name="connsiteX16" fmla="*/ 425712 w 804424"/>
              <a:gd name="connsiteY16" fmla="*/ 209868 h 417756"/>
              <a:gd name="connsiteX17" fmla="*/ 397137 w 804424"/>
              <a:gd name="connsiteY17" fmla="*/ 197168 h 417756"/>
              <a:gd name="connsiteX18" fmla="*/ 584462 w 804424"/>
              <a:gd name="connsiteY18" fmla="*/ 98743 h 417756"/>
              <a:gd name="connsiteX19" fmla="*/ 565412 w 804424"/>
              <a:gd name="connsiteY19" fmla="*/ 98743 h 417756"/>
              <a:gd name="connsiteX20" fmla="*/ 803537 w 804424"/>
              <a:gd name="connsiteY20" fmla="*/ 318 h 41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4424" h="417756">
                <a:moveTo>
                  <a:pt x="803537" y="318"/>
                </a:moveTo>
                <a:cubicBezTo>
                  <a:pt x="817825" y="6668"/>
                  <a:pt x="654841" y="112501"/>
                  <a:pt x="651137" y="136843"/>
                </a:cubicBezTo>
                <a:cubicBezTo>
                  <a:pt x="647433" y="161185"/>
                  <a:pt x="773375" y="135785"/>
                  <a:pt x="781312" y="146368"/>
                </a:cubicBezTo>
                <a:cubicBezTo>
                  <a:pt x="789249" y="156951"/>
                  <a:pt x="717283" y="184997"/>
                  <a:pt x="698762" y="200343"/>
                </a:cubicBezTo>
                <a:cubicBezTo>
                  <a:pt x="680241" y="215689"/>
                  <a:pt x="709345" y="204576"/>
                  <a:pt x="670187" y="238443"/>
                </a:cubicBezTo>
                <a:cubicBezTo>
                  <a:pt x="631029" y="272310"/>
                  <a:pt x="493974" y="376556"/>
                  <a:pt x="463812" y="403543"/>
                </a:cubicBezTo>
                <a:cubicBezTo>
                  <a:pt x="433649" y="430531"/>
                  <a:pt x="479687" y="413068"/>
                  <a:pt x="489212" y="400368"/>
                </a:cubicBezTo>
                <a:cubicBezTo>
                  <a:pt x="498737" y="387668"/>
                  <a:pt x="542658" y="340043"/>
                  <a:pt x="520962" y="327343"/>
                </a:cubicBezTo>
                <a:cubicBezTo>
                  <a:pt x="499266" y="314643"/>
                  <a:pt x="359037" y="324168"/>
                  <a:pt x="359037" y="324168"/>
                </a:cubicBezTo>
                <a:cubicBezTo>
                  <a:pt x="314058" y="323110"/>
                  <a:pt x="241033" y="318876"/>
                  <a:pt x="251087" y="320993"/>
                </a:cubicBezTo>
                <a:cubicBezTo>
                  <a:pt x="261141" y="323110"/>
                  <a:pt x="406662" y="336339"/>
                  <a:pt x="419362" y="336868"/>
                </a:cubicBezTo>
                <a:cubicBezTo>
                  <a:pt x="432062" y="337397"/>
                  <a:pt x="327287" y="324168"/>
                  <a:pt x="327287" y="324168"/>
                </a:cubicBezTo>
                <a:cubicBezTo>
                  <a:pt x="271725" y="315172"/>
                  <a:pt x="140491" y="289772"/>
                  <a:pt x="85987" y="282893"/>
                </a:cubicBezTo>
                <a:cubicBezTo>
                  <a:pt x="31483" y="276014"/>
                  <a:pt x="4495" y="291360"/>
                  <a:pt x="262" y="282893"/>
                </a:cubicBezTo>
                <a:cubicBezTo>
                  <a:pt x="-3971" y="274426"/>
                  <a:pt x="44183" y="244793"/>
                  <a:pt x="60587" y="232093"/>
                </a:cubicBezTo>
                <a:cubicBezTo>
                  <a:pt x="76991" y="219393"/>
                  <a:pt x="37833" y="210397"/>
                  <a:pt x="98687" y="206693"/>
                </a:cubicBezTo>
                <a:cubicBezTo>
                  <a:pt x="159541" y="202989"/>
                  <a:pt x="375970" y="211456"/>
                  <a:pt x="425712" y="209868"/>
                </a:cubicBezTo>
                <a:cubicBezTo>
                  <a:pt x="475454" y="208281"/>
                  <a:pt x="370679" y="215689"/>
                  <a:pt x="397137" y="197168"/>
                </a:cubicBezTo>
                <a:cubicBezTo>
                  <a:pt x="423595" y="178647"/>
                  <a:pt x="556416" y="115147"/>
                  <a:pt x="584462" y="98743"/>
                </a:cubicBezTo>
                <a:cubicBezTo>
                  <a:pt x="612508" y="82339"/>
                  <a:pt x="528900" y="113030"/>
                  <a:pt x="565412" y="98743"/>
                </a:cubicBezTo>
                <a:cubicBezTo>
                  <a:pt x="601924" y="84456"/>
                  <a:pt x="789249" y="-6032"/>
                  <a:pt x="803537" y="3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 1485">
            <a:extLst>
              <a:ext uri="{FF2B5EF4-FFF2-40B4-BE49-F238E27FC236}">
                <a16:creationId xmlns:a16="http://schemas.microsoft.com/office/drawing/2014/main" id="{2D5FACDB-CC6D-C1DA-6847-C998DD9DCE01}"/>
              </a:ext>
            </a:extLst>
          </p:cNvPr>
          <p:cNvSpPr/>
          <p:nvPr/>
        </p:nvSpPr>
        <p:spPr>
          <a:xfrm>
            <a:off x="4936882" y="3168196"/>
            <a:ext cx="565808" cy="185348"/>
          </a:xfrm>
          <a:custGeom>
            <a:avLst/>
            <a:gdLst>
              <a:gd name="connsiteX0" fmla="*/ 243 w 565808"/>
              <a:gd name="connsiteY0" fmla="*/ 41729 h 185348"/>
              <a:gd name="connsiteX1" fmla="*/ 305043 w 565808"/>
              <a:gd name="connsiteY1" fmla="*/ 92529 h 185348"/>
              <a:gd name="connsiteX2" fmla="*/ 530468 w 565808"/>
              <a:gd name="connsiteY2" fmla="*/ 6804 h 185348"/>
              <a:gd name="connsiteX3" fmla="*/ 393943 w 565808"/>
              <a:gd name="connsiteY3" fmla="*/ 57604 h 185348"/>
              <a:gd name="connsiteX4" fmla="*/ 565393 w 565808"/>
              <a:gd name="connsiteY4" fmla="*/ 3629 h 185348"/>
              <a:gd name="connsiteX5" fmla="*/ 333618 w 565808"/>
              <a:gd name="connsiteY5" fmla="*/ 181429 h 185348"/>
              <a:gd name="connsiteX6" fmla="*/ 466968 w 565808"/>
              <a:gd name="connsiteY6" fmla="*/ 130629 h 185348"/>
              <a:gd name="connsiteX7" fmla="*/ 257418 w 565808"/>
              <a:gd name="connsiteY7" fmla="*/ 178254 h 185348"/>
              <a:gd name="connsiteX8" fmla="*/ 243 w 565808"/>
              <a:gd name="connsiteY8" fmla="*/ 41729 h 18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5808" h="185348">
                <a:moveTo>
                  <a:pt x="243" y="41729"/>
                </a:moveTo>
                <a:cubicBezTo>
                  <a:pt x="8180" y="27442"/>
                  <a:pt x="216672" y="98350"/>
                  <a:pt x="305043" y="92529"/>
                </a:cubicBezTo>
                <a:cubicBezTo>
                  <a:pt x="393414" y="86708"/>
                  <a:pt x="515651" y="12625"/>
                  <a:pt x="530468" y="6804"/>
                </a:cubicBezTo>
                <a:cubicBezTo>
                  <a:pt x="545285" y="983"/>
                  <a:pt x="388122" y="58133"/>
                  <a:pt x="393943" y="57604"/>
                </a:cubicBezTo>
                <a:cubicBezTo>
                  <a:pt x="399764" y="57075"/>
                  <a:pt x="575447" y="-17009"/>
                  <a:pt x="565393" y="3629"/>
                </a:cubicBezTo>
                <a:cubicBezTo>
                  <a:pt x="555339" y="24267"/>
                  <a:pt x="350022" y="160262"/>
                  <a:pt x="333618" y="181429"/>
                </a:cubicBezTo>
                <a:cubicBezTo>
                  <a:pt x="317214" y="202596"/>
                  <a:pt x="479668" y="131158"/>
                  <a:pt x="466968" y="130629"/>
                </a:cubicBezTo>
                <a:cubicBezTo>
                  <a:pt x="454268" y="130100"/>
                  <a:pt x="334147" y="191483"/>
                  <a:pt x="257418" y="178254"/>
                </a:cubicBezTo>
                <a:cubicBezTo>
                  <a:pt x="180689" y="165025"/>
                  <a:pt x="-7694" y="56016"/>
                  <a:pt x="243" y="4172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 1486">
            <a:extLst>
              <a:ext uri="{FF2B5EF4-FFF2-40B4-BE49-F238E27FC236}">
                <a16:creationId xmlns:a16="http://schemas.microsoft.com/office/drawing/2014/main" id="{7D1E2373-09FC-EDB7-2BA2-96605F2008C0}"/>
              </a:ext>
            </a:extLst>
          </p:cNvPr>
          <p:cNvSpPr/>
          <p:nvPr/>
        </p:nvSpPr>
        <p:spPr>
          <a:xfrm>
            <a:off x="5965490" y="3082805"/>
            <a:ext cx="661070" cy="270817"/>
          </a:xfrm>
          <a:custGeom>
            <a:avLst/>
            <a:gdLst>
              <a:gd name="connsiteX0" fmla="*/ 111460 w 661070"/>
              <a:gd name="connsiteY0" fmla="*/ 19170 h 270817"/>
              <a:gd name="connsiteX1" fmla="*/ 335 w 661070"/>
              <a:gd name="connsiteY1" fmla="*/ 136645 h 270817"/>
              <a:gd name="connsiteX2" fmla="*/ 143210 w 661070"/>
              <a:gd name="connsiteY2" fmla="*/ 82670 h 270817"/>
              <a:gd name="connsiteX3" fmla="*/ 295610 w 661070"/>
              <a:gd name="connsiteY3" fmla="*/ 120770 h 270817"/>
              <a:gd name="connsiteX4" fmla="*/ 327360 w 661070"/>
              <a:gd name="connsiteY4" fmla="*/ 130295 h 270817"/>
              <a:gd name="connsiteX5" fmla="*/ 432135 w 661070"/>
              <a:gd name="connsiteY5" fmla="*/ 120770 h 270817"/>
              <a:gd name="connsiteX6" fmla="*/ 473410 w 661070"/>
              <a:gd name="connsiteY6" fmla="*/ 149345 h 270817"/>
              <a:gd name="connsiteX7" fmla="*/ 444835 w 661070"/>
              <a:gd name="connsiteY7" fmla="*/ 165220 h 270817"/>
              <a:gd name="connsiteX8" fmla="*/ 330535 w 661070"/>
              <a:gd name="connsiteY8" fmla="*/ 266820 h 270817"/>
              <a:gd name="connsiteX9" fmla="*/ 657560 w 661070"/>
              <a:gd name="connsiteY9" fmla="*/ 9645 h 270817"/>
              <a:gd name="connsiteX10" fmla="*/ 482935 w 661070"/>
              <a:gd name="connsiteY10" fmla="*/ 50920 h 270817"/>
              <a:gd name="connsiteX11" fmla="*/ 165435 w 661070"/>
              <a:gd name="connsiteY11" fmla="*/ 15995 h 270817"/>
              <a:gd name="connsiteX12" fmla="*/ 349585 w 661070"/>
              <a:gd name="connsiteY12" fmla="*/ 28695 h 270817"/>
              <a:gd name="connsiteX13" fmla="*/ 111460 w 661070"/>
              <a:gd name="connsiteY13" fmla="*/ 19170 h 27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61070" h="270817">
                <a:moveTo>
                  <a:pt x="111460" y="19170"/>
                </a:moveTo>
                <a:cubicBezTo>
                  <a:pt x="53252" y="37162"/>
                  <a:pt x="-4957" y="126062"/>
                  <a:pt x="335" y="136645"/>
                </a:cubicBezTo>
                <a:cubicBezTo>
                  <a:pt x="5627" y="147228"/>
                  <a:pt x="93997" y="85316"/>
                  <a:pt x="143210" y="82670"/>
                </a:cubicBezTo>
                <a:cubicBezTo>
                  <a:pt x="192423" y="80024"/>
                  <a:pt x="264918" y="112833"/>
                  <a:pt x="295610" y="120770"/>
                </a:cubicBezTo>
                <a:cubicBezTo>
                  <a:pt x="326302" y="128707"/>
                  <a:pt x="304606" y="130295"/>
                  <a:pt x="327360" y="130295"/>
                </a:cubicBezTo>
                <a:cubicBezTo>
                  <a:pt x="350114" y="130295"/>
                  <a:pt x="407793" y="117595"/>
                  <a:pt x="432135" y="120770"/>
                </a:cubicBezTo>
                <a:cubicBezTo>
                  <a:pt x="456477" y="123945"/>
                  <a:pt x="471293" y="141937"/>
                  <a:pt x="473410" y="149345"/>
                </a:cubicBezTo>
                <a:cubicBezTo>
                  <a:pt x="475527" y="156753"/>
                  <a:pt x="468647" y="145641"/>
                  <a:pt x="444835" y="165220"/>
                </a:cubicBezTo>
                <a:cubicBezTo>
                  <a:pt x="421023" y="184799"/>
                  <a:pt x="295081" y="292749"/>
                  <a:pt x="330535" y="266820"/>
                </a:cubicBezTo>
                <a:cubicBezTo>
                  <a:pt x="365989" y="240891"/>
                  <a:pt x="632160" y="45628"/>
                  <a:pt x="657560" y="9645"/>
                </a:cubicBezTo>
                <a:cubicBezTo>
                  <a:pt x="682960" y="-26338"/>
                  <a:pt x="564956" y="49862"/>
                  <a:pt x="482935" y="50920"/>
                </a:cubicBezTo>
                <a:cubicBezTo>
                  <a:pt x="400914" y="51978"/>
                  <a:pt x="187660" y="19699"/>
                  <a:pt x="165435" y="15995"/>
                </a:cubicBezTo>
                <a:cubicBezTo>
                  <a:pt x="143210" y="12291"/>
                  <a:pt x="357523" y="25520"/>
                  <a:pt x="349585" y="28695"/>
                </a:cubicBezTo>
                <a:cubicBezTo>
                  <a:pt x="341647" y="31870"/>
                  <a:pt x="169668" y="1178"/>
                  <a:pt x="111460" y="19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 1487">
            <a:extLst>
              <a:ext uri="{FF2B5EF4-FFF2-40B4-BE49-F238E27FC236}">
                <a16:creationId xmlns:a16="http://schemas.microsoft.com/office/drawing/2014/main" id="{4679926F-9A28-A4D3-E888-748649F9443C}"/>
              </a:ext>
            </a:extLst>
          </p:cNvPr>
          <p:cNvSpPr/>
          <p:nvPr/>
        </p:nvSpPr>
        <p:spPr>
          <a:xfrm>
            <a:off x="6792561" y="3481814"/>
            <a:ext cx="193826" cy="193911"/>
          </a:xfrm>
          <a:custGeom>
            <a:avLst/>
            <a:gdLst>
              <a:gd name="connsiteX0" fmla="*/ 193815 w 193826"/>
              <a:gd name="connsiteY0" fmla="*/ 113 h 193911"/>
              <a:gd name="connsiteX1" fmla="*/ 18142 w 193826"/>
              <a:gd name="connsiteY1" fmla="*/ 103715 h 193911"/>
              <a:gd name="connsiteX2" fmla="*/ 27151 w 193826"/>
              <a:gd name="connsiteY2" fmla="*/ 193804 h 193911"/>
              <a:gd name="connsiteX3" fmla="*/ 9134 w 193826"/>
              <a:gd name="connsiteY3" fmla="*/ 85697 h 193911"/>
              <a:gd name="connsiteX4" fmla="*/ 193815 w 193826"/>
              <a:gd name="connsiteY4" fmla="*/ 113 h 193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26" h="193911">
                <a:moveTo>
                  <a:pt x="193815" y="113"/>
                </a:moveTo>
                <a:cubicBezTo>
                  <a:pt x="195316" y="3116"/>
                  <a:pt x="45919" y="71433"/>
                  <a:pt x="18142" y="103715"/>
                </a:cubicBezTo>
                <a:cubicBezTo>
                  <a:pt x="-9635" y="135997"/>
                  <a:pt x="28652" y="196807"/>
                  <a:pt x="27151" y="193804"/>
                </a:cubicBezTo>
                <a:cubicBezTo>
                  <a:pt x="25650" y="190801"/>
                  <a:pt x="-18643" y="117228"/>
                  <a:pt x="9134" y="85697"/>
                </a:cubicBezTo>
                <a:cubicBezTo>
                  <a:pt x="36911" y="54166"/>
                  <a:pt x="192314" y="-2890"/>
                  <a:pt x="193815" y="1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 1488">
            <a:extLst>
              <a:ext uri="{FF2B5EF4-FFF2-40B4-BE49-F238E27FC236}">
                <a16:creationId xmlns:a16="http://schemas.microsoft.com/office/drawing/2014/main" id="{CC6A1655-264F-DC0C-D4A4-AEB6590E6EFD}"/>
              </a:ext>
            </a:extLst>
          </p:cNvPr>
          <p:cNvSpPr/>
          <p:nvPr/>
        </p:nvSpPr>
        <p:spPr>
          <a:xfrm>
            <a:off x="6756150" y="3657197"/>
            <a:ext cx="99641" cy="351997"/>
          </a:xfrm>
          <a:custGeom>
            <a:avLst/>
            <a:gdLst>
              <a:gd name="connsiteX0" fmla="*/ 9509 w 99641"/>
              <a:gd name="connsiteY0" fmla="*/ 403 h 351997"/>
              <a:gd name="connsiteX1" fmla="*/ 59058 w 99641"/>
              <a:gd name="connsiteY1" fmla="*/ 167067 h 351997"/>
              <a:gd name="connsiteX2" fmla="*/ 500 w 99641"/>
              <a:gd name="connsiteY2" fmla="*/ 351749 h 351997"/>
              <a:gd name="connsiteX3" fmla="*/ 99598 w 99641"/>
              <a:gd name="connsiteY3" fmla="*/ 126527 h 351997"/>
              <a:gd name="connsiteX4" fmla="*/ 9509 w 99641"/>
              <a:gd name="connsiteY4" fmla="*/ 403 h 35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41" h="351997">
                <a:moveTo>
                  <a:pt x="9509" y="403"/>
                </a:moveTo>
                <a:cubicBezTo>
                  <a:pt x="2752" y="7160"/>
                  <a:pt x="60559" y="108509"/>
                  <a:pt x="59058" y="167067"/>
                </a:cubicBezTo>
                <a:cubicBezTo>
                  <a:pt x="57557" y="225625"/>
                  <a:pt x="-6257" y="358506"/>
                  <a:pt x="500" y="351749"/>
                </a:cubicBezTo>
                <a:cubicBezTo>
                  <a:pt x="7257" y="344992"/>
                  <a:pt x="97346" y="179829"/>
                  <a:pt x="99598" y="126527"/>
                </a:cubicBezTo>
                <a:cubicBezTo>
                  <a:pt x="101850" y="73225"/>
                  <a:pt x="16266" y="-6354"/>
                  <a:pt x="9509" y="4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 1490">
            <a:extLst>
              <a:ext uri="{FF2B5EF4-FFF2-40B4-BE49-F238E27FC236}">
                <a16:creationId xmlns:a16="http://schemas.microsoft.com/office/drawing/2014/main" id="{217F64DD-39BA-C7DA-2C3F-F702AE5A79FD}"/>
              </a:ext>
            </a:extLst>
          </p:cNvPr>
          <p:cNvSpPr/>
          <p:nvPr/>
        </p:nvSpPr>
        <p:spPr>
          <a:xfrm>
            <a:off x="6784121" y="2612892"/>
            <a:ext cx="393193" cy="1534571"/>
          </a:xfrm>
          <a:custGeom>
            <a:avLst/>
            <a:gdLst>
              <a:gd name="connsiteX0" fmla="*/ 331508 w 393193"/>
              <a:gd name="connsiteY0" fmla="*/ 54108 h 1534571"/>
              <a:gd name="connsiteX1" fmla="*/ 393193 w 393193"/>
              <a:gd name="connsiteY1" fmla="*/ 373422 h 1534571"/>
              <a:gd name="connsiteX2" fmla="*/ 331508 w 393193"/>
              <a:gd name="connsiteY2" fmla="*/ 504051 h 1534571"/>
              <a:gd name="connsiteX3" fmla="*/ 320622 w 393193"/>
              <a:gd name="connsiteY3" fmla="*/ 837879 h 1534571"/>
              <a:gd name="connsiteX4" fmla="*/ 320622 w 393193"/>
              <a:gd name="connsiteY4" fmla="*/ 834251 h 1534571"/>
              <a:gd name="connsiteX5" fmla="*/ 70250 w 393193"/>
              <a:gd name="connsiteY5" fmla="*/ 1389422 h 1534571"/>
              <a:gd name="connsiteX6" fmla="*/ 12193 w 393193"/>
              <a:gd name="connsiteY6" fmla="*/ 1465622 h 1534571"/>
              <a:gd name="connsiteX7" fmla="*/ 269822 w 393193"/>
              <a:gd name="connsiteY7" fmla="*/ 507679 h 1534571"/>
              <a:gd name="connsiteX8" fmla="*/ 266193 w 393193"/>
              <a:gd name="connsiteY8" fmla="*/ 496794 h 1534571"/>
              <a:gd name="connsiteX9" fmla="*/ 131936 w 393193"/>
              <a:gd name="connsiteY9" fmla="*/ 6937 h 1534571"/>
              <a:gd name="connsiteX10" fmla="*/ 175479 w 393193"/>
              <a:gd name="connsiteY10" fmla="*/ 206508 h 1534571"/>
              <a:gd name="connsiteX11" fmla="*/ 200879 w 393193"/>
              <a:gd name="connsiteY11" fmla="*/ 177479 h 1534571"/>
              <a:gd name="connsiteX12" fmla="*/ 280708 w 393193"/>
              <a:gd name="connsiteY12" fmla="*/ 315365 h 1534571"/>
              <a:gd name="connsiteX13" fmla="*/ 331508 w 393193"/>
              <a:gd name="connsiteY13" fmla="*/ 54108 h 153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3193" h="1534571">
                <a:moveTo>
                  <a:pt x="331508" y="54108"/>
                </a:moveTo>
                <a:cubicBezTo>
                  <a:pt x="350255" y="63784"/>
                  <a:pt x="393193" y="298432"/>
                  <a:pt x="393193" y="373422"/>
                </a:cubicBezTo>
                <a:cubicBezTo>
                  <a:pt x="393193" y="448412"/>
                  <a:pt x="343603" y="426642"/>
                  <a:pt x="331508" y="504051"/>
                </a:cubicBezTo>
                <a:cubicBezTo>
                  <a:pt x="319413" y="581460"/>
                  <a:pt x="322436" y="782846"/>
                  <a:pt x="320622" y="837879"/>
                </a:cubicBezTo>
                <a:cubicBezTo>
                  <a:pt x="318808" y="892912"/>
                  <a:pt x="362351" y="742327"/>
                  <a:pt x="320622" y="834251"/>
                </a:cubicBezTo>
                <a:cubicBezTo>
                  <a:pt x="278893" y="926175"/>
                  <a:pt x="121655" y="1284194"/>
                  <a:pt x="70250" y="1389422"/>
                </a:cubicBezTo>
                <a:cubicBezTo>
                  <a:pt x="18845" y="1494651"/>
                  <a:pt x="-21069" y="1612579"/>
                  <a:pt x="12193" y="1465622"/>
                </a:cubicBezTo>
                <a:cubicBezTo>
                  <a:pt x="45455" y="1318665"/>
                  <a:pt x="227489" y="669150"/>
                  <a:pt x="269822" y="507679"/>
                </a:cubicBezTo>
                <a:cubicBezTo>
                  <a:pt x="312155" y="346208"/>
                  <a:pt x="289174" y="580251"/>
                  <a:pt x="266193" y="496794"/>
                </a:cubicBezTo>
                <a:cubicBezTo>
                  <a:pt x="243212" y="413337"/>
                  <a:pt x="147055" y="55318"/>
                  <a:pt x="131936" y="6937"/>
                </a:cubicBezTo>
                <a:cubicBezTo>
                  <a:pt x="116817" y="-41444"/>
                  <a:pt x="163989" y="178084"/>
                  <a:pt x="175479" y="206508"/>
                </a:cubicBezTo>
                <a:cubicBezTo>
                  <a:pt x="186969" y="234932"/>
                  <a:pt x="183341" y="159336"/>
                  <a:pt x="200879" y="177479"/>
                </a:cubicBezTo>
                <a:cubicBezTo>
                  <a:pt x="218417" y="195622"/>
                  <a:pt x="260751" y="331089"/>
                  <a:pt x="280708" y="315365"/>
                </a:cubicBezTo>
                <a:cubicBezTo>
                  <a:pt x="300665" y="299641"/>
                  <a:pt x="312761" y="44432"/>
                  <a:pt x="331508" y="541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 1491">
            <a:extLst>
              <a:ext uri="{FF2B5EF4-FFF2-40B4-BE49-F238E27FC236}">
                <a16:creationId xmlns:a16="http://schemas.microsoft.com/office/drawing/2014/main" id="{02C0CC09-127F-A171-50E3-9C0175E8DBF9}"/>
              </a:ext>
            </a:extLst>
          </p:cNvPr>
          <p:cNvSpPr/>
          <p:nvPr/>
        </p:nvSpPr>
        <p:spPr>
          <a:xfrm>
            <a:off x="6733375" y="2310008"/>
            <a:ext cx="470607" cy="1378754"/>
          </a:xfrm>
          <a:custGeom>
            <a:avLst/>
            <a:gdLst>
              <a:gd name="connsiteX0" fmla="*/ 834 w 470607"/>
              <a:gd name="connsiteY0" fmla="*/ 750 h 1378754"/>
              <a:gd name="connsiteX1" fmla="*/ 396964 w 470607"/>
              <a:gd name="connsiteY1" fmla="*/ 119589 h 1378754"/>
              <a:gd name="connsiteX2" fmla="*/ 357351 w 470607"/>
              <a:gd name="connsiteY2" fmla="*/ 165804 h 1378754"/>
              <a:gd name="connsiteX3" fmla="*/ 390362 w 470607"/>
              <a:gd name="connsiteY3" fmla="*/ 212019 h 1378754"/>
              <a:gd name="connsiteX4" fmla="*/ 337545 w 470607"/>
              <a:gd name="connsiteY4" fmla="*/ 261536 h 1378754"/>
              <a:gd name="connsiteX5" fmla="*/ 390362 w 470607"/>
              <a:gd name="connsiteY5" fmla="*/ 419988 h 1378754"/>
              <a:gd name="connsiteX6" fmla="*/ 357351 w 470607"/>
              <a:gd name="connsiteY6" fmla="*/ 400181 h 1378754"/>
              <a:gd name="connsiteX7" fmla="*/ 466287 w 470607"/>
              <a:gd name="connsiteY7" fmla="*/ 723687 h 1378754"/>
              <a:gd name="connsiteX8" fmla="*/ 449782 w 470607"/>
              <a:gd name="connsiteY8" fmla="*/ 743494 h 1378754"/>
              <a:gd name="connsiteX9" fmla="*/ 462986 w 470607"/>
              <a:gd name="connsiteY9" fmla="*/ 1093409 h 1378754"/>
              <a:gd name="connsiteX10" fmla="*/ 311136 w 470607"/>
              <a:gd name="connsiteY10" fmla="*/ 1377302 h 1378754"/>
              <a:gd name="connsiteX11" fmla="*/ 433276 w 470607"/>
              <a:gd name="connsiteY11" fmla="*/ 971269 h 1378754"/>
              <a:gd name="connsiteX12" fmla="*/ 251717 w 470607"/>
              <a:gd name="connsiteY12" fmla="*/ 159202 h 1378754"/>
              <a:gd name="connsiteX13" fmla="*/ 291330 w 470607"/>
              <a:gd name="connsiteY13" fmla="*/ 182310 h 1378754"/>
              <a:gd name="connsiteX14" fmla="*/ 834 w 470607"/>
              <a:gd name="connsiteY14" fmla="*/ 750 h 1378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0607" h="1378754">
                <a:moveTo>
                  <a:pt x="834" y="750"/>
                </a:moveTo>
                <a:cubicBezTo>
                  <a:pt x="18440" y="-9704"/>
                  <a:pt x="337545" y="92080"/>
                  <a:pt x="396964" y="119589"/>
                </a:cubicBezTo>
                <a:cubicBezTo>
                  <a:pt x="456383" y="147098"/>
                  <a:pt x="358451" y="150399"/>
                  <a:pt x="357351" y="165804"/>
                </a:cubicBezTo>
                <a:cubicBezTo>
                  <a:pt x="356251" y="181209"/>
                  <a:pt x="393663" y="196064"/>
                  <a:pt x="390362" y="212019"/>
                </a:cubicBezTo>
                <a:cubicBezTo>
                  <a:pt x="387061" y="227974"/>
                  <a:pt x="337545" y="226875"/>
                  <a:pt x="337545" y="261536"/>
                </a:cubicBezTo>
                <a:cubicBezTo>
                  <a:pt x="337545" y="296197"/>
                  <a:pt x="387061" y="396881"/>
                  <a:pt x="390362" y="419988"/>
                </a:cubicBezTo>
                <a:cubicBezTo>
                  <a:pt x="393663" y="443095"/>
                  <a:pt x="344697" y="349565"/>
                  <a:pt x="357351" y="400181"/>
                </a:cubicBezTo>
                <a:cubicBezTo>
                  <a:pt x="370005" y="450797"/>
                  <a:pt x="450882" y="666468"/>
                  <a:pt x="466287" y="723687"/>
                </a:cubicBezTo>
                <a:cubicBezTo>
                  <a:pt x="481692" y="780906"/>
                  <a:pt x="450332" y="681874"/>
                  <a:pt x="449782" y="743494"/>
                </a:cubicBezTo>
                <a:cubicBezTo>
                  <a:pt x="449232" y="805114"/>
                  <a:pt x="486094" y="987774"/>
                  <a:pt x="462986" y="1093409"/>
                </a:cubicBezTo>
                <a:cubicBezTo>
                  <a:pt x="439878" y="1199044"/>
                  <a:pt x="316088" y="1397659"/>
                  <a:pt x="311136" y="1377302"/>
                </a:cubicBezTo>
                <a:cubicBezTo>
                  <a:pt x="306184" y="1356945"/>
                  <a:pt x="443179" y="1174286"/>
                  <a:pt x="433276" y="971269"/>
                </a:cubicBezTo>
                <a:cubicBezTo>
                  <a:pt x="423373" y="768252"/>
                  <a:pt x="275375" y="290695"/>
                  <a:pt x="251717" y="159202"/>
                </a:cubicBezTo>
                <a:cubicBezTo>
                  <a:pt x="228059" y="27709"/>
                  <a:pt x="333144" y="201566"/>
                  <a:pt x="291330" y="182310"/>
                </a:cubicBezTo>
                <a:cubicBezTo>
                  <a:pt x="249516" y="163054"/>
                  <a:pt x="-16772" y="11204"/>
                  <a:pt x="834" y="7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 1492">
            <a:extLst>
              <a:ext uri="{FF2B5EF4-FFF2-40B4-BE49-F238E27FC236}">
                <a16:creationId xmlns:a16="http://schemas.microsoft.com/office/drawing/2014/main" id="{FA0D1747-6CEE-F936-3DE9-84BE7A50DAD3}"/>
              </a:ext>
            </a:extLst>
          </p:cNvPr>
          <p:cNvSpPr/>
          <p:nvPr/>
        </p:nvSpPr>
        <p:spPr>
          <a:xfrm>
            <a:off x="5413300" y="2829198"/>
            <a:ext cx="140232" cy="76094"/>
          </a:xfrm>
          <a:custGeom>
            <a:avLst/>
            <a:gdLst>
              <a:gd name="connsiteX0" fmla="*/ 75 w 140232"/>
              <a:gd name="connsiteY0" fmla="*/ 9252 h 76094"/>
              <a:gd name="connsiteX1" fmla="*/ 117550 w 140232"/>
              <a:gd name="connsiteY1" fmla="*/ 25127 h 76094"/>
              <a:gd name="connsiteX2" fmla="*/ 133425 w 140232"/>
              <a:gd name="connsiteY2" fmla="*/ 75927 h 76094"/>
              <a:gd name="connsiteX3" fmla="*/ 108025 w 140232"/>
              <a:gd name="connsiteY3" fmla="*/ 6077 h 76094"/>
              <a:gd name="connsiteX4" fmla="*/ 136600 w 140232"/>
              <a:gd name="connsiteY4" fmla="*/ 2902 h 76094"/>
              <a:gd name="connsiteX5" fmla="*/ 75 w 140232"/>
              <a:gd name="connsiteY5" fmla="*/ 9252 h 7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32" h="76094">
                <a:moveTo>
                  <a:pt x="75" y="9252"/>
                </a:moveTo>
                <a:cubicBezTo>
                  <a:pt x="-3100" y="12956"/>
                  <a:pt x="95325" y="14015"/>
                  <a:pt x="117550" y="25127"/>
                </a:cubicBezTo>
                <a:cubicBezTo>
                  <a:pt x="139775" y="36239"/>
                  <a:pt x="135012" y="79102"/>
                  <a:pt x="133425" y="75927"/>
                </a:cubicBezTo>
                <a:cubicBezTo>
                  <a:pt x="131838" y="72752"/>
                  <a:pt x="107496" y="18248"/>
                  <a:pt x="108025" y="6077"/>
                </a:cubicBezTo>
                <a:cubicBezTo>
                  <a:pt x="108554" y="-6094"/>
                  <a:pt x="153004" y="3960"/>
                  <a:pt x="136600" y="2902"/>
                </a:cubicBezTo>
                <a:cubicBezTo>
                  <a:pt x="120196" y="1844"/>
                  <a:pt x="3250" y="5548"/>
                  <a:pt x="75" y="92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 1493">
            <a:extLst>
              <a:ext uri="{FF2B5EF4-FFF2-40B4-BE49-F238E27FC236}">
                <a16:creationId xmlns:a16="http://schemas.microsoft.com/office/drawing/2014/main" id="{EFB5D899-2C7F-D699-175D-0EFEC5F698FD}"/>
              </a:ext>
            </a:extLst>
          </p:cNvPr>
          <p:cNvSpPr/>
          <p:nvPr/>
        </p:nvSpPr>
        <p:spPr>
          <a:xfrm>
            <a:off x="4889423" y="3616014"/>
            <a:ext cx="336707" cy="165501"/>
          </a:xfrm>
          <a:custGeom>
            <a:avLst/>
            <a:gdLst>
              <a:gd name="connsiteX0" fmla="*/ 77 w 336707"/>
              <a:gd name="connsiteY0" fmla="*/ 311 h 165501"/>
              <a:gd name="connsiteX1" fmla="*/ 133427 w 336707"/>
              <a:gd name="connsiteY1" fmla="*/ 159061 h 165501"/>
              <a:gd name="connsiteX2" fmla="*/ 142952 w 336707"/>
              <a:gd name="connsiteY2" fmla="*/ 130486 h 165501"/>
              <a:gd name="connsiteX3" fmla="*/ 336627 w 336707"/>
              <a:gd name="connsiteY3" fmla="*/ 92386 h 165501"/>
              <a:gd name="connsiteX4" fmla="*/ 117552 w 336707"/>
              <a:gd name="connsiteY4" fmla="*/ 117786 h 165501"/>
              <a:gd name="connsiteX5" fmla="*/ 77 w 336707"/>
              <a:gd name="connsiteY5" fmla="*/ 311 h 16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07" h="165501">
                <a:moveTo>
                  <a:pt x="77" y="311"/>
                </a:moveTo>
                <a:cubicBezTo>
                  <a:pt x="2723" y="7190"/>
                  <a:pt x="133427" y="159061"/>
                  <a:pt x="133427" y="159061"/>
                </a:cubicBezTo>
                <a:cubicBezTo>
                  <a:pt x="157240" y="180757"/>
                  <a:pt x="109085" y="141599"/>
                  <a:pt x="142952" y="130486"/>
                </a:cubicBezTo>
                <a:cubicBezTo>
                  <a:pt x="176819" y="119374"/>
                  <a:pt x="340860" y="94503"/>
                  <a:pt x="336627" y="92386"/>
                </a:cubicBezTo>
                <a:cubicBezTo>
                  <a:pt x="332394" y="90269"/>
                  <a:pt x="172056" y="133132"/>
                  <a:pt x="117552" y="117786"/>
                </a:cubicBezTo>
                <a:cubicBezTo>
                  <a:pt x="63048" y="102440"/>
                  <a:pt x="-2569" y="-6568"/>
                  <a:pt x="77" y="31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 1494">
            <a:extLst>
              <a:ext uri="{FF2B5EF4-FFF2-40B4-BE49-F238E27FC236}">
                <a16:creationId xmlns:a16="http://schemas.microsoft.com/office/drawing/2014/main" id="{75C39ED7-0032-42B1-0AA4-85A7F96F62B0}"/>
              </a:ext>
            </a:extLst>
          </p:cNvPr>
          <p:cNvSpPr/>
          <p:nvPr/>
        </p:nvSpPr>
        <p:spPr>
          <a:xfrm>
            <a:off x="6649961" y="3362528"/>
            <a:ext cx="211727" cy="188577"/>
          </a:xfrm>
          <a:custGeom>
            <a:avLst/>
            <a:gdLst>
              <a:gd name="connsiteX0" fmla="*/ 211726 w 211727"/>
              <a:gd name="connsiteY0" fmla="*/ 104 h 188577"/>
              <a:gd name="connsiteX1" fmla="*/ 12623 w 211727"/>
              <a:gd name="connsiteY1" fmla="*/ 140214 h 188577"/>
              <a:gd name="connsiteX2" fmla="*/ 19997 w 211727"/>
              <a:gd name="connsiteY2" fmla="*/ 188146 h 188577"/>
              <a:gd name="connsiteX3" fmla="*/ 16310 w 211727"/>
              <a:gd name="connsiteY3" fmla="*/ 118091 h 188577"/>
              <a:gd name="connsiteX4" fmla="*/ 211726 w 211727"/>
              <a:gd name="connsiteY4" fmla="*/ 104 h 18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727" h="188577">
                <a:moveTo>
                  <a:pt x="211726" y="104"/>
                </a:moveTo>
                <a:cubicBezTo>
                  <a:pt x="211112" y="3791"/>
                  <a:pt x="44578" y="108874"/>
                  <a:pt x="12623" y="140214"/>
                </a:cubicBezTo>
                <a:cubicBezTo>
                  <a:pt x="-19332" y="171554"/>
                  <a:pt x="19383" y="191833"/>
                  <a:pt x="19997" y="188146"/>
                </a:cubicBezTo>
                <a:cubicBezTo>
                  <a:pt x="20611" y="184459"/>
                  <a:pt x="-12572" y="144515"/>
                  <a:pt x="16310" y="118091"/>
                </a:cubicBezTo>
                <a:cubicBezTo>
                  <a:pt x="45192" y="91667"/>
                  <a:pt x="212340" y="-3583"/>
                  <a:pt x="211726" y="10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 1495">
            <a:extLst>
              <a:ext uri="{FF2B5EF4-FFF2-40B4-BE49-F238E27FC236}">
                <a16:creationId xmlns:a16="http://schemas.microsoft.com/office/drawing/2014/main" id="{5CA3910D-686B-475E-0F52-D3E6CA58D736}"/>
              </a:ext>
            </a:extLst>
          </p:cNvPr>
          <p:cNvSpPr/>
          <p:nvPr/>
        </p:nvSpPr>
        <p:spPr>
          <a:xfrm>
            <a:off x="5489568" y="3168490"/>
            <a:ext cx="138185" cy="244741"/>
          </a:xfrm>
          <a:custGeom>
            <a:avLst/>
            <a:gdLst>
              <a:gd name="connsiteX0" fmla="*/ 107957 w 138185"/>
              <a:gd name="connsiteY0" fmla="*/ 160 h 244741"/>
              <a:gd name="connsiteX1" fmla="*/ 127007 w 138185"/>
              <a:gd name="connsiteY1" fmla="*/ 98585 h 244741"/>
              <a:gd name="connsiteX2" fmla="*/ 7 w 138185"/>
              <a:gd name="connsiteY2" fmla="*/ 244635 h 244741"/>
              <a:gd name="connsiteX3" fmla="*/ 133357 w 138185"/>
              <a:gd name="connsiteY3" fmla="*/ 120810 h 244741"/>
              <a:gd name="connsiteX4" fmla="*/ 107957 w 138185"/>
              <a:gd name="connsiteY4" fmla="*/ 160 h 24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85" h="244741">
                <a:moveTo>
                  <a:pt x="107957" y="160"/>
                </a:moveTo>
                <a:cubicBezTo>
                  <a:pt x="106899" y="-3544"/>
                  <a:pt x="144999" y="57839"/>
                  <a:pt x="127007" y="98585"/>
                </a:cubicBezTo>
                <a:cubicBezTo>
                  <a:pt x="109015" y="139331"/>
                  <a:pt x="-1051" y="240931"/>
                  <a:pt x="7" y="244635"/>
                </a:cubicBezTo>
                <a:cubicBezTo>
                  <a:pt x="1065" y="248339"/>
                  <a:pt x="114307" y="154677"/>
                  <a:pt x="133357" y="120810"/>
                </a:cubicBezTo>
                <a:cubicBezTo>
                  <a:pt x="152407" y="86943"/>
                  <a:pt x="109015" y="3864"/>
                  <a:pt x="107957" y="1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7" name="フリーフォーム 1496">
            <a:extLst>
              <a:ext uri="{FF2B5EF4-FFF2-40B4-BE49-F238E27FC236}">
                <a16:creationId xmlns:a16="http://schemas.microsoft.com/office/drawing/2014/main" id="{4071C7FD-77C5-B0EA-1736-74B7AE353987}"/>
              </a:ext>
            </a:extLst>
          </p:cNvPr>
          <p:cNvSpPr/>
          <p:nvPr/>
        </p:nvSpPr>
        <p:spPr>
          <a:xfrm>
            <a:off x="5489567" y="3346447"/>
            <a:ext cx="142886" cy="269879"/>
          </a:xfrm>
          <a:custGeom>
            <a:avLst/>
            <a:gdLst>
              <a:gd name="connsiteX0" fmla="*/ 142883 w 142886"/>
              <a:gd name="connsiteY0" fmla="*/ 3 h 269879"/>
              <a:gd name="connsiteX1" fmla="*/ 47633 w 142886"/>
              <a:gd name="connsiteY1" fmla="*/ 98428 h 269879"/>
              <a:gd name="connsiteX2" fmla="*/ 8 w 142886"/>
              <a:gd name="connsiteY2" fmla="*/ 269878 h 269879"/>
              <a:gd name="connsiteX3" fmla="*/ 50808 w 142886"/>
              <a:gd name="connsiteY3" fmla="*/ 95253 h 269879"/>
              <a:gd name="connsiteX4" fmla="*/ 142883 w 142886"/>
              <a:gd name="connsiteY4" fmla="*/ 3 h 269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886" h="269879">
                <a:moveTo>
                  <a:pt x="142883" y="3"/>
                </a:moveTo>
                <a:cubicBezTo>
                  <a:pt x="142354" y="532"/>
                  <a:pt x="71445" y="53449"/>
                  <a:pt x="47633" y="98428"/>
                </a:cubicBezTo>
                <a:cubicBezTo>
                  <a:pt x="23820" y="143407"/>
                  <a:pt x="-521" y="270407"/>
                  <a:pt x="8" y="269878"/>
                </a:cubicBezTo>
                <a:cubicBezTo>
                  <a:pt x="537" y="269349"/>
                  <a:pt x="25408" y="137586"/>
                  <a:pt x="50808" y="95253"/>
                </a:cubicBezTo>
                <a:cubicBezTo>
                  <a:pt x="76208" y="52920"/>
                  <a:pt x="143412" y="-526"/>
                  <a:pt x="142883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8" name="フリーフォーム 1497">
            <a:extLst>
              <a:ext uri="{FF2B5EF4-FFF2-40B4-BE49-F238E27FC236}">
                <a16:creationId xmlns:a16="http://schemas.microsoft.com/office/drawing/2014/main" id="{96AC70CA-88A7-FF81-94A6-A49002CA4A24}"/>
              </a:ext>
            </a:extLst>
          </p:cNvPr>
          <p:cNvSpPr/>
          <p:nvPr/>
        </p:nvSpPr>
        <p:spPr>
          <a:xfrm>
            <a:off x="5395822" y="2401223"/>
            <a:ext cx="234837" cy="120926"/>
          </a:xfrm>
          <a:custGeom>
            <a:avLst/>
            <a:gdLst>
              <a:gd name="connsiteX0" fmla="*/ 143 w 234837"/>
              <a:gd name="connsiteY0" fmla="*/ 13731 h 120926"/>
              <a:gd name="connsiteX1" fmla="*/ 184363 w 234837"/>
              <a:gd name="connsiteY1" fmla="*/ 37177 h 120926"/>
              <a:gd name="connsiteX2" fmla="*/ 234604 w 234837"/>
              <a:gd name="connsiteY2" fmla="*/ 120913 h 120926"/>
              <a:gd name="connsiteX3" fmla="*/ 201110 w 234837"/>
              <a:gd name="connsiteY3" fmla="*/ 30478 h 120926"/>
              <a:gd name="connsiteX4" fmla="*/ 154218 w 234837"/>
              <a:gd name="connsiteY4" fmla="*/ 333 h 120926"/>
              <a:gd name="connsiteX5" fmla="*/ 143 w 234837"/>
              <a:gd name="connsiteY5" fmla="*/ 13731 h 12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837" h="120926">
                <a:moveTo>
                  <a:pt x="143" y="13731"/>
                </a:moveTo>
                <a:cubicBezTo>
                  <a:pt x="5167" y="19872"/>
                  <a:pt x="145286" y="19313"/>
                  <a:pt x="184363" y="37177"/>
                </a:cubicBezTo>
                <a:cubicBezTo>
                  <a:pt x="223440" y="55041"/>
                  <a:pt x="231813" y="122029"/>
                  <a:pt x="234604" y="120913"/>
                </a:cubicBezTo>
                <a:cubicBezTo>
                  <a:pt x="237395" y="119797"/>
                  <a:pt x="214508" y="50575"/>
                  <a:pt x="201110" y="30478"/>
                </a:cubicBezTo>
                <a:cubicBezTo>
                  <a:pt x="187712" y="10381"/>
                  <a:pt x="184921" y="2566"/>
                  <a:pt x="154218" y="333"/>
                </a:cubicBezTo>
                <a:cubicBezTo>
                  <a:pt x="123515" y="-1900"/>
                  <a:pt x="-4881" y="7590"/>
                  <a:pt x="143" y="137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0" name="フリーフォーム 1499">
            <a:extLst>
              <a:ext uri="{FF2B5EF4-FFF2-40B4-BE49-F238E27FC236}">
                <a16:creationId xmlns:a16="http://schemas.microsoft.com/office/drawing/2014/main" id="{0B505DEA-ABEE-0432-AED8-F881237D307E}"/>
              </a:ext>
            </a:extLst>
          </p:cNvPr>
          <p:cNvSpPr/>
          <p:nvPr/>
        </p:nvSpPr>
        <p:spPr>
          <a:xfrm>
            <a:off x="4494631" y="1837267"/>
            <a:ext cx="830902" cy="925845"/>
          </a:xfrm>
          <a:custGeom>
            <a:avLst/>
            <a:gdLst>
              <a:gd name="connsiteX0" fmla="*/ 830902 w 830902"/>
              <a:gd name="connsiteY0" fmla="*/ 0 h 925845"/>
              <a:gd name="connsiteX1" fmla="*/ 361002 w 830902"/>
              <a:gd name="connsiteY1" fmla="*/ 292100 h 925845"/>
              <a:gd name="connsiteX2" fmla="*/ 424502 w 830902"/>
              <a:gd name="connsiteY2" fmla="*/ 190500 h 925845"/>
              <a:gd name="connsiteX3" fmla="*/ 322902 w 830902"/>
              <a:gd name="connsiteY3" fmla="*/ 651933 h 925845"/>
              <a:gd name="connsiteX4" fmla="*/ 310202 w 830902"/>
              <a:gd name="connsiteY4" fmla="*/ 563033 h 925845"/>
              <a:gd name="connsiteX5" fmla="*/ 123936 w 830902"/>
              <a:gd name="connsiteY5" fmla="*/ 736600 h 925845"/>
              <a:gd name="connsiteX6" fmla="*/ 94302 w 830902"/>
              <a:gd name="connsiteY6" fmla="*/ 922866 h 925845"/>
              <a:gd name="connsiteX7" fmla="*/ 98536 w 830902"/>
              <a:gd name="connsiteY7" fmla="*/ 579966 h 925845"/>
              <a:gd name="connsiteX8" fmla="*/ 1169 w 830902"/>
              <a:gd name="connsiteY8" fmla="*/ 804333 h 925845"/>
              <a:gd name="connsiteX9" fmla="*/ 174736 w 830902"/>
              <a:gd name="connsiteY9" fmla="*/ 228600 h 925845"/>
              <a:gd name="connsiteX10" fmla="*/ 310202 w 830902"/>
              <a:gd name="connsiteY10" fmla="*/ 173566 h 925845"/>
              <a:gd name="connsiteX11" fmla="*/ 830902 w 830902"/>
              <a:gd name="connsiteY11" fmla="*/ 0 h 92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902" h="925845">
                <a:moveTo>
                  <a:pt x="830902" y="0"/>
                </a:moveTo>
                <a:cubicBezTo>
                  <a:pt x="629818" y="130175"/>
                  <a:pt x="428735" y="260350"/>
                  <a:pt x="361002" y="292100"/>
                </a:cubicBezTo>
                <a:cubicBezTo>
                  <a:pt x="293269" y="323850"/>
                  <a:pt x="430852" y="130528"/>
                  <a:pt x="424502" y="190500"/>
                </a:cubicBezTo>
                <a:cubicBezTo>
                  <a:pt x="418152" y="250472"/>
                  <a:pt x="341952" y="589844"/>
                  <a:pt x="322902" y="651933"/>
                </a:cubicBezTo>
                <a:cubicBezTo>
                  <a:pt x="303852" y="714022"/>
                  <a:pt x="343363" y="548922"/>
                  <a:pt x="310202" y="563033"/>
                </a:cubicBezTo>
                <a:cubicBezTo>
                  <a:pt x="277041" y="577144"/>
                  <a:pt x="159919" y="676628"/>
                  <a:pt x="123936" y="736600"/>
                </a:cubicBezTo>
                <a:cubicBezTo>
                  <a:pt x="87953" y="796572"/>
                  <a:pt x="98535" y="948972"/>
                  <a:pt x="94302" y="922866"/>
                </a:cubicBezTo>
                <a:cubicBezTo>
                  <a:pt x="90069" y="896760"/>
                  <a:pt x="114058" y="599722"/>
                  <a:pt x="98536" y="579966"/>
                </a:cubicBezTo>
                <a:cubicBezTo>
                  <a:pt x="83014" y="560211"/>
                  <a:pt x="-11531" y="862894"/>
                  <a:pt x="1169" y="804333"/>
                </a:cubicBezTo>
                <a:cubicBezTo>
                  <a:pt x="13869" y="745772"/>
                  <a:pt x="123230" y="333728"/>
                  <a:pt x="174736" y="228600"/>
                </a:cubicBezTo>
                <a:cubicBezTo>
                  <a:pt x="226241" y="123472"/>
                  <a:pt x="310202" y="173566"/>
                  <a:pt x="310202" y="173566"/>
                </a:cubicBezTo>
                <a:lnTo>
                  <a:pt x="830902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1" name="フリーフォーム 1500">
            <a:extLst>
              <a:ext uri="{FF2B5EF4-FFF2-40B4-BE49-F238E27FC236}">
                <a16:creationId xmlns:a16="http://schemas.microsoft.com/office/drawing/2014/main" id="{AE8A23EA-2836-6D70-B157-D7BB190BBB3C}"/>
              </a:ext>
            </a:extLst>
          </p:cNvPr>
          <p:cNvSpPr/>
          <p:nvPr/>
        </p:nvSpPr>
        <p:spPr>
          <a:xfrm>
            <a:off x="4616207" y="2775043"/>
            <a:ext cx="850413" cy="111199"/>
          </a:xfrm>
          <a:custGeom>
            <a:avLst/>
            <a:gdLst>
              <a:gd name="connsiteX0" fmla="*/ 63743 w 850413"/>
              <a:gd name="connsiteY0" fmla="*/ 3082 h 111199"/>
              <a:gd name="connsiteX1" fmla="*/ 187568 w 850413"/>
              <a:gd name="connsiteY1" fmla="*/ 12607 h 111199"/>
              <a:gd name="connsiteX2" fmla="*/ 243 w 850413"/>
              <a:gd name="connsiteY2" fmla="*/ 88807 h 111199"/>
              <a:gd name="connsiteX3" fmla="*/ 149468 w 850413"/>
              <a:gd name="connsiteY3" fmla="*/ 53882 h 111199"/>
              <a:gd name="connsiteX4" fmla="*/ 216143 w 850413"/>
              <a:gd name="connsiteY4" fmla="*/ 82457 h 111199"/>
              <a:gd name="connsiteX5" fmla="*/ 381243 w 850413"/>
              <a:gd name="connsiteY5" fmla="*/ 66582 h 111199"/>
              <a:gd name="connsiteX6" fmla="*/ 285993 w 850413"/>
              <a:gd name="connsiteY6" fmla="*/ 111032 h 111199"/>
              <a:gd name="connsiteX7" fmla="*/ 711443 w 850413"/>
              <a:gd name="connsiteY7" fmla="*/ 47532 h 111199"/>
              <a:gd name="connsiteX8" fmla="*/ 711443 w 850413"/>
              <a:gd name="connsiteY8" fmla="*/ 76107 h 111199"/>
              <a:gd name="connsiteX9" fmla="*/ 847968 w 850413"/>
              <a:gd name="connsiteY9" fmla="*/ 85632 h 111199"/>
              <a:gd name="connsiteX10" fmla="*/ 578093 w 850413"/>
              <a:gd name="connsiteY10" fmla="*/ 44357 h 111199"/>
              <a:gd name="connsiteX11" fmla="*/ 63743 w 850413"/>
              <a:gd name="connsiteY11" fmla="*/ 3082 h 11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0413" h="111199">
                <a:moveTo>
                  <a:pt x="63743" y="3082"/>
                </a:moveTo>
                <a:cubicBezTo>
                  <a:pt x="-1344" y="-2210"/>
                  <a:pt x="198151" y="-1681"/>
                  <a:pt x="187568" y="12607"/>
                </a:cubicBezTo>
                <a:cubicBezTo>
                  <a:pt x="176985" y="26895"/>
                  <a:pt x="6593" y="81928"/>
                  <a:pt x="243" y="88807"/>
                </a:cubicBezTo>
                <a:cubicBezTo>
                  <a:pt x="-6107" y="95686"/>
                  <a:pt x="113485" y="54940"/>
                  <a:pt x="149468" y="53882"/>
                </a:cubicBezTo>
                <a:cubicBezTo>
                  <a:pt x="185451" y="52824"/>
                  <a:pt x="177514" y="80340"/>
                  <a:pt x="216143" y="82457"/>
                </a:cubicBezTo>
                <a:cubicBezTo>
                  <a:pt x="254772" y="84574"/>
                  <a:pt x="369601" y="61820"/>
                  <a:pt x="381243" y="66582"/>
                </a:cubicBezTo>
                <a:cubicBezTo>
                  <a:pt x="392885" y="71344"/>
                  <a:pt x="230960" y="114207"/>
                  <a:pt x="285993" y="111032"/>
                </a:cubicBezTo>
                <a:cubicBezTo>
                  <a:pt x="341026" y="107857"/>
                  <a:pt x="640535" y="53353"/>
                  <a:pt x="711443" y="47532"/>
                </a:cubicBezTo>
                <a:cubicBezTo>
                  <a:pt x="782351" y="41711"/>
                  <a:pt x="688689" y="69757"/>
                  <a:pt x="711443" y="76107"/>
                </a:cubicBezTo>
                <a:cubicBezTo>
                  <a:pt x="734197" y="82457"/>
                  <a:pt x="870193" y="90924"/>
                  <a:pt x="847968" y="85632"/>
                </a:cubicBezTo>
                <a:cubicBezTo>
                  <a:pt x="825743" y="80340"/>
                  <a:pt x="708797" y="54940"/>
                  <a:pt x="578093" y="44357"/>
                </a:cubicBezTo>
                <a:lnTo>
                  <a:pt x="63743" y="3082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 1501">
            <a:extLst>
              <a:ext uri="{FF2B5EF4-FFF2-40B4-BE49-F238E27FC236}">
                <a16:creationId xmlns:a16="http://schemas.microsoft.com/office/drawing/2014/main" id="{56E169AC-678C-16EA-4977-C2BC31926541}"/>
              </a:ext>
            </a:extLst>
          </p:cNvPr>
          <p:cNvSpPr/>
          <p:nvPr/>
        </p:nvSpPr>
        <p:spPr>
          <a:xfrm>
            <a:off x="5995767" y="2577544"/>
            <a:ext cx="574601" cy="122067"/>
          </a:xfrm>
          <a:custGeom>
            <a:avLst/>
            <a:gdLst>
              <a:gd name="connsiteX0" fmla="*/ 4983 w 574601"/>
              <a:gd name="connsiteY0" fmla="*/ 67231 h 122067"/>
              <a:gd name="connsiteX1" fmla="*/ 316133 w 574601"/>
              <a:gd name="connsiteY1" fmla="*/ 86281 h 122067"/>
              <a:gd name="connsiteX2" fmla="*/ 328833 w 574601"/>
              <a:gd name="connsiteY2" fmla="*/ 38656 h 122067"/>
              <a:gd name="connsiteX3" fmla="*/ 455833 w 574601"/>
              <a:gd name="connsiteY3" fmla="*/ 556 h 122067"/>
              <a:gd name="connsiteX4" fmla="*/ 455833 w 574601"/>
              <a:gd name="connsiteY4" fmla="*/ 16431 h 122067"/>
              <a:gd name="connsiteX5" fmla="*/ 563783 w 574601"/>
              <a:gd name="connsiteY5" fmla="*/ 22781 h 122067"/>
              <a:gd name="connsiteX6" fmla="*/ 154208 w 574601"/>
              <a:gd name="connsiteY6" fmla="*/ 121206 h 122067"/>
              <a:gd name="connsiteX7" fmla="*/ 4983 w 574601"/>
              <a:gd name="connsiteY7" fmla="*/ 67231 h 12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601" h="122067">
                <a:moveTo>
                  <a:pt x="4983" y="67231"/>
                </a:moveTo>
                <a:cubicBezTo>
                  <a:pt x="31971" y="61410"/>
                  <a:pt x="262158" y="91044"/>
                  <a:pt x="316133" y="86281"/>
                </a:cubicBezTo>
                <a:cubicBezTo>
                  <a:pt x="370108" y="81518"/>
                  <a:pt x="305550" y="52943"/>
                  <a:pt x="328833" y="38656"/>
                </a:cubicBezTo>
                <a:cubicBezTo>
                  <a:pt x="352116" y="24369"/>
                  <a:pt x="434666" y="4260"/>
                  <a:pt x="455833" y="556"/>
                </a:cubicBezTo>
                <a:cubicBezTo>
                  <a:pt x="477000" y="-3148"/>
                  <a:pt x="437841" y="12727"/>
                  <a:pt x="455833" y="16431"/>
                </a:cubicBezTo>
                <a:cubicBezTo>
                  <a:pt x="473825" y="20135"/>
                  <a:pt x="614054" y="5319"/>
                  <a:pt x="563783" y="22781"/>
                </a:cubicBezTo>
                <a:cubicBezTo>
                  <a:pt x="513512" y="40243"/>
                  <a:pt x="243108" y="112739"/>
                  <a:pt x="154208" y="121206"/>
                </a:cubicBezTo>
                <a:cubicBezTo>
                  <a:pt x="65308" y="129673"/>
                  <a:pt x="-22005" y="73052"/>
                  <a:pt x="4983" y="672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 1502">
            <a:extLst>
              <a:ext uri="{FF2B5EF4-FFF2-40B4-BE49-F238E27FC236}">
                <a16:creationId xmlns:a16="http://schemas.microsoft.com/office/drawing/2014/main" id="{5E9389A8-CF23-B931-A0D6-2E9883924D5A}"/>
              </a:ext>
            </a:extLst>
          </p:cNvPr>
          <p:cNvSpPr/>
          <p:nvPr/>
        </p:nvSpPr>
        <p:spPr>
          <a:xfrm>
            <a:off x="4855661" y="660177"/>
            <a:ext cx="503740" cy="853859"/>
          </a:xfrm>
          <a:custGeom>
            <a:avLst/>
            <a:gdLst>
              <a:gd name="connsiteX0" fmla="*/ 503739 w 503740"/>
              <a:gd name="connsiteY0" fmla="*/ 223 h 853859"/>
              <a:gd name="connsiteX1" fmla="*/ 92259 w 503740"/>
              <a:gd name="connsiteY1" fmla="*/ 218663 h 853859"/>
              <a:gd name="connsiteX2" fmla="*/ 168459 w 503740"/>
              <a:gd name="connsiteY2" fmla="*/ 218663 h 853859"/>
              <a:gd name="connsiteX3" fmla="*/ 112579 w 503740"/>
              <a:gd name="connsiteY3" fmla="*/ 284703 h 853859"/>
              <a:gd name="connsiteX4" fmla="*/ 158299 w 503740"/>
              <a:gd name="connsiteY4" fmla="*/ 284703 h 853859"/>
              <a:gd name="connsiteX5" fmla="*/ 122739 w 503740"/>
              <a:gd name="connsiteY5" fmla="*/ 447263 h 853859"/>
              <a:gd name="connsiteX6" fmla="*/ 107499 w 503740"/>
              <a:gd name="connsiteY6" fmla="*/ 411703 h 853859"/>
              <a:gd name="connsiteX7" fmla="*/ 82099 w 503740"/>
              <a:gd name="connsiteY7" fmla="*/ 655543 h 853859"/>
              <a:gd name="connsiteX8" fmla="*/ 819 w 503740"/>
              <a:gd name="connsiteY8" fmla="*/ 853663 h 853859"/>
              <a:gd name="connsiteX9" fmla="*/ 137979 w 503740"/>
              <a:gd name="connsiteY9" fmla="*/ 691103 h 853859"/>
              <a:gd name="connsiteX10" fmla="*/ 158299 w 503740"/>
              <a:gd name="connsiteY10" fmla="*/ 619983 h 853859"/>
              <a:gd name="connsiteX11" fmla="*/ 336099 w 503740"/>
              <a:gd name="connsiteY11" fmla="*/ 218663 h 853859"/>
              <a:gd name="connsiteX12" fmla="*/ 219259 w 503740"/>
              <a:gd name="connsiteY12" fmla="*/ 416783 h 853859"/>
              <a:gd name="connsiteX13" fmla="*/ 188779 w 503740"/>
              <a:gd name="connsiteY13" fmla="*/ 416783 h 853859"/>
              <a:gd name="connsiteX14" fmla="*/ 224339 w 503740"/>
              <a:gd name="connsiteY14" fmla="*/ 213583 h 853859"/>
              <a:gd name="connsiteX15" fmla="*/ 87179 w 503740"/>
              <a:gd name="connsiteY15" fmla="*/ 264383 h 853859"/>
              <a:gd name="connsiteX16" fmla="*/ 503739 w 503740"/>
              <a:gd name="connsiteY16" fmla="*/ 223 h 85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3740" h="853859">
                <a:moveTo>
                  <a:pt x="503739" y="223"/>
                </a:moveTo>
                <a:cubicBezTo>
                  <a:pt x="504586" y="-7397"/>
                  <a:pt x="148139" y="182256"/>
                  <a:pt x="92259" y="218663"/>
                </a:cubicBezTo>
                <a:cubicBezTo>
                  <a:pt x="36379" y="255070"/>
                  <a:pt x="165072" y="207656"/>
                  <a:pt x="168459" y="218663"/>
                </a:cubicBezTo>
                <a:cubicBezTo>
                  <a:pt x="171846" y="229670"/>
                  <a:pt x="114272" y="273696"/>
                  <a:pt x="112579" y="284703"/>
                </a:cubicBezTo>
                <a:cubicBezTo>
                  <a:pt x="110886" y="295710"/>
                  <a:pt x="156606" y="257610"/>
                  <a:pt x="158299" y="284703"/>
                </a:cubicBezTo>
                <a:cubicBezTo>
                  <a:pt x="159992" y="311796"/>
                  <a:pt x="131206" y="426096"/>
                  <a:pt x="122739" y="447263"/>
                </a:cubicBezTo>
                <a:cubicBezTo>
                  <a:pt x="114272" y="468430"/>
                  <a:pt x="114272" y="376990"/>
                  <a:pt x="107499" y="411703"/>
                </a:cubicBezTo>
                <a:cubicBezTo>
                  <a:pt x="100726" y="446416"/>
                  <a:pt x="99879" y="581883"/>
                  <a:pt x="82099" y="655543"/>
                </a:cubicBezTo>
                <a:cubicBezTo>
                  <a:pt x="64319" y="729203"/>
                  <a:pt x="-8494" y="847736"/>
                  <a:pt x="819" y="853663"/>
                </a:cubicBezTo>
                <a:cubicBezTo>
                  <a:pt x="10132" y="859590"/>
                  <a:pt x="111732" y="730050"/>
                  <a:pt x="137979" y="691103"/>
                </a:cubicBezTo>
                <a:cubicBezTo>
                  <a:pt x="164226" y="652156"/>
                  <a:pt x="125279" y="698723"/>
                  <a:pt x="158299" y="619983"/>
                </a:cubicBezTo>
                <a:cubicBezTo>
                  <a:pt x="191319" y="541243"/>
                  <a:pt x="325939" y="252530"/>
                  <a:pt x="336099" y="218663"/>
                </a:cubicBezTo>
                <a:cubicBezTo>
                  <a:pt x="346259" y="184796"/>
                  <a:pt x="243812" y="383763"/>
                  <a:pt x="219259" y="416783"/>
                </a:cubicBezTo>
                <a:cubicBezTo>
                  <a:pt x="194706" y="449803"/>
                  <a:pt x="187932" y="450650"/>
                  <a:pt x="188779" y="416783"/>
                </a:cubicBezTo>
                <a:cubicBezTo>
                  <a:pt x="189626" y="382916"/>
                  <a:pt x="241272" y="238983"/>
                  <a:pt x="224339" y="213583"/>
                </a:cubicBezTo>
                <a:cubicBezTo>
                  <a:pt x="207406" y="188183"/>
                  <a:pt x="38072" y="299943"/>
                  <a:pt x="87179" y="264383"/>
                </a:cubicBezTo>
                <a:cubicBezTo>
                  <a:pt x="136286" y="228823"/>
                  <a:pt x="502892" y="7843"/>
                  <a:pt x="503739" y="223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 1423">
            <a:extLst>
              <a:ext uri="{FF2B5EF4-FFF2-40B4-BE49-F238E27FC236}">
                <a16:creationId xmlns:a16="http://schemas.microsoft.com/office/drawing/2014/main" id="{5FBDA014-A209-579B-CBF5-E70A6560D897}"/>
              </a:ext>
            </a:extLst>
          </p:cNvPr>
          <p:cNvSpPr/>
          <p:nvPr/>
        </p:nvSpPr>
        <p:spPr>
          <a:xfrm>
            <a:off x="4470921" y="471133"/>
            <a:ext cx="1353823" cy="495468"/>
          </a:xfrm>
          <a:custGeom>
            <a:avLst/>
            <a:gdLst>
              <a:gd name="connsiteX0" fmla="*/ 209664 w 1353823"/>
              <a:gd name="connsiteY0" fmla="*/ 243242 h 495468"/>
              <a:gd name="connsiteX1" fmla="*/ 981189 w 1353823"/>
              <a:gd name="connsiteY1" fmla="*/ 3212 h 495468"/>
              <a:gd name="connsiteX2" fmla="*/ 741159 w 1353823"/>
              <a:gd name="connsiteY2" fmla="*/ 100367 h 495468"/>
              <a:gd name="connsiteX3" fmla="*/ 1352664 w 1353823"/>
              <a:gd name="connsiteY3" fmla="*/ 31787 h 495468"/>
              <a:gd name="connsiteX4" fmla="*/ 558279 w 1353823"/>
              <a:gd name="connsiteY4" fmla="*/ 243242 h 495468"/>
              <a:gd name="connsiteX5" fmla="*/ 3924 w 1353823"/>
              <a:gd name="connsiteY5" fmla="*/ 494702 h 495468"/>
              <a:gd name="connsiteX6" fmla="*/ 301104 w 1353823"/>
              <a:gd name="connsiteY6" fmla="*/ 323252 h 495468"/>
              <a:gd name="connsiteX7" fmla="*/ 112509 w 1353823"/>
              <a:gd name="connsiteY7" fmla="*/ 374687 h 495468"/>
              <a:gd name="connsiteX8" fmla="*/ 209664 w 1353823"/>
              <a:gd name="connsiteY8" fmla="*/ 243242 h 49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3823" h="495468">
                <a:moveTo>
                  <a:pt x="209664" y="243242"/>
                </a:moveTo>
                <a:cubicBezTo>
                  <a:pt x="354444" y="181330"/>
                  <a:pt x="892607" y="27024"/>
                  <a:pt x="981189" y="3212"/>
                </a:cubicBezTo>
                <a:cubicBezTo>
                  <a:pt x="1069771" y="-20600"/>
                  <a:pt x="679247" y="95604"/>
                  <a:pt x="741159" y="100367"/>
                </a:cubicBezTo>
                <a:cubicBezTo>
                  <a:pt x="803072" y="105129"/>
                  <a:pt x="1383144" y="7975"/>
                  <a:pt x="1352664" y="31787"/>
                </a:cubicBezTo>
                <a:cubicBezTo>
                  <a:pt x="1322184" y="55599"/>
                  <a:pt x="783069" y="166090"/>
                  <a:pt x="558279" y="243242"/>
                </a:cubicBezTo>
                <a:cubicBezTo>
                  <a:pt x="333489" y="320394"/>
                  <a:pt x="46786" y="481367"/>
                  <a:pt x="3924" y="494702"/>
                </a:cubicBezTo>
                <a:cubicBezTo>
                  <a:pt x="-38938" y="508037"/>
                  <a:pt x="283007" y="343255"/>
                  <a:pt x="301104" y="323252"/>
                </a:cubicBezTo>
                <a:cubicBezTo>
                  <a:pt x="319202" y="303250"/>
                  <a:pt x="121081" y="388022"/>
                  <a:pt x="112509" y="374687"/>
                </a:cubicBezTo>
                <a:cubicBezTo>
                  <a:pt x="103937" y="361352"/>
                  <a:pt x="64884" y="305154"/>
                  <a:pt x="209664" y="24324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 1427">
            <a:extLst>
              <a:ext uri="{FF2B5EF4-FFF2-40B4-BE49-F238E27FC236}">
                <a16:creationId xmlns:a16="http://schemas.microsoft.com/office/drawing/2014/main" id="{573A1B72-3C51-783A-1DE9-B29FE1A6F68B}"/>
              </a:ext>
            </a:extLst>
          </p:cNvPr>
          <p:cNvSpPr/>
          <p:nvPr/>
        </p:nvSpPr>
        <p:spPr>
          <a:xfrm>
            <a:off x="6069037" y="573810"/>
            <a:ext cx="981569" cy="434787"/>
          </a:xfrm>
          <a:custGeom>
            <a:avLst/>
            <a:gdLst>
              <a:gd name="connsiteX0" fmla="*/ 293 w 981569"/>
              <a:gd name="connsiteY0" fmla="*/ 3405 h 434787"/>
              <a:gd name="connsiteX1" fmla="*/ 491783 w 981569"/>
              <a:gd name="connsiteY1" fmla="*/ 60555 h 434787"/>
              <a:gd name="connsiteX2" fmla="*/ 857543 w 981569"/>
              <a:gd name="connsiteY2" fmla="*/ 289155 h 434787"/>
              <a:gd name="connsiteX3" fmla="*/ 686093 w 981569"/>
              <a:gd name="connsiteY3" fmla="*/ 283440 h 434787"/>
              <a:gd name="connsiteX4" fmla="*/ 977558 w 981569"/>
              <a:gd name="connsiteY4" fmla="*/ 432030 h 434787"/>
              <a:gd name="connsiteX5" fmla="*/ 428918 w 981569"/>
              <a:gd name="connsiteY5" fmla="*/ 134850 h 434787"/>
              <a:gd name="connsiteX6" fmla="*/ 293 w 981569"/>
              <a:gd name="connsiteY6" fmla="*/ 3405 h 43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569" h="434787">
                <a:moveTo>
                  <a:pt x="293" y="3405"/>
                </a:moveTo>
                <a:cubicBezTo>
                  <a:pt x="10770" y="-8977"/>
                  <a:pt x="348908" y="12930"/>
                  <a:pt x="491783" y="60555"/>
                </a:cubicBezTo>
                <a:cubicBezTo>
                  <a:pt x="634658" y="108180"/>
                  <a:pt x="825158" y="252008"/>
                  <a:pt x="857543" y="289155"/>
                </a:cubicBezTo>
                <a:cubicBezTo>
                  <a:pt x="889928" y="326303"/>
                  <a:pt x="666091" y="259628"/>
                  <a:pt x="686093" y="283440"/>
                </a:cubicBezTo>
                <a:cubicBezTo>
                  <a:pt x="706096" y="307253"/>
                  <a:pt x="1020421" y="456795"/>
                  <a:pt x="977558" y="432030"/>
                </a:cubicBezTo>
                <a:cubicBezTo>
                  <a:pt x="934696" y="407265"/>
                  <a:pt x="595605" y="211050"/>
                  <a:pt x="428918" y="134850"/>
                </a:cubicBezTo>
                <a:cubicBezTo>
                  <a:pt x="262231" y="58650"/>
                  <a:pt x="-10184" y="15787"/>
                  <a:pt x="293" y="340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35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C52A08D-7270-8A4B-8962-97646AACC71A}"/>
              </a:ext>
            </a:extLst>
          </p:cNvPr>
          <p:cNvSpPr/>
          <p:nvPr/>
        </p:nvSpPr>
        <p:spPr>
          <a:xfrm>
            <a:off x="5533733" y="3222622"/>
            <a:ext cx="181498" cy="209726"/>
          </a:xfrm>
          <a:custGeom>
            <a:avLst/>
            <a:gdLst>
              <a:gd name="connsiteX0" fmla="*/ 181267 w 181498"/>
              <a:gd name="connsiteY0" fmla="*/ 3 h 209726"/>
              <a:gd name="connsiteX1" fmla="*/ 41567 w 181498"/>
              <a:gd name="connsiteY1" fmla="*/ 95253 h 209726"/>
              <a:gd name="connsiteX2" fmla="*/ 292 w 181498"/>
              <a:gd name="connsiteY2" fmla="*/ 209553 h 209726"/>
              <a:gd name="connsiteX3" fmla="*/ 25692 w 181498"/>
              <a:gd name="connsiteY3" fmla="*/ 120653 h 209726"/>
              <a:gd name="connsiteX4" fmla="*/ 73317 w 181498"/>
              <a:gd name="connsiteY4" fmla="*/ 98428 h 209726"/>
              <a:gd name="connsiteX5" fmla="*/ 181267 w 181498"/>
              <a:gd name="connsiteY5" fmla="*/ 3 h 2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8" h="209726">
                <a:moveTo>
                  <a:pt x="181267" y="3"/>
                </a:moveTo>
                <a:cubicBezTo>
                  <a:pt x="175975" y="-526"/>
                  <a:pt x="71729" y="60328"/>
                  <a:pt x="41567" y="95253"/>
                </a:cubicBezTo>
                <a:cubicBezTo>
                  <a:pt x="11404" y="130178"/>
                  <a:pt x="2938" y="205320"/>
                  <a:pt x="292" y="209553"/>
                </a:cubicBezTo>
                <a:cubicBezTo>
                  <a:pt x="-2354" y="213786"/>
                  <a:pt x="13521" y="139174"/>
                  <a:pt x="25692" y="120653"/>
                </a:cubicBezTo>
                <a:cubicBezTo>
                  <a:pt x="37863" y="102132"/>
                  <a:pt x="46859" y="115891"/>
                  <a:pt x="73317" y="98428"/>
                </a:cubicBezTo>
                <a:cubicBezTo>
                  <a:pt x="99775" y="80965"/>
                  <a:pt x="186559" y="532"/>
                  <a:pt x="18126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9B56917-F961-FCE9-6D1B-ED52216058AB}"/>
              </a:ext>
            </a:extLst>
          </p:cNvPr>
          <p:cNvSpPr/>
          <p:nvPr/>
        </p:nvSpPr>
        <p:spPr>
          <a:xfrm>
            <a:off x="4817551" y="1011117"/>
            <a:ext cx="2862568" cy="1414986"/>
          </a:xfrm>
          <a:custGeom>
            <a:avLst/>
            <a:gdLst>
              <a:gd name="connsiteX0" fmla="*/ 194 w 2862568"/>
              <a:gd name="connsiteY0" fmla="*/ 171888 h 1414986"/>
              <a:gd name="connsiteX1" fmla="*/ 771719 w 2862568"/>
              <a:gd name="connsiteY1" fmla="*/ 438 h 1414986"/>
              <a:gd name="connsiteX2" fmla="*/ 1720409 w 2862568"/>
              <a:gd name="connsiteY2" fmla="*/ 234753 h 1414986"/>
              <a:gd name="connsiteX3" fmla="*/ 1320359 w 2862568"/>
              <a:gd name="connsiteY3" fmla="*/ 171888 h 1414986"/>
              <a:gd name="connsiteX4" fmla="*/ 2749109 w 2862568"/>
              <a:gd name="connsiteY4" fmla="*/ 800538 h 1414986"/>
              <a:gd name="connsiteX5" fmla="*/ 2594804 w 2862568"/>
              <a:gd name="connsiteY5" fmla="*/ 600513 h 1414986"/>
              <a:gd name="connsiteX6" fmla="*/ 2857694 w 2862568"/>
              <a:gd name="connsiteY6" fmla="*/ 1412043 h 1414986"/>
              <a:gd name="connsiteX7" fmla="*/ 2320484 w 2862568"/>
              <a:gd name="connsiteY7" fmla="*/ 263328 h 1414986"/>
              <a:gd name="connsiteX8" fmla="*/ 1423229 w 2862568"/>
              <a:gd name="connsiteY8" fmla="*/ 57588 h 1414986"/>
              <a:gd name="connsiteX9" fmla="*/ 1697549 w 2862568"/>
              <a:gd name="connsiteY9" fmla="*/ 160458 h 1414986"/>
              <a:gd name="connsiteX10" fmla="*/ 840299 w 2862568"/>
              <a:gd name="connsiteY10" fmla="*/ 6153 h 1414986"/>
              <a:gd name="connsiteX11" fmla="*/ 194 w 2862568"/>
              <a:gd name="connsiteY11" fmla="*/ 171888 h 141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2568" h="1414986">
                <a:moveTo>
                  <a:pt x="194" y="171888"/>
                </a:moveTo>
                <a:cubicBezTo>
                  <a:pt x="-11236" y="170936"/>
                  <a:pt x="485017" y="-10040"/>
                  <a:pt x="771719" y="438"/>
                </a:cubicBezTo>
                <a:cubicBezTo>
                  <a:pt x="1058422" y="10915"/>
                  <a:pt x="1628969" y="206178"/>
                  <a:pt x="1720409" y="234753"/>
                </a:cubicBezTo>
                <a:cubicBezTo>
                  <a:pt x="1811849" y="263328"/>
                  <a:pt x="1148909" y="77591"/>
                  <a:pt x="1320359" y="171888"/>
                </a:cubicBezTo>
                <a:cubicBezTo>
                  <a:pt x="1491809" y="266185"/>
                  <a:pt x="2536702" y="729101"/>
                  <a:pt x="2749109" y="800538"/>
                </a:cubicBezTo>
                <a:cubicBezTo>
                  <a:pt x="2961517" y="871976"/>
                  <a:pt x="2576706" y="498595"/>
                  <a:pt x="2594804" y="600513"/>
                </a:cubicBezTo>
                <a:cubicBezTo>
                  <a:pt x="2612902" y="702431"/>
                  <a:pt x="2903414" y="1468240"/>
                  <a:pt x="2857694" y="1412043"/>
                </a:cubicBezTo>
                <a:cubicBezTo>
                  <a:pt x="2811974" y="1355846"/>
                  <a:pt x="2559561" y="489070"/>
                  <a:pt x="2320484" y="263328"/>
                </a:cubicBezTo>
                <a:cubicBezTo>
                  <a:pt x="2081407" y="37586"/>
                  <a:pt x="1527052" y="74733"/>
                  <a:pt x="1423229" y="57588"/>
                </a:cubicBezTo>
                <a:cubicBezTo>
                  <a:pt x="1319407" y="40443"/>
                  <a:pt x="1794704" y="169030"/>
                  <a:pt x="1697549" y="160458"/>
                </a:cubicBezTo>
                <a:cubicBezTo>
                  <a:pt x="1600394" y="151886"/>
                  <a:pt x="1121286" y="4248"/>
                  <a:pt x="840299" y="6153"/>
                </a:cubicBezTo>
                <a:cubicBezTo>
                  <a:pt x="559312" y="8058"/>
                  <a:pt x="11624" y="172840"/>
                  <a:pt x="194" y="17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667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20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 hidden="1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82B7C0F-D720-870F-4D75-1952B938E050}"/>
              </a:ext>
            </a:extLst>
          </p:cNvPr>
          <p:cNvSpPr/>
          <p:nvPr/>
        </p:nvSpPr>
        <p:spPr>
          <a:xfrm>
            <a:off x="4261809" y="1642363"/>
            <a:ext cx="951093" cy="1265281"/>
          </a:xfrm>
          <a:custGeom>
            <a:avLst/>
            <a:gdLst>
              <a:gd name="connsiteX0" fmla="*/ 939100 w 951093"/>
              <a:gd name="connsiteY0" fmla="*/ 247 h 1265281"/>
              <a:gd name="connsiteX1" fmla="*/ 579132 w 951093"/>
              <a:gd name="connsiteY1" fmla="*/ 368489 h 1265281"/>
              <a:gd name="connsiteX2" fmla="*/ 616370 w 951093"/>
              <a:gd name="connsiteY2" fmla="*/ 285738 h 1265281"/>
              <a:gd name="connsiteX3" fmla="*/ 397080 w 951093"/>
              <a:gd name="connsiteY3" fmla="*/ 724319 h 1265281"/>
              <a:gd name="connsiteX4" fmla="*/ 413630 w 951093"/>
              <a:gd name="connsiteY4" fmla="*/ 604330 h 1265281"/>
              <a:gd name="connsiteX5" fmla="*/ 223302 w 951093"/>
              <a:gd name="connsiteY5" fmla="*/ 902234 h 1265281"/>
              <a:gd name="connsiteX6" fmla="*/ 227440 w 951093"/>
              <a:gd name="connsiteY6" fmla="*/ 864996 h 1265281"/>
              <a:gd name="connsiteX7" fmla="*/ 186064 w 951093"/>
              <a:gd name="connsiteY7" fmla="*/ 1258064 h 1265281"/>
              <a:gd name="connsiteX8" fmla="*/ 206752 w 951093"/>
              <a:gd name="connsiteY8" fmla="*/ 1055324 h 1265281"/>
              <a:gd name="connsiteX9" fmla="*/ 248128 w 951093"/>
              <a:gd name="connsiteY9" fmla="*/ 294013 h 1265281"/>
              <a:gd name="connsiteX10" fmla="*/ 289503 w 951093"/>
              <a:gd name="connsiteY10" fmla="*/ 447103 h 1265281"/>
              <a:gd name="connsiteX11" fmla="*/ 318466 w 951093"/>
              <a:gd name="connsiteY11" fmla="*/ 128511 h 1265281"/>
              <a:gd name="connsiteX12" fmla="*/ 74350 w 951093"/>
              <a:gd name="connsiteY12" fmla="*/ 281601 h 1265281"/>
              <a:gd name="connsiteX13" fmla="*/ 70213 w 951093"/>
              <a:gd name="connsiteY13" fmla="*/ 310564 h 1265281"/>
              <a:gd name="connsiteX14" fmla="*/ 939100 w 951093"/>
              <a:gd name="connsiteY14" fmla="*/ 247 h 126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093" h="1265281">
                <a:moveTo>
                  <a:pt x="939100" y="247"/>
                </a:moveTo>
                <a:cubicBezTo>
                  <a:pt x="1023920" y="9901"/>
                  <a:pt x="632920" y="320907"/>
                  <a:pt x="579132" y="368489"/>
                </a:cubicBezTo>
                <a:cubicBezTo>
                  <a:pt x="525344" y="416071"/>
                  <a:pt x="646712" y="226433"/>
                  <a:pt x="616370" y="285738"/>
                </a:cubicBezTo>
                <a:cubicBezTo>
                  <a:pt x="586028" y="345043"/>
                  <a:pt x="430870" y="671220"/>
                  <a:pt x="397080" y="724319"/>
                </a:cubicBezTo>
                <a:cubicBezTo>
                  <a:pt x="363290" y="777418"/>
                  <a:pt x="442593" y="574677"/>
                  <a:pt x="413630" y="604330"/>
                </a:cubicBezTo>
                <a:cubicBezTo>
                  <a:pt x="384667" y="633983"/>
                  <a:pt x="254334" y="858790"/>
                  <a:pt x="223302" y="902234"/>
                </a:cubicBezTo>
                <a:cubicBezTo>
                  <a:pt x="192270" y="945678"/>
                  <a:pt x="233646" y="805691"/>
                  <a:pt x="227440" y="864996"/>
                </a:cubicBezTo>
                <a:cubicBezTo>
                  <a:pt x="221234" y="924301"/>
                  <a:pt x="189512" y="1226343"/>
                  <a:pt x="186064" y="1258064"/>
                </a:cubicBezTo>
                <a:cubicBezTo>
                  <a:pt x="182616" y="1289785"/>
                  <a:pt x="196408" y="1215999"/>
                  <a:pt x="206752" y="1055324"/>
                </a:cubicBezTo>
                <a:cubicBezTo>
                  <a:pt x="217096" y="894649"/>
                  <a:pt x="234336" y="395383"/>
                  <a:pt x="248128" y="294013"/>
                </a:cubicBezTo>
                <a:cubicBezTo>
                  <a:pt x="261920" y="192643"/>
                  <a:pt x="277780" y="474687"/>
                  <a:pt x="289503" y="447103"/>
                </a:cubicBezTo>
                <a:cubicBezTo>
                  <a:pt x="301226" y="419519"/>
                  <a:pt x="354325" y="156095"/>
                  <a:pt x="318466" y="128511"/>
                </a:cubicBezTo>
                <a:cubicBezTo>
                  <a:pt x="282607" y="100927"/>
                  <a:pt x="115725" y="251259"/>
                  <a:pt x="74350" y="281601"/>
                </a:cubicBezTo>
                <a:cubicBezTo>
                  <a:pt x="32975" y="311943"/>
                  <a:pt x="-67706" y="354698"/>
                  <a:pt x="70213" y="310564"/>
                </a:cubicBezTo>
                <a:cubicBezTo>
                  <a:pt x="208132" y="266430"/>
                  <a:pt x="854280" y="-9407"/>
                  <a:pt x="939100" y="2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C8E1139-E93D-CD9E-0045-05B268B0EA0A}"/>
              </a:ext>
            </a:extLst>
          </p:cNvPr>
          <p:cNvSpPr/>
          <p:nvPr/>
        </p:nvSpPr>
        <p:spPr>
          <a:xfrm>
            <a:off x="4329448" y="2349968"/>
            <a:ext cx="892077" cy="1915536"/>
          </a:xfrm>
          <a:custGeom>
            <a:avLst/>
            <a:gdLst>
              <a:gd name="connsiteX0" fmla="*/ 391504 w 892077"/>
              <a:gd name="connsiteY0" fmla="*/ 4302 h 1915536"/>
              <a:gd name="connsiteX1" fmla="*/ 234277 w 892077"/>
              <a:gd name="connsiteY1" fmla="*/ 364269 h 1915536"/>
              <a:gd name="connsiteX2" fmla="*/ 259102 w 892077"/>
              <a:gd name="connsiteY2" fmla="*/ 372544 h 1915536"/>
              <a:gd name="connsiteX3" fmla="*/ 304615 w 892077"/>
              <a:gd name="connsiteY3" fmla="*/ 740787 h 1915536"/>
              <a:gd name="connsiteX4" fmla="*/ 283928 w 892077"/>
              <a:gd name="connsiteY4" fmla="*/ 691136 h 1915536"/>
              <a:gd name="connsiteX5" fmla="*/ 424604 w 892077"/>
              <a:gd name="connsiteY5" fmla="*/ 1369695 h 1915536"/>
              <a:gd name="connsiteX6" fmla="*/ 432880 w 892077"/>
              <a:gd name="connsiteY6" fmla="*/ 1353145 h 1915536"/>
              <a:gd name="connsiteX7" fmla="*/ 875598 w 892077"/>
              <a:gd name="connsiteY7" fmla="*/ 1891027 h 1915536"/>
              <a:gd name="connsiteX8" fmla="*/ 747334 w 892077"/>
              <a:gd name="connsiteY8" fmla="*/ 1771038 h 1915536"/>
              <a:gd name="connsiteX9" fmla="*/ 275652 w 892077"/>
              <a:gd name="connsiteY9" fmla="*/ 1299357 h 1915536"/>
              <a:gd name="connsiteX10" fmla="*/ 14986 w 892077"/>
              <a:gd name="connsiteY10" fmla="*/ 442883 h 1915536"/>
              <a:gd name="connsiteX11" fmla="*/ 35674 w 892077"/>
              <a:gd name="connsiteY11" fmla="*/ 525634 h 1915536"/>
              <a:gd name="connsiteX12" fmla="*/ 68775 w 892077"/>
              <a:gd name="connsiteY12" fmla="*/ 82915 h 1915536"/>
              <a:gd name="connsiteX13" fmla="*/ 64637 w 892077"/>
              <a:gd name="connsiteY13" fmla="*/ 161529 h 1915536"/>
              <a:gd name="connsiteX14" fmla="*/ 391504 w 892077"/>
              <a:gd name="connsiteY14" fmla="*/ 4302 h 191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2077" h="1915536">
                <a:moveTo>
                  <a:pt x="391504" y="4302"/>
                </a:moveTo>
                <a:cubicBezTo>
                  <a:pt x="419777" y="38092"/>
                  <a:pt x="256344" y="302895"/>
                  <a:pt x="234277" y="364269"/>
                </a:cubicBezTo>
                <a:cubicBezTo>
                  <a:pt x="212210" y="425643"/>
                  <a:pt x="247379" y="309791"/>
                  <a:pt x="259102" y="372544"/>
                </a:cubicBezTo>
                <a:cubicBezTo>
                  <a:pt x="270825" y="435297"/>
                  <a:pt x="300477" y="687688"/>
                  <a:pt x="304615" y="740787"/>
                </a:cubicBezTo>
                <a:cubicBezTo>
                  <a:pt x="308753" y="793886"/>
                  <a:pt x="263930" y="586318"/>
                  <a:pt x="283928" y="691136"/>
                </a:cubicBezTo>
                <a:cubicBezTo>
                  <a:pt x="303926" y="795954"/>
                  <a:pt x="399779" y="1259360"/>
                  <a:pt x="424604" y="1369695"/>
                </a:cubicBezTo>
                <a:cubicBezTo>
                  <a:pt x="449429" y="1480030"/>
                  <a:pt x="357714" y="1266256"/>
                  <a:pt x="432880" y="1353145"/>
                </a:cubicBezTo>
                <a:cubicBezTo>
                  <a:pt x="508046" y="1440034"/>
                  <a:pt x="823189" y="1821378"/>
                  <a:pt x="875598" y="1891027"/>
                </a:cubicBezTo>
                <a:cubicBezTo>
                  <a:pt x="928007" y="1960676"/>
                  <a:pt x="847325" y="1869650"/>
                  <a:pt x="747334" y="1771038"/>
                </a:cubicBezTo>
                <a:cubicBezTo>
                  <a:pt x="647343" y="1672426"/>
                  <a:pt x="397710" y="1520716"/>
                  <a:pt x="275652" y="1299357"/>
                </a:cubicBezTo>
                <a:cubicBezTo>
                  <a:pt x="153594" y="1077998"/>
                  <a:pt x="54982" y="571837"/>
                  <a:pt x="14986" y="442883"/>
                </a:cubicBezTo>
                <a:cubicBezTo>
                  <a:pt x="-25010" y="313929"/>
                  <a:pt x="26709" y="585628"/>
                  <a:pt x="35674" y="525634"/>
                </a:cubicBezTo>
                <a:cubicBezTo>
                  <a:pt x="44639" y="465640"/>
                  <a:pt x="63948" y="143599"/>
                  <a:pt x="68775" y="82915"/>
                </a:cubicBezTo>
                <a:cubicBezTo>
                  <a:pt x="73602" y="22231"/>
                  <a:pt x="10159" y="176700"/>
                  <a:pt x="64637" y="161529"/>
                </a:cubicBezTo>
                <a:cubicBezTo>
                  <a:pt x="119115" y="146358"/>
                  <a:pt x="363231" y="-29488"/>
                  <a:pt x="391504" y="43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B80B86D-A640-91C2-138D-C85743102478}"/>
              </a:ext>
            </a:extLst>
          </p:cNvPr>
          <p:cNvSpPr/>
          <p:nvPr/>
        </p:nvSpPr>
        <p:spPr>
          <a:xfrm>
            <a:off x="4646132" y="3996559"/>
            <a:ext cx="1838070" cy="1005536"/>
          </a:xfrm>
          <a:custGeom>
            <a:avLst/>
            <a:gdLst>
              <a:gd name="connsiteX0" fmla="*/ 248597 w 1838070"/>
              <a:gd name="connsiteY0" fmla="*/ 83072 h 1005536"/>
              <a:gd name="connsiteX1" fmla="*/ 641665 w 1838070"/>
              <a:gd name="connsiteY1" fmla="*/ 418214 h 1005536"/>
              <a:gd name="connsiteX2" fmla="*/ 513401 w 1838070"/>
              <a:gd name="connsiteY2" fmla="*/ 269262 h 1005536"/>
              <a:gd name="connsiteX3" fmla="*/ 931294 w 1838070"/>
              <a:gd name="connsiteY3" fmla="*/ 695430 h 1005536"/>
              <a:gd name="connsiteX4" fmla="*/ 856818 w 1838070"/>
              <a:gd name="connsiteY4" fmla="*/ 616817 h 1005536"/>
              <a:gd name="connsiteX5" fmla="*/ 1191960 w 1838070"/>
              <a:gd name="connsiteY5" fmla="*/ 910583 h 1005536"/>
              <a:gd name="connsiteX6" fmla="*/ 1225061 w 1838070"/>
              <a:gd name="connsiteY6" fmla="*/ 865070 h 1005536"/>
              <a:gd name="connsiteX7" fmla="*/ 1837419 w 1838070"/>
              <a:gd name="connsiteY7" fmla="*/ 803007 h 1005536"/>
              <a:gd name="connsiteX8" fmla="*/ 1340912 w 1838070"/>
              <a:gd name="connsiteY8" fmla="*/ 922996 h 1005536"/>
              <a:gd name="connsiteX9" fmla="*/ 1237473 w 1838070"/>
              <a:gd name="connsiteY9" fmla="*/ 964371 h 1005536"/>
              <a:gd name="connsiteX10" fmla="*/ 434787 w 1838070"/>
              <a:gd name="connsiteY10" fmla="*/ 310637 h 1005536"/>
              <a:gd name="connsiteX11" fmla="*/ 344 w 1838070"/>
              <a:gd name="connsiteY11" fmla="*/ 321 h 1005536"/>
              <a:gd name="connsiteX12" fmla="*/ 360311 w 1838070"/>
              <a:gd name="connsiteY12" fmla="*/ 248574 h 1005536"/>
              <a:gd name="connsiteX13" fmla="*/ 248597 w 1838070"/>
              <a:gd name="connsiteY13" fmla="*/ 83072 h 100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8070" h="1005536">
                <a:moveTo>
                  <a:pt x="248597" y="83072"/>
                </a:moveTo>
                <a:cubicBezTo>
                  <a:pt x="295489" y="111345"/>
                  <a:pt x="597531" y="387182"/>
                  <a:pt x="641665" y="418214"/>
                </a:cubicBezTo>
                <a:cubicBezTo>
                  <a:pt x="685799" y="449246"/>
                  <a:pt x="465130" y="223059"/>
                  <a:pt x="513401" y="269262"/>
                </a:cubicBezTo>
                <a:cubicBezTo>
                  <a:pt x="561672" y="315465"/>
                  <a:pt x="874058" y="637504"/>
                  <a:pt x="931294" y="695430"/>
                </a:cubicBezTo>
                <a:cubicBezTo>
                  <a:pt x="988530" y="753356"/>
                  <a:pt x="813374" y="580958"/>
                  <a:pt x="856818" y="616817"/>
                </a:cubicBezTo>
                <a:cubicBezTo>
                  <a:pt x="900262" y="652676"/>
                  <a:pt x="1130586" y="869207"/>
                  <a:pt x="1191960" y="910583"/>
                </a:cubicBezTo>
                <a:cubicBezTo>
                  <a:pt x="1253334" y="951959"/>
                  <a:pt x="1117484" y="882999"/>
                  <a:pt x="1225061" y="865070"/>
                </a:cubicBezTo>
                <a:cubicBezTo>
                  <a:pt x="1332638" y="847141"/>
                  <a:pt x="1818111" y="793353"/>
                  <a:pt x="1837419" y="803007"/>
                </a:cubicBezTo>
                <a:cubicBezTo>
                  <a:pt x="1856727" y="812661"/>
                  <a:pt x="1440903" y="896102"/>
                  <a:pt x="1340912" y="922996"/>
                </a:cubicBezTo>
                <a:cubicBezTo>
                  <a:pt x="1240921" y="949890"/>
                  <a:pt x="1388494" y="1066431"/>
                  <a:pt x="1237473" y="964371"/>
                </a:cubicBezTo>
                <a:cubicBezTo>
                  <a:pt x="1086452" y="862311"/>
                  <a:pt x="640975" y="471312"/>
                  <a:pt x="434787" y="310637"/>
                </a:cubicBezTo>
                <a:cubicBezTo>
                  <a:pt x="228599" y="149962"/>
                  <a:pt x="12757" y="10665"/>
                  <a:pt x="344" y="321"/>
                </a:cubicBezTo>
                <a:cubicBezTo>
                  <a:pt x="-12069" y="-10023"/>
                  <a:pt x="314798" y="232714"/>
                  <a:pt x="360311" y="248574"/>
                </a:cubicBezTo>
                <a:cubicBezTo>
                  <a:pt x="405824" y="264434"/>
                  <a:pt x="201705" y="54799"/>
                  <a:pt x="248597" y="830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52FC42B-A459-F85A-A816-6BE7C43F4E39}"/>
              </a:ext>
            </a:extLst>
          </p:cNvPr>
          <p:cNvSpPr/>
          <p:nvPr/>
        </p:nvSpPr>
        <p:spPr>
          <a:xfrm>
            <a:off x="6363731" y="2971482"/>
            <a:ext cx="824651" cy="1753695"/>
          </a:xfrm>
          <a:custGeom>
            <a:avLst/>
            <a:gdLst>
              <a:gd name="connsiteX0" fmla="*/ 823205 w 824651"/>
              <a:gd name="connsiteY0" fmla="*/ 7559 h 1753695"/>
              <a:gd name="connsiteX1" fmla="*/ 732179 w 824651"/>
              <a:gd name="connsiteY1" fmla="*/ 715081 h 1753695"/>
              <a:gd name="connsiteX2" fmla="*/ 728041 w 824651"/>
              <a:gd name="connsiteY2" fmla="*/ 487515 h 1753695"/>
              <a:gd name="connsiteX3" fmla="*/ 334973 w 824651"/>
              <a:gd name="connsiteY3" fmla="*/ 1281926 h 1753695"/>
              <a:gd name="connsiteX4" fmla="*/ 529438 w 824651"/>
              <a:gd name="connsiteY4" fmla="*/ 984022 h 1753695"/>
              <a:gd name="connsiteX5" fmla="*/ 479788 w 824651"/>
              <a:gd name="connsiteY5" fmla="*/ 1372952 h 1753695"/>
              <a:gd name="connsiteX6" fmla="*/ 3969 w 824651"/>
              <a:gd name="connsiteY6" fmla="*/ 1753608 h 1753695"/>
              <a:gd name="connsiteX7" fmla="*/ 268772 w 824651"/>
              <a:gd name="connsiteY7" fmla="*/ 1339852 h 1753695"/>
              <a:gd name="connsiteX8" fmla="*/ 558401 w 824651"/>
              <a:gd name="connsiteY8" fmla="*/ 322013 h 1753695"/>
              <a:gd name="connsiteX9" fmla="*/ 545988 w 824651"/>
              <a:gd name="connsiteY9" fmla="*/ 479240 h 1753695"/>
              <a:gd name="connsiteX10" fmla="*/ 682528 w 824651"/>
              <a:gd name="connsiteY10" fmla="*/ 110998 h 1753695"/>
              <a:gd name="connsiteX11" fmla="*/ 649427 w 824651"/>
              <a:gd name="connsiteY11" fmla="*/ 326151 h 1753695"/>
              <a:gd name="connsiteX12" fmla="*/ 823205 w 824651"/>
              <a:gd name="connsiteY12" fmla="*/ 7559 h 175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651" h="1753695">
                <a:moveTo>
                  <a:pt x="823205" y="7559"/>
                </a:moveTo>
                <a:cubicBezTo>
                  <a:pt x="836997" y="72381"/>
                  <a:pt x="748040" y="635088"/>
                  <a:pt x="732179" y="715081"/>
                </a:cubicBezTo>
                <a:cubicBezTo>
                  <a:pt x="716318" y="795074"/>
                  <a:pt x="794242" y="393041"/>
                  <a:pt x="728041" y="487515"/>
                </a:cubicBezTo>
                <a:cubicBezTo>
                  <a:pt x="661840" y="581989"/>
                  <a:pt x="368073" y="1199175"/>
                  <a:pt x="334973" y="1281926"/>
                </a:cubicBezTo>
                <a:cubicBezTo>
                  <a:pt x="301872" y="1364677"/>
                  <a:pt x="505302" y="968851"/>
                  <a:pt x="529438" y="984022"/>
                </a:cubicBezTo>
                <a:cubicBezTo>
                  <a:pt x="553574" y="999193"/>
                  <a:pt x="567366" y="1244688"/>
                  <a:pt x="479788" y="1372952"/>
                </a:cubicBezTo>
                <a:cubicBezTo>
                  <a:pt x="392210" y="1501216"/>
                  <a:pt x="39138" y="1759125"/>
                  <a:pt x="3969" y="1753608"/>
                </a:cubicBezTo>
                <a:cubicBezTo>
                  <a:pt x="-31200" y="1748091"/>
                  <a:pt x="176367" y="1578451"/>
                  <a:pt x="268772" y="1339852"/>
                </a:cubicBezTo>
                <a:cubicBezTo>
                  <a:pt x="361177" y="1101253"/>
                  <a:pt x="512198" y="465448"/>
                  <a:pt x="558401" y="322013"/>
                </a:cubicBezTo>
                <a:cubicBezTo>
                  <a:pt x="604604" y="178578"/>
                  <a:pt x="525300" y="514409"/>
                  <a:pt x="545988" y="479240"/>
                </a:cubicBezTo>
                <a:cubicBezTo>
                  <a:pt x="566676" y="444071"/>
                  <a:pt x="665288" y="136513"/>
                  <a:pt x="682528" y="110998"/>
                </a:cubicBezTo>
                <a:cubicBezTo>
                  <a:pt x="699768" y="85483"/>
                  <a:pt x="628050" y="336495"/>
                  <a:pt x="649427" y="326151"/>
                </a:cubicBezTo>
                <a:cubicBezTo>
                  <a:pt x="670804" y="315807"/>
                  <a:pt x="809413" y="-57263"/>
                  <a:pt x="823205" y="75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63B5C25-2BAE-E8E9-AD93-5F993F1FCD37}"/>
              </a:ext>
            </a:extLst>
          </p:cNvPr>
          <p:cNvSpPr/>
          <p:nvPr/>
        </p:nvSpPr>
        <p:spPr>
          <a:xfrm>
            <a:off x="6065032" y="1702739"/>
            <a:ext cx="1237755" cy="1741783"/>
          </a:xfrm>
          <a:custGeom>
            <a:avLst/>
            <a:gdLst>
              <a:gd name="connsiteX0" fmla="*/ 675048 w 1237755"/>
              <a:gd name="connsiteY0" fmla="*/ 225362 h 1741783"/>
              <a:gd name="connsiteX1" fmla="*/ 1188105 w 1237755"/>
              <a:gd name="connsiteY1" fmla="*/ 825308 h 1741783"/>
              <a:gd name="connsiteX2" fmla="*/ 1113629 w 1237755"/>
              <a:gd name="connsiteY2" fmla="*/ 746694 h 1741783"/>
              <a:gd name="connsiteX3" fmla="*/ 1237755 w 1237755"/>
              <a:gd name="connsiteY3" fmla="*/ 949435 h 1741783"/>
              <a:gd name="connsiteX4" fmla="*/ 1113629 w 1237755"/>
              <a:gd name="connsiteY4" fmla="*/ 1545243 h 1741783"/>
              <a:gd name="connsiteX5" fmla="*/ 1035015 w 1237755"/>
              <a:gd name="connsiteY5" fmla="*/ 1731433 h 1741783"/>
              <a:gd name="connsiteX6" fmla="*/ 1092941 w 1237755"/>
              <a:gd name="connsiteY6" fmla="*/ 1284577 h 1741783"/>
              <a:gd name="connsiteX7" fmla="*/ 596434 w 1237755"/>
              <a:gd name="connsiteY7" fmla="*/ 622568 h 1741783"/>
              <a:gd name="connsiteX8" fmla="*/ 670910 w 1237755"/>
              <a:gd name="connsiteY8" fmla="*/ 734282 h 1741783"/>
              <a:gd name="connsiteX9" fmla="*/ 1159142 w 1237755"/>
              <a:gd name="connsiteY9" fmla="*/ 1057011 h 1741783"/>
              <a:gd name="connsiteX10" fmla="*/ 17176 w 1237755"/>
              <a:gd name="connsiteY10" fmla="*/ 183987 h 1741783"/>
              <a:gd name="connsiteX11" fmla="*/ 782624 w 1237755"/>
              <a:gd name="connsiteY11" fmla="*/ 589467 h 1741783"/>
              <a:gd name="connsiteX12" fmla="*/ 626 w 1237755"/>
              <a:gd name="connsiteY12" fmla="*/ 14347 h 1741783"/>
              <a:gd name="connsiteX13" fmla="*/ 675048 w 1237755"/>
              <a:gd name="connsiteY13" fmla="*/ 225362 h 17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7755" h="1741783">
                <a:moveTo>
                  <a:pt x="675048" y="225362"/>
                </a:moveTo>
                <a:cubicBezTo>
                  <a:pt x="872961" y="360522"/>
                  <a:pt x="1115008" y="738419"/>
                  <a:pt x="1188105" y="825308"/>
                </a:cubicBezTo>
                <a:cubicBezTo>
                  <a:pt x="1261202" y="912197"/>
                  <a:pt x="1105354" y="726006"/>
                  <a:pt x="1113629" y="746694"/>
                </a:cubicBezTo>
                <a:cubicBezTo>
                  <a:pt x="1121904" y="767382"/>
                  <a:pt x="1237755" y="816344"/>
                  <a:pt x="1237755" y="949435"/>
                </a:cubicBezTo>
                <a:cubicBezTo>
                  <a:pt x="1237755" y="1082526"/>
                  <a:pt x="1147419" y="1414910"/>
                  <a:pt x="1113629" y="1545243"/>
                </a:cubicBezTo>
                <a:cubicBezTo>
                  <a:pt x="1079839" y="1675576"/>
                  <a:pt x="1038463" y="1774877"/>
                  <a:pt x="1035015" y="1731433"/>
                </a:cubicBezTo>
                <a:cubicBezTo>
                  <a:pt x="1031567" y="1687989"/>
                  <a:pt x="1166038" y="1469388"/>
                  <a:pt x="1092941" y="1284577"/>
                </a:cubicBezTo>
                <a:cubicBezTo>
                  <a:pt x="1019844" y="1099766"/>
                  <a:pt x="666772" y="714284"/>
                  <a:pt x="596434" y="622568"/>
                </a:cubicBezTo>
                <a:cubicBezTo>
                  <a:pt x="526096" y="530852"/>
                  <a:pt x="577125" y="661875"/>
                  <a:pt x="670910" y="734282"/>
                </a:cubicBezTo>
                <a:cubicBezTo>
                  <a:pt x="764695" y="806689"/>
                  <a:pt x="1268098" y="1148727"/>
                  <a:pt x="1159142" y="1057011"/>
                </a:cubicBezTo>
                <a:cubicBezTo>
                  <a:pt x="1050186" y="965295"/>
                  <a:pt x="79929" y="261911"/>
                  <a:pt x="17176" y="183987"/>
                </a:cubicBezTo>
                <a:cubicBezTo>
                  <a:pt x="-45577" y="106063"/>
                  <a:pt x="785382" y="617740"/>
                  <a:pt x="782624" y="589467"/>
                </a:cubicBezTo>
                <a:cubicBezTo>
                  <a:pt x="779866" y="561194"/>
                  <a:pt x="21314" y="73652"/>
                  <a:pt x="626" y="14347"/>
                </a:cubicBezTo>
                <a:cubicBezTo>
                  <a:pt x="-20062" y="-44958"/>
                  <a:pt x="477135" y="90202"/>
                  <a:pt x="675048" y="2253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CEBFCB4-1625-2B14-7FB0-224671BD2594}"/>
              </a:ext>
            </a:extLst>
          </p:cNvPr>
          <p:cNvSpPr/>
          <p:nvPr/>
        </p:nvSpPr>
        <p:spPr>
          <a:xfrm>
            <a:off x="5254466" y="1033279"/>
            <a:ext cx="2370331" cy="1200033"/>
          </a:xfrm>
          <a:custGeom>
            <a:avLst/>
            <a:gdLst>
              <a:gd name="connsiteX0" fmla="*/ 580 w 2370331"/>
              <a:gd name="connsiteY0" fmla="*/ 2307 h 1200033"/>
              <a:gd name="connsiteX1" fmla="*/ 1113283 w 2370331"/>
              <a:gd name="connsiteY1" fmla="*/ 90441 h 1200033"/>
              <a:gd name="connsiteX2" fmla="*/ 2170903 w 2370331"/>
              <a:gd name="connsiteY2" fmla="*/ 679844 h 1200033"/>
              <a:gd name="connsiteX3" fmla="*/ 1889973 w 2370331"/>
              <a:gd name="connsiteY3" fmla="*/ 476032 h 1200033"/>
              <a:gd name="connsiteX4" fmla="*/ 2154377 w 2370331"/>
              <a:gd name="connsiteY4" fmla="*/ 635776 h 1200033"/>
              <a:gd name="connsiteX5" fmla="*/ 2369206 w 2370331"/>
              <a:gd name="connsiteY5" fmla="*/ 1197637 h 1200033"/>
              <a:gd name="connsiteX6" fmla="*/ 2060734 w 2370331"/>
              <a:gd name="connsiteY6" fmla="*/ 393405 h 1200033"/>
              <a:gd name="connsiteX7" fmla="*/ 1262011 w 2370331"/>
              <a:gd name="connsiteY7" fmla="*/ 90441 h 1200033"/>
              <a:gd name="connsiteX8" fmla="*/ 580 w 2370331"/>
              <a:gd name="connsiteY8" fmla="*/ 2307 h 120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0331" h="1200033">
                <a:moveTo>
                  <a:pt x="580" y="2307"/>
                </a:moveTo>
                <a:cubicBezTo>
                  <a:pt x="-24208" y="2307"/>
                  <a:pt x="751563" y="-22482"/>
                  <a:pt x="1113283" y="90441"/>
                </a:cubicBezTo>
                <a:cubicBezTo>
                  <a:pt x="1475003" y="203364"/>
                  <a:pt x="2041455" y="615579"/>
                  <a:pt x="2170903" y="679844"/>
                </a:cubicBezTo>
                <a:cubicBezTo>
                  <a:pt x="2300351" y="744109"/>
                  <a:pt x="1892727" y="483377"/>
                  <a:pt x="1889973" y="476032"/>
                </a:cubicBezTo>
                <a:cubicBezTo>
                  <a:pt x="1887219" y="468687"/>
                  <a:pt x="2074505" y="515509"/>
                  <a:pt x="2154377" y="635776"/>
                </a:cubicBezTo>
                <a:cubicBezTo>
                  <a:pt x="2234249" y="756043"/>
                  <a:pt x="2384813" y="1238032"/>
                  <a:pt x="2369206" y="1197637"/>
                </a:cubicBezTo>
                <a:cubicBezTo>
                  <a:pt x="2353599" y="1157242"/>
                  <a:pt x="2245266" y="577938"/>
                  <a:pt x="2060734" y="393405"/>
                </a:cubicBezTo>
                <a:cubicBezTo>
                  <a:pt x="1876202" y="208872"/>
                  <a:pt x="1601698" y="157460"/>
                  <a:pt x="1262011" y="90441"/>
                </a:cubicBezTo>
                <a:cubicBezTo>
                  <a:pt x="922324" y="23422"/>
                  <a:pt x="25368" y="2307"/>
                  <a:pt x="580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116F5A-5A88-4641-F54A-3F4A139BDE6C}"/>
              </a:ext>
            </a:extLst>
          </p:cNvPr>
          <p:cNvSpPr/>
          <p:nvPr/>
        </p:nvSpPr>
        <p:spPr>
          <a:xfrm>
            <a:off x="4828289" y="1062396"/>
            <a:ext cx="2763694" cy="1069368"/>
          </a:xfrm>
          <a:custGeom>
            <a:avLst/>
            <a:gdLst>
              <a:gd name="connsiteX0" fmla="*/ 2607 w 2763694"/>
              <a:gd name="connsiteY0" fmla="*/ 732 h 1069368"/>
              <a:gd name="connsiteX1" fmla="*/ 1357682 w 2763694"/>
              <a:gd name="connsiteY1" fmla="*/ 199035 h 1069368"/>
              <a:gd name="connsiteX2" fmla="*/ 1264039 w 2763694"/>
              <a:gd name="connsiteY2" fmla="*/ 165985 h 1069368"/>
              <a:gd name="connsiteX3" fmla="*/ 2261065 w 2763694"/>
              <a:gd name="connsiteY3" fmla="*/ 661744 h 1069368"/>
              <a:gd name="connsiteX4" fmla="*/ 2101321 w 2763694"/>
              <a:gd name="connsiteY4" fmla="*/ 535050 h 1069368"/>
              <a:gd name="connsiteX5" fmla="*/ 2701740 w 2763694"/>
              <a:gd name="connsiteY5" fmla="*/ 992250 h 1069368"/>
              <a:gd name="connsiteX6" fmla="*/ 2751316 w 2763694"/>
              <a:gd name="connsiteY6" fmla="*/ 1052843 h 1069368"/>
              <a:gd name="connsiteX7" fmla="*/ 2762333 w 2763694"/>
              <a:gd name="connsiteY7" fmla="*/ 1069368 h 1069368"/>
              <a:gd name="connsiteX8" fmla="*/ 1754289 w 2763694"/>
              <a:gd name="connsiteY8" fmla="*/ 281662 h 1069368"/>
              <a:gd name="connsiteX9" fmla="*/ 2607 w 2763694"/>
              <a:gd name="connsiteY9" fmla="*/ 732 h 10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3694" h="1069368">
                <a:moveTo>
                  <a:pt x="2607" y="732"/>
                </a:moveTo>
                <a:cubicBezTo>
                  <a:pt x="-63494" y="-13039"/>
                  <a:pt x="1147443" y="171493"/>
                  <a:pt x="1357682" y="199035"/>
                </a:cubicBezTo>
                <a:cubicBezTo>
                  <a:pt x="1567921" y="226577"/>
                  <a:pt x="1113475" y="88867"/>
                  <a:pt x="1264039" y="165985"/>
                </a:cubicBezTo>
                <a:cubicBezTo>
                  <a:pt x="1414603" y="243103"/>
                  <a:pt x="2121518" y="600233"/>
                  <a:pt x="2261065" y="661744"/>
                </a:cubicBezTo>
                <a:cubicBezTo>
                  <a:pt x="2400612" y="723255"/>
                  <a:pt x="2027875" y="479966"/>
                  <a:pt x="2101321" y="535050"/>
                </a:cubicBezTo>
                <a:cubicBezTo>
                  <a:pt x="2174767" y="590134"/>
                  <a:pt x="2593408" y="905951"/>
                  <a:pt x="2701740" y="992250"/>
                </a:cubicBezTo>
                <a:cubicBezTo>
                  <a:pt x="2810072" y="1078549"/>
                  <a:pt x="2741217" y="1039990"/>
                  <a:pt x="2751316" y="1052843"/>
                </a:cubicBezTo>
                <a:cubicBezTo>
                  <a:pt x="2761415" y="1065696"/>
                  <a:pt x="2762333" y="1069368"/>
                  <a:pt x="2762333" y="1069368"/>
                </a:cubicBezTo>
                <a:cubicBezTo>
                  <a:pt x="2596162" y="940838"/>
                  <a:pt x="2206899" y="458850"/>
                  <a:pt x="1754289" y="281662"/>
                </a:cubicBezTo>
                <a:cubicBezTo>
                  <a:pt x="1301679" y="104474"/>
                  <a:pt x="68708" y="14503"/>
                  <a:pt x="2607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DD63A4F-3BDF-C8AA-5D62-FB418E3778BA}"/>
              </a:ext>
            </a:extLst>
          </p:cNvPr>
          <p:cNvSpPr/>
          <p:nvPr/>
        </p:nvSpPr>
        <p:spPr>
          <a:xfrm>
            <a:off x="7127167" y="1145252"/>
            <a:ext cx="492113" cy="876246"/>
          </a:xfrm>
          <a:custGeom>
            <a:avLst/>
            <a:gdLst>
              <a:gd name="connsiteX0" fmla="*/ 746 w 492113"/>
              <a:gd name="connsiteY0" fmla="*/ 502 h 876246"/>
              <a:gd name="connsiteX1" fmla="*/ 199050 w 492113"/>
              <a:gd name="connsiteY1" fmla="*/ 187789 h 876246"/>
              <a:gd name="connsiteX2" fmla="*/ 457946 w 492113"/>
              <a:gd name="connsiteY2" fmla="*/ 727615 h 876246"/>
              <a:gd name="connsiteX3" fmla="*/ 468963 w 492113"/>
              <a:gd name="connsiteY3" fmla="*/ 837784 h 876246"/>
              <a:gd name="connsiteX4" fmla="*/ 270660 w 492113"/>
              <a:gd name="connsiteY4" fmla="*/ 160247 h 876246"/>
              <a:gd name="connsiteX5" fmla="*/ 746 w 492113"/>
              <a:gd name="connsiteY5" fmla="*/ 502 h 87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13" h="876246">
                <a:moveTo>
                  <a:pt x="746" y="502"/>
                </a:moveTo>
                <a:cubicBezTo>
                  <a:pt x="-11189" y="5092"/>
                  <a:pt x="122850" y="66604"/>
                  <a:pt x="199050" y="187789"/>
                </a:cubicBezTo>
                <a:cubicBezTo>
                  <a:pt x="275250" y="308974"/>
                  <a:pt x="412961" y="619283"/>
                  <a:pt x="457946" y="727615"/>
                </a:cubicBezTo>
                <a:cubicBezTo>
                  <a:pt x="502931" y="835947"/>
                  <a:pt x="500177" y="932345"/>
                  <a:pt x="468963" y="837784"/>
                </a:cubicBezTo>
                <a:cubicBezTo>
                  <a:pt x="437749" y="743223"/>
                  <a:pt x="346860" y="299794"/>
                  <a:pt x="270660" y="160247"/>
                </a:cubicBezTo>
                <a:cubicBezTo>
                  <a:pt x="194460" y="20700"/>
                  <a:pt x="12681" y="-4088"/>
                  <a:pt x="746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0A9C135-2D8E-6DF8-3763-20C3C27A5F9F}"/>
              </a:ext>
            </a:extLst>
          </p:cNvPr>
          <p:cNvSpPr/>
          <p:nvPr/>
        </p:nvSpPr>
        <p:spPr>
          <a:xfrm>
            <a:off x="7174421" y="3213066"/>
            <a:ext cx="301638" cy="158870"/>
          </a:xfrm>
          <a:custGeom>
            <a:avLst/>
            <a:gdLst>
              <a:gd name="connsiteX0" fmla="*/ 293179 w 301638"/>
              <a:gd name="connsiteY0" fmla="*/ 34 h 158870"/>
              <a:gd name="connsiteX1" fmla="*/ 286829 w 301638"/>
              <a:gd name="connsiteY1" fmla="*/ 76234 h 158870"/>
              <a:gd name="connsiteX2" fmla="*/ 124904 w 301638"/>
              <a:gd name="connsiteY2" fmla="*/ 158784 h 158870"/>
              <a:gd name="connsiteX3" fmla="*/ 1079 w 301638"/>
              <a:gd name="connsiteY3" fmla="*/ 60359 h 158870"/>
              <a:gd name="connsiteX4" fmla="*/ 67754 w 301638"/>
              <a:gd name="connsiteY4" fmla="*/ 114334 h 158870"/>
              <a:gd name="connsiteX5" fmla="*/ 121729 w 301638"/>
              <a:gd name="connsiteY5" fmla="*/ 136559 h 158870"/>
              <a:gd name="connsiteX6" fmla="*/ 194754 w 301638"/>
              <a:gd name="connsiteY6" fmla="*/ 130209 h 158870"/>
              <a:gd name="connsiteX7" fmla="*/ 277304 w 301638"/>
              <a:gd name="connsiteY7" fmla="*/ 66709 h 158870"/>
              <a:gd name="connsiteX8" fmla="*/ 293179 w 301638"/>
              <a:gd name="connsiteY8" fmla="*/ 34 h 15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38" h="158870">
                <a:moveTo>
                  <a:pt x="293179" y="34"/>
                </a:moveTo>
                <a:cubicBezTo>
                  <a:pt x="294766" y="1621"/>
                  <a:pt x="314875" y="49776"/>
                  <a:pt x="286829" y="76234"/>
                </a:cubicBezTo>
                <a:cubicBezTo>
                  <a:pt x="258783" y="102692"/>
                  <a:pt x="172529" y="161430"/>
                  <a:pt x="124904" y="158784"/>
                </a:cubicBezTo>
                <a:cubicBezTo>
                  <a:pt x="77279" y="156138"/>
                  <a:pt x="10604" y="67767"/>
                  <a:pt x="1079" y="60359"/>
                </a:cubicBezTo>
                <a:cubicBezTo>
                  <a:pt x="-8446" y="52951"/>
                  <a:pt x="47646" y="101634"/>
                  <a:pt x="67754" y="114334"/>
                </a:cubicBezTo>
                <a:cubicBezTo>
                  <a:pt x="87862" y="127034"/>
                  <a:pt x="100562" y="133913"/>
                  <a:pt x="121729" y="136559"/>
                </a:cubicBezTo>
                <a:cubicBezTo>
                  <a:pt x="142896" y="139205"/>
                  <a:pt x="168825" y="141851"/>
                  <a:pt x="194754" y="130209"/>
                </a:cubicBezTo>
                <a:cubicBezTo>
                  <a:pt x="220683" y="118567"/>
                  <a:pt x="259842" y="81526"/>
                  <a:pt x="277304" y="66709"/>
                </a:cubicBezTo>
                <a:cubicBezTo>
                  <a:pt x="294766" y="51892"/>
                  <a:pt x="291592" y="-1553"/>
                  <a:pt x="29317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ED01C72-5791-B231-27EE-2FBB90244841}"/>
              </a:ext>
            </a:extLst>
          </p:cNvPr>
          <p:cNvSpPr/>
          <p:nvPr/>
        </p:nvSpPr>
        <p:spPr>
          <a:xfrm>
            <a:off x="7190274" y="2851013"/>
            <a:ext cx="92611" cy="470190"/>
          </a:xfrm>
          <a:custGeom>
            <a:avLst/>
            <a:gdLst>
              <a:gd name="connsiteX0" fmla="*/ 90001 w 92611"/>
              <a:gd name="connsiteY0" fmla="*/ 137 h 470190"/>
              <a:gd name="connsiteX1" fmla="*/ 45551 w 92611"/>
              <a:gd name="connsiteY1" fmla="*/ 225562 h 470190"/>
              <a:gd name="connsiteX2" fmla="*/ 1101 w 92611"/>
              <a:gd name="connsiteY2" fmla="*/ 349387 h 470190"/>
              <a:gd name="connsiteX3" fmla="*/ 13801 w 92611"/>
              <a:gd name="connsiteY3" fmla="*/ 470037 h 470190"/>
              <a:gd name="connsiteX4" fmla="*/ 16976 w 92611"/>
              <a:gd name="connsiteY4" fmla="*/ 323987 h 470190"/>
              <a:gd name="connsiteX5" fmla="*/ 80476 w 92611"/>
              <a:gd name="connsiteY5" fmla="*/ 193812 h 470190"/>
              <a:gd name="connsiteX6" fmla="*/ 90001 w 92611"/>
              <a:gd name="connsiteY6" fmla="*/ 137 h 4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611" h="470190">
                <a:moveTo>
                  <a:pt x="90001" y="137"/>
                </a:moveTo>
                <a:cubicBezTo>
                  <a:pt x="84180" y="5429"/>
                  <a:pt x="60368" y="167354"/>
                  <a:pt x="45551" y="225562"/>
                </a:cubicBezTo>
                <a:cubicBezTo>
                  <a:pt x="30734" y="283770"/>
                  <a:pt x="6393" y="308641"/>
                  <a:pt x="1101" y="349387"/>
                </a:cubicBezTo>
                <a:cubicBezTo>
                  <a:pt x="-4191" y="390133"/>
                  <a:pt x="11155" y="474270"/>
                  <a:pt x="13801" y="470037"/>
                </a:cubicBezTo>
                <a:cubicBezTo>
                  <a:pt x="16447" y="465804"/>
                  <a:pt x="5864" y="370024"/>
                  <a:pt x="16976" y="323987"/>
                </a:cubicBezTo>
                <a:cubicBezTo>
                  <a:pt x="28088" y="277950"/>
                  <a:pt x="69364" y="244083"/>
                  <a:pt x="80476" y="193812"/>
                </a:cubicBezTo>
                <a:cubicBezTo>
                  <a:pt x="91588" y="143541"/>
                  <a:pt x="95822" y="-5155"/>
                  <a:pt x="90001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4012D71-2E88-078C-90EE-A40791C7B188}"/>
              </a:ext>
            </a:extLst>
          </p:cNvPr>
          <p:cNvSpPr/>
          <p:nvPr/>
        </p:nvSpPr>
        <p:spPr>
          <a:xfrm>
            <a:off x="7264303" y="3269281"/>
            <a:ext cx="125449" cy="70833"/>
          </a:xfrm>
          <a:custGeom>
            <a:avLst/>
            <a:gdLst>
              <a:gd name="connsiteX0" fmla="*/ 97 w 125449"/>
              <a:gd name="connsiteY0" fmla="*/ 70819 h 70833"/>
              <a:gd name="connsiteX1" fmla="*/ 69947 w 125449"/>
              <a:gd name="connsiteY1" fmla="*/ 4144 h 70833"/>
              <a:gd name="connsiteX2" fmla="*/ 123922 w 125449"/>
              <a:gd name="connsiteY2" fmla="*/ 13669 h 70833"/>
              <a:gd name="connsiteX3" fmla="*/ 111222 w 125449"/>
              <a:gd name="connsiteY3" fmla="*/ 67644 h 70833"/>
              <a:gd name="connsiteX4" fmla="*/ 117572 w 125449"/>
              <a:gd name="connsiteY4" fmla="*/ 26369 h 70833"/>
              <a:gd name="connsiteX5" fmla="*/ 85822 w 125449"/>
              <a:gd name="connsiteY5" fmla="*/ 10494 h 70833"/>
              <a:gd name="connsiteX6" fmla="*/ 97 w 125449"/>
              <a:gd name="connsiteY6" fmla="*/ 70819 h 7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449" h="70833">
                <a:moveTo>
                  <a:pt x="97" y="70819"/>
                </a:moveTo>
                <a:cubicBezTo>
                  <a:pt x="-2549" y="69761"/>
                  <a:pt x="49310" y="13669"/>
                  <a:pt x="69947" y="4144"/>
                </a:cubicBezTo>
                <a:cubicBezTo>
                  <a:pt x="90584" y="-5381"/>
                  <a:pt x="117043" y="3086"/>
                  <a:pt x="123922" y="13669"/>
                </a:cubicBezTo>
                <a:cubicBezTo>
                  <a:pt x="130801" y="24252"/>
                  <a:pt x="112280" y="65527"/>
                  <a:pt x="111222" y="67644"/>
                </a:cubicBezTo>
                <a:cubicBezTo>
                  <a:pt x="110164" y="69761"/>
                  <a:pt x="121805" y="35894"/>
                  <a:pt x="117572" y="26369"/>
                </a:cubicBezTo>
                <a:cubicBezTo>
                  <a:pt x="113339" y="16844"/>
                  <a:pt x="101168" y="4673"/>
                  <a:pt x="85822" y="10494"/>
                </a:cubicBezTo>
                <a:cubicBezTo>
                  <a:pt x="70476" y="16315"/>
                  <a:pt x="2743" y="71877"/>
                  <a:pt x="97" y="70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DE78169-375B-3427-E89F-BF75186A85E7}"/>
              </a:ext>
            </a:extLst>
          </p:cNvPr>
          <p:cNvSpPr/>
          <p:nvPr/>
        </p:nvSpPr>
        <p:spPr>
          <a:xfrm>
            <a:off x="7273584" y="3232139"/>
            <a:ext cx="92592" cy="82633"/>
          </a:xfrm>
          <a:custGeom>
            <a:avLst/>
            <a:gdLst>
              <a:gd name="connsiteX0" fmla="*/ 341 w 92592"/>
              <a:gd name="connsiteY0" fmla="*/ 82561 h 82633"/>
              <a:gd name="connsiteX1" fmla="*/ 54316 w 92592"/>
              <a:gd name="connsiteY1" fmla="*/ 15886 h 82633"/>
              <a:gd name="connsiteX2" fmla="*/ 92416 w 92592"/>
              <a:gd name="connsiteY2" fmla="*/ 31761 h 82633"/>
              <a:gd name="connsiteX3" fmla="*/ 67016 w 92592"/>
              <a:gd name="connsiteY3" fmla="*/ 11 h 82633"/>
              <a:gd name="connsiteX4" fmla="*/ 32091 w 92592"/>
              <a:gd name="connsiteY4" fmla="*/ 28586 h 82633"/>
              <a:gd name="connsiteX5" fmla="*/ 341 w 92592"/>
              <a:gd name="connsiteY5" fmla="*/ 82561 h 8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2" h="82633">
                <a:moveTo>
                  <a:pt x="341" y="82561"/>
                </a:moveTo>
                <a:cubicBezTo>
                  <a:pt x="4045" y="80444"/>
                  <a:pt x="38970" y="24353"/>
                  <a:pt x="54316" y="15886"/>
                </a:cubicBezTo>
                <a:cubicBezTo>
                  <a:pt x="69662" y="7419"/>
                  <a:pt x="90299" y="34407"/>
                  <a:pt x="92416" y="31761"/>
                </a:cubicBezTo>
                <a:cubicBezTo>
                  <a:pt x="94533" y="29115"/>
                  <a:pt x="77070" y="540"/>
                  <a:pt x="67016" y="11"/>
                </a:cubicBezTo>
                <a:cubicBezTo>
                  <a:pt x="56962" y="-518"/>
                  <a:pt x="40029" y="17473"/>
                  <a:pt x="32091" y="28586"/>
                </a:cubicBezTo>
                <a:cubicBezTo>
                  <a:pt x="24154" y="39698"/>
                  <a:pt x="-3363" y="84678"/>
                  <a:pt x="341" y="82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9F4799E-77B9-E3D4-2D06-B23C7B06F5F4}"/>
              </a:ext>
            </a:extLst>
          </p:cNvPr>
          <p:cNvSpPr/>
          <p:nvPr/>
        </p:nvSpPr>
        <p:spPr>
          <a:xfrm>
            <a:off x="7302165" y="3332209"/>
            <a:ext cx="130704" cy="173123"/>
          </a:xfrm>
          <a:custGeom>
            <a:avLst/>
            <a:gdLst>
              <a:gd name="connsiteX0" fmla="*/ 335 w 130704"/>
              <a:gd name="connsiteY0" fmla="*/ 1541 h 173123"/>
              <a:gd name="connsiteX1" fmla="*/ 41610 w 130704"/>
              <a:gd name="connsiteY1" fmla="*/ 49166 h 173123"/>
              <a:gd name="connsiteX2" fmla="*/ 51135 w 130704"/>
              <a:gd name="connsiteY2" fmla="*/ 96791 h 173123"/>
              <a:gd name="connsiteX3" fmla="*/ 44785 w 130704"/>
              <a:gd name="connsiteY3" fmla="*/ 125366 h 173123"/>
              <a:gd name="connsiteX4" fmla="*/ 130510 w 130704"/>
              <a:gd name="connsiteY4" fmla="*/ 172991 h 173123"/>
              <a:gd name="connsiteX5" fmla="*/ 67010 w 130704"/>
              <a:gd name="connsiteY5" fmla="*/ 109491 h 173123"/>
              <a:gd name="connsiteX6" fmla="*/ 335 w 130704"/>
              <a:gd name="connsiteY6" fmla="*/ 1541 h 17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4" h="173123">
                <a:moveTo>
                  <a:pt x="335" y="1541"/>
                </a:moveTo>
                <a:cubicBezTo>
                  <a:pt x="-3898" y="-8513"/>
                  <a:pt x="33143" y="33291"/>
                  <a:pt x="41610" y="49166"/>
                </a:cubicBezTo>
                <a:cubicBezTo>
                  <a:pt x="50077" y="65041"/>
                  <a:pt x="50606" y="84091"/>
                  <a:pt x="51135" y="96791"/>
                </a:cubicBezTo>
                <a:cubicBezTo>
                  <a:pt x="51664" y="109491"/>
                  <a:pt x="31556" y="112666"/>
                  <a:pt x="44785" y="125366"/>
                </a:cubicBezTo>
                <a:cubicBezTo>
                  <a:pt x="58014" y="138066"/>
                  <a:pt x="126806" y="175637"/>
                  <a:pt x="130510" y="172991"/>
                </a:cubicBezTo>
                <a:cubicBezTo>
                  <a:pt x="134214" y="170345"/>
                  <a:pt x="83943" y="134362"/>
                  <a:pt x="67010" y="109491"/>
                </a:cubicBezTo>
                <a:cubicBezTo>
                  <a:pt x="50077" y="84620"/>
                  <a:pt x="4568" y="11595"/>
                  <a:pt x="335" y="1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9B051AA-C68E-CAF7-A6A2-A36B4F1C4596}"/>
              </a:ext>
            </a:extLst>
          </p:cNvPr>
          <p:cNvSpPr/>
          <p:nvPr/>
        </p:nvSpPr>
        <p:spPr>
          <a:xfrm>
            <a:off x="7404023" y="3320797"/>
            <a:ext cx="54112" cy="184613"/>
          </a:xfrm>
          <a:custGeom>
            <a:avLst/>
            <a:gdLst>
              <a:gd name="connsiteX0" fmla="*/ 77 w 54112"/>
              <a:gd name="connsiteY0" fmla="*/ 253 h 184613"/>
              <a:gd name="connsiteX1" fmla="*/ 41352 w 54112"/>
              <a:gd name="connsiteY1" fmla="*/ 76453 h 184613"/>
              <a:gd name="connsiteX2" fmla="*/ 9602 w 54112"/>
              <a:gd name="connsiteY2" fmla="*/ 184403 h 184613"/>
              <a:gd name="connsiteX3" fmla="*/ 54052 w 54112"/>
              <a:gd name="connsiteY3" fmla="*/ 101853 h 184613"/>
              <a:gd name="connsiteX4" fmla="*/ 77 w 54112"/>
              <a:gd name="connsiteY4" fmla="*/ 253 h 18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12" h="184613">
                <a:moveTo>
                  <a:pt x="77" y="253"/>
                </a:moveTo>
                <a:cubicBezTo>
                  <a:pt x="-2040" y="-3980"/>
                  <a:pt x="39765" y="45761"/>
                  <a:pt x="41352" y="76453"/>
                </a:cubicBezTo>
                <a:cubicBezTo>
                  <a:pt x="42940" y="107145"/>
                  <a:pt x="7485" y="180170"/>
                  <a:pt x="9602" y="184403"/>
                </a:cubicBezTo>
                <a:cubicBezTo>
                  <a:pt x="11719" y="188636"/>
                  <a:pt x="51935" y="127782"/>
                  <a:pt x="54052" y="101853"/>
                </a:cubicBezTo>
                <a:cubicBezTo>
                  <a:pt x="56169" y="75924"/>
                  <a:pt x="2194" y="4486"/>
                  <a:pt x="77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C6FA9D4-E45D-AA29-AD1F-BFDE7E7F67E5}"/>
              </a:ext>
            </a:extLst>
          </p:cNvPr>
          <p:cNvSpPr/>
          <p:nvPr/>
        </p:nvSpPr>
        <p:spPr>
          <a:xfrm>
            <a:off x="7369131" y="3327389"/>
            <a:ext cx="54048" cy="142923"/>
          </a:xfrm>
          <a:custGeom>
            <a:avLst/>
            <a:gdLst>
              <a:gd name="connsiteX0" fmla="*/ 44 w 54048"/>
              <a:gd name="connsiteY0" fmla="*/ 11 h 142923"/>
              <a:gd name="connsiteX1" fmla="*/ 44494 w 54048"/>
              <a:gd name="connsiteY1" fmla="*/ 98436 h 142923"/>
              <a:gd name="connsiteX2" fmla="*/ 25444 w 54048"/>
              <a:gd name="connsiteY2" fmla="*/ 142886 h 142923"/>
              <a:gd name="connsiteX3" fmla="*/ 54019 w 54048"/>
              <a:gd name="connsiteY3" fmla="*/ 92086 h 142923"/>
              <a:gd name="connsiteX4" fmla="*/ 44 w 54048"/>
              <a:gd name="connsiteY4" fmla="*/ 11 h 1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48" h="142923">
                <a:moveTo>
                  <a:pt x="44" y="11"/>
                </a:moveTo>
                <a:cubicBezTo>
                  <a:pt x="-1544" y="1069"/>
                  <a:pt x="40261" y="74624"/>
                  <a:pt x="44494" y="98436"/>
                </a:cubicBezTo>
                <a:cubicBezTo>
                  <a:pt x="48727" y="122248"/>
                  <a:pt x="23856" y="143944"/>
                  <a:pt x="25444" y="142886"/>
                </a:cubicBezTo>
                <a:cubicBezTo>
                  <a:pt x="27032" y="141828"/>
                  <a:pt x="55077" y="110077"/>
                  <a:pt x="54019" y="92086"/>
                </a:cubicBezTo>
                <a:cubicBezTo>
                  <a:pt x="52961" y="74095"/>
                  <a:pt x="1632" y="-1047"/>
                  <a:pt x="4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8D4F664-57E7-4FC9-DD7A-C198F0F12AF0}"/>
              </a:ext>
            </a:extLst>
          </p:cNvPr>
          <p:cNvSpPr/>
          <p:nvPr/>
        </p:nvSpPr>
        <p:spPr>
          <a:xfrm>
            <a:off x="7364397" y="3449936"/>
            <a:ext cx="90998" cy="214315"/>
          </a:xfrm>
          <a:custGeom>
            <a:avLst/>
            <a:gdLst>
              <a:gd name="connsiteX0" fmla="*/ 1603 w 90998"/>
              <a:gd name="connsiteY0" fmla="*/ 1289 h 214315"/>
              <a:gd name="connsiteX1" fmla="*/ 90503 w 90998"/>
              <a:gd name="connsiteY1" fmla="*/ 210839 h 214315"/>
              <a:gd name="connsiteX2" fmla="*/ 36528 w 90998"/>
              <a:gd name="connsiteY2" fmla="*/ 125114 h 214315"/>
              <a:gd name="connsiteX3" fmla="*/ 1603 w 90998"/>
              <a:gd name="connsiteY3" fmla="*/ 1289 h 21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98" h="214315">
                <a:moveTo>
                  <a:pt x="1603" y="1289"/>
                </a:moveTo>
                <a:cubicBezTo>
                  <a:pt x="10599" y="15576"/>
                  <a:pt x="84682" y="190202"/>
                  <a:pt x="90503" y="210839"/>
                </a:cubicBezTo>
                <a:cubicBezTo>
                  <a:pt x="96324" y="231476"/>
                  <a:pt x="49228" y="154747"/>
                  <a:pt x="36528" y="125114"/>
                </a:cubicBezTo>
                <a:cubicBezTo>
                  <a:pt x="23828" y="95481"/>
                  <a:pt x="-7393" y="-12998"/>
                  <a:pt x="1603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AAD7DA8-1A3A-3A4E-7FCC-3F99CC2C4B88}"/>
              </a:ext>
            </a:extLst>
          </p:cNvPr>
          <p:cNvSpPr/>
          <p:nvPr/>
        </p:nvSpPr>
        <p:spPr>
          <a:xfrm>
            <a:off x="7450379" y="3452972"/>
            <a:ext cx="68379" cy="191482"/>
          </a:xfrm>
          <a:custGeom>
            <a:avLst/>
            <a:gdLst>
              <a:gd name="connsiteX0" fmla="*/ 1346 w 68379"/>
              <a:gd name="connsiteY0" fmla="*/ 1428 h 191482"/>
              <a:gd name="connsiteX1" fmla="*/ 68021 w 68379"/>
              <a:gd name="connsiteY1" fmla="*/ 188753 h 191482"/>
              <a:gd name="connsiteX2" fmla="*/ 26746 w 68379"/>
              <a:gd name="connsiteY2" fmla="*/ 106203 h 191482"/>
              <a:gd name="connsiteX3" fmla="*/ 1346 w 68379"/>
              <a:gd name="connsiteY3" fmla="*/ 1428 h 19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79" h="191482">
                <a:moveTo>
                  <a:pt x="1346" y="1428"/>
                </a:moveTo>
                <a:cubicBezTo>
                  <a:pt x="8225" y="15186"/>
                  <a:pt x="63788" y="171291"/>
                  <a:pt x="68021" y="188753"/>
                </a:cubicBezTo>
                <a:cubicBezTo>
                  <a:pt x="72254" y="206215"/>
                  <a:pt x="37859" y="135307"/>
                  <a:pt x="26746" y="106203"/>
                </a:cubicBezTo>
                <a:cubicBezTo>
                  <a:pt x="15634" y="77099"/>
                  <a:pt x="-5533" y="-12330"/>
                  <a:pt x="1346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9ACC4C2-3EEF-D320-7D98-CBC7BDC5B8E4}"/>
              </a:ext>
            </a:extLst>
          </p:cNvPr>
          <p:cNvSpPr/>
          <p:nvPr/>
        </p:nvSpPr>
        <p:spPr>
          <a:xfrm>
            <a:off x="7427844" y="3654299"/>
            <a:ext cx="141363" cy="111549"/>
          </a:xfrm>
          <a:custGeom>
            <a:avLst/>
            <a:gdLst>
              <a:gd name="connsiteX0" fmla="*/ 8006 w 141363"/>
              <a:gd name="connsiteY0" fmla="*/ 126 h 111549"/>
              <a:gd name="connsiteX1" fmla="*/ 8006 w 141363"/>
              <a:gd name="connsiteY1" fmla="*/ 73151 h 111549"/>
              <a:gd name="connsiteX2" fmla="*/ 93731 w 141363"/>
              <a:gd name="connsiteY2" fmla="*/ 111251 h 111549"/>
              <a:gd name="connsiteX3" fmla="*/ 141356 w 141363"/>
              <a:gd name="connsiteY3" fmla="*/ 54101 h 111549"/>
              <a:gd name="connsiteX4" fmla="*/ 96906 w 141363"/>
              <a:gd name="connsiteY4" fmla="*/ 85851 h 111549"/>
              <a:gd name="connsiteX5" fmla="*/ 46106 w 141363"/>
              <a:gd name="connsiteY5" fmla="*/ 92201 h 111549"/>
              <a:gd name="connsiteX6" fmla="*/ 8006 w 141363"/>
              <a:gd name="connsiteY6" fmla="*/ 126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363" h="111549">
                <a:moveTo>
                  <a:pt x="8006" y="126"/>
                </a:moveTo>
                <a:cubicBezTo>
                  <a:pt x="1656" y="-3049"/>
                  <a:pt x="-6281" y="54630"/>
                  <a:pt x="8006" y="73151"/>
                </a:cubicBezTo>
                <a:cubicBezTo>
                  <a:pt x="22293" y="91672"/>
                  <a:pt x="71506" y="114426"/>
                  <a:pt x="93731" y="111251"/>
                </a:cubicBezTo>
                <a:cubicBezTo>
                  <a:pt x="115956" y="108076"/>
                  <a:pt x="140827" y="58334"/>
                  <a:pt x="141356" y="54101"/>
                </a:cubicBezTo>
                <a:cubicBezTo>
                  <a:pt x="141885" y="49868"/>
                  <a:pt x="112781" y="79501"/>
                  <a:pt x="96906" y="85851"/>
                </a:cubicBezTo>
                <a:cubicBezTo>
                  <a:pt x="81031" y="92201"/>
                  <a:pt x="59335" y="101726"/>
                  <a:pt x="46106" y="92201"/>
                </a:cubicBezTo>
                <a:cubicBezTo>
                  <a:pt x="32877" y="82676"/>
                  <a:pt x="14356" y="3301"/>
                  <a:pt x="800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C7AC13E-B21F-ABAA-B14C-9F4837B94642}"/>
              </a:ext>
            </a:extLst>
          </p:cNvPr>
          <p:cNvSpPr/>
          <p:nvPr/>
        </p:nvSpPr>
        <p:spPr>
          <a:xfrm>
            <a:off x="7448429" y="3644824"/>
            <a:ext cx="104985" cy="85810"/>
          </a:xfrm>
          <a:custGeom>
            <a:avLst/>
            <a:gdLst>
              <a:gd name="connsiteX0" fmla="*/ 121 w 104985"/>
              <a:gd name="connsiteY0" fmla="*/ 76 h 85810"/>
              <a:gd name="connsiteX1" fmla="*/ 41396 w 104985"/>
              <a:gd name="connsiteY1" fmla="*/ 69926 h 85810"/>
              <a:gd name="connsiteX2" fmla="*/ 104896 w 104985"/>
              <a:gd name="connsiteY2" fmla="*/ 31826 h 85810"/>
              <a:gd name="connsiteX3" fmla="*/ 54096 w 104985"/>
              <a:gd name="connsiteY3" fmla="*/ 85801 h 85810"/>
              <a:gd name="connsiteX4" fmla="*/ 121 w 104985"/>
              <a:gd name="connsiteY4" fmla="*/ 76 h 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85" h="85810">
                <a:moveTo>
                  <a:pt x="121" y="76"/>
                </a:moveTo>
                <a:cubicBezTo>
                  <a:pt x="-1996" y="-2570"/>
                  <a:pt x="23934" y="64634"/>
                  <a:pt x="41396" y="69926"/>
                </a:cubicBezTo>
                <a:cubicBezTo>
                  <a:pt x="58858" y="75218"/>
                  <a:pt x="102779" y="29180"/>
                  <a:pt x="104896" y="31826"/>
                </a:cubicBezTo>
                <a:cubicBezTo>
                  <a:pt x="107013" y="34472"/>
                  <a:pt x="71029" y="84743"/>
                  <a:pt x="54096" y="85801"/>
                </a:cubicBezTo>
                <a:cubicBezTo>
                  <a:pt x="37163" y="86859"/>
                  <a:pt x="2238" y="2722"/>
                  <a:pt x="12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3DC8901-D817-6952-E549-A88F2394C2A5}"/>
              </a:ext>
            </a:extLst>
          </p:cNvPr>
          <p:cNvSpPr/>
          <p:nvPr/>
        </p:nvSpPr>
        <p:spPr>
          <a:xfrm>
            <a:off x="7483226" y="3632195"/>
            <a:ext cx="83978" cy="104786"/>
          </a:xfrm>
          <a:custGeom>
            <a:avLst/>
            <a:gdLst>
              <a:gd name="connsiteX0" fmla="*/ 249 w 83978"/>
              <a:gd name="connsiteY0" fmla="*/ 5 h 104786"/>
              <a:gd name="connsiteX1" fmla="*/ 57399 w 83978"/>
              <a:gd name="connsiteY1" fmla="*/ 57155 h 104786"/>
              <a:gd name="connsiteX2" fmla="*/ 63749 w 83978"/>
              <a:gd name="connsiteY2" fmla="*/ 104780 h 104786"/>
              <a:gd name="connsiteX3" fmla="*/ 82799 w 83978"/>
              <a:gd name="connsiteY3" fmla="*/ 60330 h 104786"/>
              <a:gd name="connsiteX4" fmla="*/ 249 w 83978"/>
              <a:gd name="connsiteY4" fmla="*/ 5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78" h="104786">
                <a:moveTo>
                  <a:pt x="249" y="5"/>
                </a:moveTo>
                <a:cubicBezTo>
                  <a:pt x="-3984" y="-524"/>
                  <a:pt x="46816" y="39693"/>
                  <a:pt x="57399" y="57155"/>
                </a:cubicBezTo>
                <a:cubicBezTo>
                  <a:pt x="67982" y="74618"/>
                  <a:pt x="59516" y="104251"/>
                  <a:pt x="63749" y="104780"/>
                </a:cubicBezTo>
                <a:cubicBezTo>
                  <a:pt x="67982" y="105309"/>
                  <a:pt x="89149" y="73559"/>
                  <a:pt x="82799" y="60330"/>
                </a:cubicBezTo>
                <a:cubicBezTo>
                  <a:pt x="76449" y="47101"/>
                  <a:pt x="4482" y="534"/>
                  <a:pt x="2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48318D8-1B9F-7FB3-2136-57C6824D2511}"/>
              </a:ext>
            </a:extLst>
          </p:cNvPr>
          <p:cNvSpPr/>
          <p:nvPr/>
        </p:nvSpPr>
        <p:spPr>
          <a:xfrm>
            <a:off x="4379959" y="2771541"/>
            <a:ext cx="125490" cy="829779"/>
          </a:xfrm>
          <a:custGeom>
            <a:avLst/>
            <a:gdLst>
              <a:gd name="connsiteX0" fmla="*/ 1541 w 125490"/>
              <a:gd name="connsiteY0" fmla="*/ 234 h 829779"/>
              <a:gd name="connsiteX1" fmla="*/ 17416 w 125490"/>
              <a:gd name="connsiteY1" fmla="*/ 235184 h 829779"/>
              <a:gd name="connsiteX2" fmla="*/ 106316 w 125490"/>
              <a:gd name="connsiteY2" fmla="*/ 574909 h 829779"/>
              <a:gd name="connsiteX3" fmla="*/ 45991 w 125490"/>
              <a:gd name="connsiteY3" fmla="*/ 727309 h 829779"/>
              <a:gd name="connsiteX4" fmla="*/ 58691 w 125490"/>
              <a:gd name="connsiteY4" fmla="*/ 828909 h 829779"/>
              <a:gd name="connsiteX5" fmla="*/ 58691 w 125490"/>
              <a:gd name="connsiteY5" fmla="*/ 765409 h 829779"/>
              <a:gd name="connsiteX6" fmla="*/ 125366 w 125490"/>
              <a:gd name="connsiteY6" fmla="*/ 584434 h 829779"/>
              <a:gd name="connsiteX7" fmla="*/ 39641 w 125490"/>
              <a:gd name="connsiteY7" fmla="*/ 276459 h 829779"/>
              <a:gd name="connsiteX8" fmla="*/ 1541 w 125490"/>
              <a:gd name="connsiteY8" fmla="*/ 234 h 8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0" h="829779">
                <a:moveTo>
                  <a:pt x="1541" y="234"/>
                </a:moveTo>
                <a:cubicBezTo>
                  <a:pt x="-2163" y="-6645"/>
                  <a:pt x="-46" y="139405"/>
                  <a:pt x="17416" y="235184"/>
                </a:cubicBezTo>
                <a:cubicBezTo>
                  <a:pt x="34878" y="330963"/>
                  <a:pt x="101554" y="492888"/>
                  <a:pt x="106316" y="574909"/>
                </a:cubicBezTo>
                <a:cubicBezTo>
                  <a:pt x="111078" y="656930"/>
                  <a:pt x="53928" y="684976"/>
                  <a:pt x="45991" y="727309"/>
                </a:cubicBezTo>
                <a:cubicBezTo>
                  <a:pt x="38054" y="769642"/>
                  <a:pt x="56574" y="822559"/>
                  <a:pt x="58691" y="828909"/>
                </a:cubicBezTo>
                <a:cubicBezTo>
                  <a:pt x="60808" y="835259"/>
                  <a:pt x="47579" y="806155"/>
                  <a:pt x="58691" y="765409"/>
                </a:cubicBezTo>
                <a:cubicBezTo>
                  <a:pt x="69804" y="724663"/>
                  <a:pt x="128541" y="665926"/>
                  <a:pt x="125366" y="584434"/>
                </a:cubicBezTo>
                <a:cubicBezTo>
                  <a:pt x="122191" y="502942"/>
                  <a:pt x="59749" y="368534"/>
                  <a:pt x="39641" y="276459"/>
                </a:cubicBezTo>
                <a:cubicBezTo>
                  <a:pt x="19533" y="184384"/>
                  <a:pt x="5245" y="7113"/>
                  <a:pt x="154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FA9552B-59B3-347A-EF11-D2D5C40579E3}"/>
              </a:ext>
            </a:extLst>
          </p:cNvPr>
          <p:cNvSpPr/>
          <p:nvPr/>
        </p:nvSpPr>
        <p:spPr>
          <a:xfrm>
            <a:off x="4442895" y="3502025"/>
            <a:ext cx="117027" cy="49428"/>
          </a:xfrm>
          <a:custGeom>
            <a:avLst/>
            <a:gdLst>
              <a:gd name="connsiteX0" fmla="*/ 116405 w 117027"/>
              <a:gd name="connsiteY0" fmla="*/ 0 h 49428"/>
              <a:gd name="connsiteX1" fmla="*/ 2105 w 117027"/>
              <a:gd name="connsiteY1" fmla="*/ 44450 h 49428"/>
              <a:gd name="connsiteX2" fmla="*/ 46555 w 117027"/>
              <a:gd name="connsiteY2" fmla="*/ 44450 h 49428"/>
              <a:gd name="connsiteX3" fmla="*/ 116405 w 117027"/>
              <a:gd name="connsiteY3" fmla="*/ 0 h 4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27" h="49428">
                <a:moveTo>
                  <a:pt x="116405" y="0"/>
                </a:moveTo>
                <a:cubicBezTo>
                  <a:pt x="108997" y="0"/>
                  <a:pt x="13747" y="37042"/>
                  <a:pt x="2105" y="44450"/>
                </a:cubicBezTo>
                <a:cubicBezTo>
                  <a:pt x="-9537" y="51858"/>
                  <a:pt x="30151" y="50271"/>
                  <a:pt x="46555" y="44450"/>
                </a:cubicBezTo>
                <a:cubicBezTo>
                  <a:pt x="62959" y="38629"/>
                  <a:pt x="123813" y="0"/>
                  <a:pt x="1164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6F6ABC7-B718-8CE4-DC0B-0218D2E244D4}"/>
              </a:ext>
            </a:extLst>
          </p:cNvPr>
          <p:cNvSpPr/>
          <p:nvPr/>
        </p:nvSpPr>
        <p:spPr>
          <a:xfrm>
            <a:off x="4451162" y="3543225"/>
            <a:ext cx="107707" cy="95377"/>
          </a:xfrm>
          <a:custGeom>
            <a:avLst/>
            <a:gdLst>
              <a:gd name="connsiteX0" fmla="*/ 188 w 107707"/>
              <a:gd name="connsiteY0" fmla="*/ 75 h 95377"/>
              <a:gd name="connsiteX1" fmla="*/ 79563 w 107707"/>
              <a:gd name="connsiteY1" fmla="*/ 38175 h 95377"/>
              <a:gd name="connsiteX2" fmla="*/ 92263 w 107707"/>
              <a:gd name="connsiteY2" fmla="*/ 95325 h 95377"/>
              <a:gd name="connsiteX3" fmla="*/ 104963 w 107707"/>
              <a:gd name="connsiteY3" fmla="*/ 47700 h 95377"/>
              <a:gd name="connsiteX4" fmla="*/ 188 w 107707"/>
              <a:gd name="connsiteY4" fmla="*/ 75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07" h="95377">
                <a:moveTo>
                  <a:pt x="188" y="75"/>
                </a:moveTo>
                <a:cubicBezTo>
                  <a:pt x="-4045" y="-1512"/>
                  <a:pt x="64217" y="22300"/>
                  <a:pt x="79563" y="38175"/>
                </a:cubicBezTo>
                <a:cubicBezTo>
                  <a:pt x="94909" y="54050"/>
                  <a:pt x="88030" y="93738"/>
                  <a:pt x="92263" y="95325"/>
                </a:cubicBezTo>
                <a:cubicBezTo>
                  <a:pt x="96496" y="96912"/>
                  <a:pt x="114488" y="61987"/>
                  <a:pt x="104963" y="47700"/>
                </a:cubicBezTo>
                <a:cubicBezTo>
                  <a:pt x="95438" y="33413"/>
                  <a:pt x="4421" y="1662"/>
                  <a:pt x="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2C850EB-8B5C-10BB-EE0D-C65031454569}"/>
              </a:ext>
            </a:extLst>
          </p:cNvPr>
          <p:cNvSpPr/>
          <p:nvPr/>
        </p:nvSpPr>
        <p:spPr>
          <a:xfrm>
            <a:off x="4443016" y="3549299"/>
            <a:ext cx="17977" cy="81370"/>
          </a:xfrm>
          <a:custGeom>
            <a:avLst/>
            <a:gdLst>
              <a:gd name="connsiteX0" fmla="*/ 1984 w 17977"/>
              <a:gd name="connsiteY0" fmla="*/ 351 h 81370"/>
              <a:gd name="connsiteX1" fmla="*/ 1984 w 17977"/>
              <a:gd name="connsiteY1" fmla="*/ 79726 h 81370"/>
              <a:gd name="connsiteX2" fmla="*/ 17859 w 17977"/>
              <a:gd name="connsiteY2" fmla="*/ 51151 h 81370"/>
              <a:gd name="connsiteX3" fmla="*/ 1984 w 17977"/>
              <a:gd name="connsiteY3" fmla="*/ 351 h 8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7" h="81370">
                <a:moveTo>
                  <a:pt x="1984" y="351"/>
                </a:moveTo>
                <a:cubicBezTo>
                  <a:pt x="-662" y="5113"/>
                  <a:pt x="-662" y="71259"/>
                  <a:pt x="1984" y="79726"/>
                </a:cubicBezTo>
                <a:cubicBezTo>
                  <a:pt x="4630" y="88193"/>
                  <a:pt x="16272" y="61734"/>
                  <a:pt x="17859" y="51151"/>
                </a:cubicBezTo>
                <a:cubicBezTo>
                  <a:pt x="19447" y="40568"/>
                  <a:pt x="4630" y="-4411"/>
                  <a:pt x="1984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2A7FB67-6B7A-16D7-2811-9EF3A1A7EEE2}"/>
              </a:ext>
            </a:extLst>
          </p:cNvPr>
          <p:cNvSpPr/>
          <p:nvPr/>
        </p:nvSpPr>
        <p:spPr>
          <a:xfrm>
            <a:off x="4488402" y="3543042"/>
            <a:ext cx="77387" cy="98753"/>
          </a:xfrm>
          <a:custGeom>
            <a:avLst/>
            <a:gdLst>
              <a:gd name="connsiteX0" fmla="*/ 77248 w 77387"/>
              <a:gd name="connsiteY0" fmla="*/ 258 h 98753"/>
              <a:gd name="connsiteX1" fmla="*/ 20098 w 77387"/>
              <a:gd name="connsiteY1" fmla="*/ 38358 h 98753"/>
              <a:gd name="connsiteX2" fmla="*/ 26448 w 77387"/>
              <a:gd name="connsiteY2" fmla="*/ 98683 h 98753"/>
              <a:gd name="connsiteX3" fmla="*/ 1048 w 77387"/>
              <a:gd name="connsiteY3" fmla="*/ 25658 h 98753"/>
              <a:gd name="connsiteX4" fmla="*/ 77248 w 77387"/>
              <a:gd name="connsiteY4" fmla="*/ 258 h 9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87" h="98753">
                <a:moveTo>
                  <a:pt x="77248" y="258"/>
                </a:moveTo>
                <a:cubicBezTo>
                  <a:pt x="80423" y="2375"/>
                  <a:pt x="28565" y="21954"/>
                  <a:pt x="20098" y="38358"/>
                </a:cubicBezTo>
                <a:cubicBezTo>
                  <a:pt x="11631" y="54762"/>
                  <a:pt x="29623" y="100800"/>
                  <a:pt x="26448" y="98683"/>
                </a:cubicBezTo>
                <a:cubicBezTo>
                  <a:pt x="23273" y="96566"/>
                  <a:pt x="-5831" y="42062"/>
                  <a:pt x="1048" y="25658"/>
                </a:cubicBezTo>
                <a:cubicBezTo>
                  <a:pt x="7927" y="9254"/>
                  <a:pt x="74073" y="-1859"/>
                  <a:pt x="77248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D176F90-6EAE-448F-FB1C-BD49A9CD158C}"/>
              </a:ext>
            </a:extLst>
          </p:cNvPr>
          <p:cNvSpPr/>
          <p:nvPr/>
        </p:nvSpPr>
        <p:spPr>
          <a:xfrm>
            <a:off x="4454239" y="3543300"/>
            <a:ext cx="94770" cy="45499"/>
          </a:xfrm>
          <a:custGeom>
            <a:avLst/>
            <a:gdLst>
              <a:gd name="connsiteX0" fmla="*/ 286 w 94770"/>
              <a:gd name="connsiteY0" fmla="*/ 0 h 45499"/>
              <a:gd name="connsiteX1" fmla="*/ 92361 w 94770"/>
              <a:gd name="connsiteY1" fmla="*/ 41275 h 45499"/>
              <a:gd name="connsiteX2" fmla="*/ 63786 w 94770"/>
              <a:gd name="connsiteY2" fmla="*/ 41275 h 45499"/>
              <a:gd name="connsiteX3" fmla="*/ 286 w 94770"/>
              <a:gd name="connsiteY3" fmla="*/ 0 h 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70" h="45499">
                <a:moveTo>
                  <a:pt x="286" y="0"/>
                </a:moveTo>
                <a:cubicBezTo>
                  <a:pt x="5048" y="0"/>
                  <a:pt x="81778" y="34396"/>
                  <a:pt x="92361" y="41275"/>
                </a:cubicBezTo>
                <a:cubicBezTo>
                  <a:pt x="102944" y="48154"/>
                  <a:pt x="75957" y="45508"/>
                  <a:pt x="63786" y="41275"/>
                </a:cubicBezTo>
                <a:cubicBezTo>
                  <a:pt x="51615" y="37042"/>
                  <a:pt x="-4476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60A7F7B-1604-71A6-87F1-88AD4F4937F6}"/>
              </a:ext>
            </a:extLst>
          </p:cNvPr>
          <p:cNvSpPr/>
          <p:nvPr/>
        </p:nvSpPr>
        <p:spPr>
          <a:xfrm>
            <a:off x="4391841" y="3599466"/>
            <a:ext cx="98070" cy="471343"/>
          </a:xfrm>
          <a:custGeom>
            <a:avLst/>
            <a:gdLst>
              <a:gd name="connsiteX0" fmla="*/ 78559 w 98070"/>
              <a:gd name="connsiteY0" fmla="*/ 984 h 471343"/>
              <a:gd name="connsiteX1" fmla="*/ 24584 w 98070"/>
              <a:gd name="connsiteY1" fmla="*/ 77184 h 471343"/>
              <a:gd name="connsiteX2" fmla="*/ 15059 w 98070"/>
              <a:gd name="connsiteY2" fmla="*/ 99409 h 471343"/>
              <a:gd name="connsiteX3" fmla="*/ 21409 w 98070"/>
              <a:gd name="connsiteY3" fmla="*/ 232759 h 471343"/>
              <a:gd name="connsiteX4" fmla="*/ 56334 w 98070"/>
              <a:gd name="connsiteY4" fmla="*/ 366109 h 471343"/>
              <a:gd name="connsiteX5" fmla="*/ 97609 w 98070"/>
              <a:gd name="connsiteY5" fmla="*/ 470884 h 471343"/>
              <a:gd name="connsiteX6" fmla="*/ 27759 w 98070"/>
              <a:gd name="connsiteY6" fmla="*/ 324834 h 471343"/>
              <a:gd name="connsiteX7" fmla="*/ 2359 w 98070"/>
              <a:gd name="connsiteY7" fmla="*/ 137509 h 471343"/>
              <a:gd name="connsiteX8" fmla="*/ 78559 w 98070"/>
              <a:gd name="connsiteY8" fmla="*/ 984 h 47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70" h="471343">
                <a:moveTo>
                  <a:pt x="78559" y="984"/>
                </a:moveTo>
                <a:cubicBezTo>
                  <a:pt x="82263" y="-9070"/>
                  <a:pt x="35167" y="60780"/>
                  <a:pt x="24584" y="77184"/>
                </a:cubicBezTo>
                <a:cubicBezTo>
                  <a:pt x="14001" y="93588"/>
                  <a:pt x="15588" y="73480"/>
                  <a:pt x="15059" y="99409"/>
                </a:cubicBezTo>
                <a:cubicBezTo>
                  <a:pt x="14530" y="125338"/>
                  <a:pt x="14530" y="188309"/>
                  <a:pt x="21409" y="232759"/>
                </a:cubicBezTo>
                <a:cubicBezTo>
                  <a:pt x="28288" y="277209"/>
                  <a:pt x="43634" y="326422"/>
                  <a:pt x="56334" y="366109"/>
                </a:cubicBezTo>
                <a:cubicBezTo>
                  <a:pt x="69034" y="405797"/>
                  <a:pt x="102371" y="477763"/>
                  <a:pt x="97609" y="470884"/>
                </a:cubicBezTo>
                <a:cubicBezTo>
                  <a:pt x="92847" y="464005"/>
                  <a:pt x="43634" y="380396"/>
                  <a:pt x="27759" y="324834"/>
                </a:cubicBezTo>
                <a:cubicBezTo>
                  <a:pt x="11884" y="269272"/>
                  <a:pt x="-6637" y="190426"/>
                  <a:pt x="2359" y="137509"/>
                </a:cubicBezTo>
                <a:cubicBezTo>
                  <a:pt x="11355" y="84592"/>
                  <a:pt x="74855" y="11038"/>
                  <a:pt x="78559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2091E80-C7E0-27C0-A7F3-F0C0034A172A}"/>
              </a:ext>
            </a:extLst>
          </p:cNvPr>
          <p:cNvSpPr/>
          <p:nvPr/>
        </p:nvSpPr>
        <p:spPr>
          <a:xfrm>
            <a:off x="4421564" y="3605262"/>
            <a:ext cx="74350" cy="427642"/>
          </a:xfrm>
          <a:custGeom>
            <a:avLst/>
            <a:gdLst>
              <a:gd name="connsiteX0" fmla="*/ 61536 w 74350"/>
              <a:gd name="connsiteY0" fmla="*/ 1538 h 427642"/>
              <a:gd name="connsiteX1" fmla="*/ 26611 w 74350"/>
              <a:gd name="connsiteY1" fmla="*/ 90438 h 427642"/>
              <a:gd name="connsiteX2" fmla="*/ 17086 w 74350"/>
              <a:gd name="connsiteY2" fmla="*/ 160288 h 427642"/>
              <a:gd name="connsiteX3" fmla="*/ 17086 w 74350"/>
              <a:gd name="connsiteY3" fmla="*/ 198388 h 427642"/>
              <a:gd name="connsiteX4" fmla="*/ 23436 w 74350"/>
              <a:gd name="connsiteY4" fmla="*/ 290463 h 427642"/>
              <a:gd name="connsiteX5" fmla="*/ 74236 w 74350"/>
              <a:gd name="connsiteY5" fmla="*/ 426988 h 427642"/>
              <a:gd name="connsiteX6" fmla="*/ 7561 w 74350"/>
              <a:gd name="connsiteY6" fmla="*/ 230138 h 427642"/>
              <a:gd name="connsiteX7" fmla="*/ 7561 w 74350"/>
              <a:gd name="connsiteY7" fmla="*/ 169813 h 427642"/>
              <a:gd name="connsiteX8" fmla="*/ 61536 w 74350"/>
              <a:gd name="connsiteY8" fmla="*/ 1538 h 4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50" h="427642">
                <a:moveTo>
                  <a:pt x="61536" y="1538"/>
                </a:moveTo>
                <a:cubicBezTo>
                  <a:pt x="64711" y="-11691"/>
                  <a:pt x="34019" y="63980"/>
                  <a:pt x="26611" y="90438"/>
                </a:cubicBezTo>
                <a:cubicBezTo>
                  <a:pt x="19203" y="116896"/>
                  <a:pt x="18673" y="142296"/>
                  <a:pt x="17086" y="160288"/>
                </a:cubicBezTo>
                <a:cubicBezTo>
                  <a:pt x="15498" y="178280"/>
                  <a:pt x="16028" y="176692"/>
                  <a:pt x="17086" y="198388"/>
                </a:cubicBezTo>
                <a:cubicBezTo>
                  <a:pt x="18144" y="220084"/>
                  <a:pt x="13911" y="252363"/>
                  <a:pt x="23436" y="290463"/>
                </a:cubicBezTo>
                <a:cubicBezTo>
                  <a:pt x="32961" y="328563"/>
                  <a:pt x="76882" y="437042"/>
                  <a:pt x="74236" y="426988"/>
                </a:cubicBezTo>
                <a:cubicBezTo>
                  <a:pt x="71590" y="416934"/>
                  <a:pt x="18673" y="273000"/>
                  <a:pt x="7561" y="230138"/>
                </a:cubicBezTo>
                <a:cubicBezTo>
                  <a:pt x="-3551" y="187276"/>
                  <a:pt x="-1435" y="204209"/>
                  <a:pt x="7561" y="169813"/>
                </a:cubicBezTo>
                <a:cubicBezTo>
                  <a:pt x="16557" y="135417"/>
                  <a:pt x="58361" y="14767"/>
                  <a:pt x="61536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E2BDBDC-BBEE-5552-EB78-B61811BBB910}"/>
              </a:ext>
            </a:extLst>
          </p:cNvPr>
          <p:cNvSpPr/>
          <p:nvPr/>
        </p:nvSpPr>
        <p:spPr>
          <a:xfrm>
            <a:off x="4457500" y="3628865"/>
            <a:ext cx="60543" cy="359585"/>
          </a:xfrm>
          <a:custGeom>
            <a:avLst/>
            <a:gdLst>
              <a:gd name="connsiteX0" fmla="*/ 54175 w 60543"/>
              <a:gd name="connsiteY0" fmla="*/ 160 h 359585"/>
              <a:gd name="connsiteX1" fmla="*/ 28775 w 60543"/>
              <a:gd name="connsiteY1" fmla="*/ 123985 h 359585"/>
              <a:gd name="connsiteX2" fmla="*/ 3375 w 60543"/>
              <a:gd name="connsiteY2" fmla="*/ 216060 h 359585"/>
              <a:gd name="connsiteX3" fmla="*/ 6550 w 60543"/>
              <a:gd name="connsiteY3" fmla="*/ 193835 h 359585"/>
              <a:gd name="connsiteX4" fmla="*/ 60525 w 60543"/>
              <a:gd name="connsiteY4" fmla="*/ 358935 h 359585"/>
              <a:gd name="connsiteX5" fmla="*/ 12900 w 60543"/>
              <a:gd name="connsiteY5" fmla="*/ 247810 h 359585"/>
              <a:gd name="connsiteX6" fmla="*/ 35125 w 60543"/>
              <a:gd name="connsiteY6" fmla="*/ 158910 h 359585"/>
              <a:gd name="connsiteX7" fmla="*/ 47825 w 60543"/>
              <a:gd name="connsiteY7" fmla="*/ 98585 h 359585"/>
              <a:gd name="connsiteX8" fmla="*/ 54175 w 60543"/>
              <a:gd name="connsiteY8" fmla="*/ 160 h 35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43" h="359585">
                <a:moveTo>
                  <a:pt x="54175" y="160"/>
                </a:moveTo>
                <a:cubicBezTo>
                  <a:pt x="51000" y="4393"/>
                  <a:pt x="37242" y="88002"/>
                  <a:pt x="28775" y="123985"/>
                </a:cubicBezTo>
                <a:cubicBezTo>
                  <a:pt x="20308" y="159968"/>
                  <a:pt x="7079" y="204418"/>
                  <a:pt x="3375" y="216060"/>
                </a:cubicBezTo>
                <a:cubicBezTo>
                  <a:pt x="-329" y="227702"/>
                  <a:pt x="-2975" y="170023"/>
                  <a:pt x="6550" y="193835"/>
                </a:cubicBezTo>
                <a:cubicBezTo>
                  <a:pt x="16075" y="217648"/>
                  <a:pt x="59467" y="349939"/>
                  <a:pt x="60525" y="358935"/>
                </a:cubicBezTo>
                <a:cubicBezTo>
                  <a:pt x="61583" y="367931"/>
                  <a:pt x="17133" y="281148"/>
                  <a:pt x="12900" y="247810"/>
                </a:cubicBezTo>
                <a:cubicBezTo>
                  <a:pt x="8667" y="214472"/>
                  <a:pt x="29304" y="183781"/>
                  <a:pt x="35125" y="158910"/>
                </a:cubicBezTo>
                <a:cubicBezTo>
                  <a:pt x="40946" y="134039"/>
                  <a:pt x="43063" y="120281"/>
                  <a:pt x="47825" y="98585"/>
                </a:cubicBezTo>
                <a:cubicBezTo>
                  <a:pt x="52587" y="76889"/>
                  <a:pt x="57350" y="-4073"/>
                  <a:pt x="5417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E4BAA87-5157-E52D-0A05-8E94ED04A61A}"/>
              </a:ext>
            </a:extLst>
          </p:cNvPr>
          <p:cNvSpPr/>
          <p:nvPr/>
        </p:nvSpPr>
        <p:spPr>
          <a:xfrm>
            <a:off x="4423246" y="3914730"/>
            <a:ext cx="85260" cy="167094"/>
          </a:xfrm>
          <a:custGeom>
            <a:avLst/>
            <a:gdLst>
              <a:gd name="connsiteX0" fmla="*/ 5879 w 85260"/>
              <a:gd name="connsiteY0" fmla="*/ 45 h 167094"/>
              <a:gd name="connsiteX1" fmla="*/ 2704 w 85260"/>
              <a:gd name="connsiteY1" fmla="*/ 98470 h 167094"/>
              <a:gd name="connsiteX2" fmla="*/ 40804 w 85260"/>
              <a:gd name="connsiteY2" fmla="*/ 165145 h 167094"/>
              <a:gd name="connsiteX3" fmla="*/ 85254 w 85260"/>
              <a:gd name="connsiteY3" fmla="*/ 149270 h 167094"/>
              <a:gd name="connsiteX4" fmla="*/ 43979 w 85260"/>
              <a:gd name="connsiteY4" fmla="*/ 149270 h 167094"/>
              <a:gd name="connsiteX5" fmla="*/ 28104 w 85260"/>
              <a:gd name="connsiteY5" fmla="*/ 111170 h 167094"/>
              <a:gd name="connsiteX6" fmla="*/ 5879 w 85260"/>
              <a:gd name="connsiteY6" fmla="*/ 45 h 1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60" h="167094">
                <a:moveTo>
                  <a:pt x="5879" y="45"/>
                </a:moveTo>
                <a:cubicBezTo>
                  <a:pt x="1646" y="-2072"/>
                  <a:pt x="-3117" y="70953"/>
                  <a:pt x="2704" y="98470"/>
                </a:cubicBezTo>
                <a:cubicBezTo>
                  <a:pt x="8525" y="125987"/>
                  <a:pt x="27046" y="156678"/>
                  <a:pt x="40804" y="165145"/>
                </a:cubicBezTo>
                <a:cubicBezTo>
                  <a:pt x="54562" y="173612"/>
                  <a:pt x="84725" y="151916"/>
                  <a:pt x="85254" y="149270"/>
                </a:cubicBezTo>
                <a:cubicBezTo>
                  <a:pt x="85783" y="146624"/>
                  <a:pt x="53504" y="155620"/>
                  <a:pt x="43979" y="149270"/>
                </a:cubicBezTo>
                <a:cubicBezTo>
                  <a:pt x="34454" y="142920"/>
                  <a:pt x="34983" y="131278"/>
                  <a:pt x="28104" y="111170"/>
                </a:cubicBezTo>
                <a:cubicBezTo>
                  <a:pt x="21225" y="91062"/>
                  <a:pt x="10112" y="2162"/>
                  <a:pt x="587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287F196-3DBA-97EA-835D-8FE5D016A695}"/>
              </a:ext>
            </a:extLst>
          </p:cNvPr>
          <p:cNvSpPr/>
          <p:nvPr/>
        </p:nvSpPr>
        <p:spPr>
          <a:xfrm>
            <a:off x="4449131" y="3606538"/>
            <a:ext cx="49950" cy="222870"/>
          </a:xfrm>
          <a:custGeom>
            <a:avLst/>
            <a:gdLst>
              <a:gd name="connsiteX0" fmla="*/ 49844 w 49950"/>
              <a:gd name="connsiteY0" fmla="*/ 262 h 222870"/>
              <a:gd name="connsiteX1" fmla="*/ 14919 w 49950"/>
              <a:gd name="connsiteY1" fmla="*/ 108212 h 222870"/>
              <a:gd name="connsiteX2" fmla="*/ 8569 w 49950"/>
              <a:gd name="connsiteY2" fmla="*/ 222512 h 222870"/>
              <a:gd name="connsiteX3" fmla="*/ 2219 w 49950"/>
              <a:gd name="connsiteY3" fmla="*/ 139962 h 222870"/>
              <a:gd name="connsiteX4" fmla="*/ 49844 w 49950"/>
              <a:gd name="connsiteY4" fmla="*/ 262 h 2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22870">
                <a:moveTo>
                  <a:pt x="49844" y="262"/>
                </a:moveTo>
                <a:cubicBezTo>
                  <a:pt x="51961" y="-5030"/>
                  <a:pt x="21798" y="71170"/>
                  <a:pt x="14919" y="108212"/>
                </a:cubicBezTo>
                <a:cubicBezTo>
                  <a:pt x="8040" y="145254"/>
                  <a:pt x="10686" y="217220"/>
                  <a:pt x="8569" y="222512"/>
                </a:cubicBezTo>
                <a:cubicBezTo>
                  <a:pt x="6452" y="227804"/>
                  <a:pt x="-4660" y="173300"/>
                  <a:pt x="2219" y="139962"/>
                </a:cubicBezTo>
                <a:cubicBezTo>
                  <a:pt x="9098" y="106624"/>
                  <a:pt x="47727" y="5554"/>
                  <a:pt x="4984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6DF6F89-ACC2-C63C-0573-B2581C6A050A}"/>
              </a:ext>
            </a:extLst>
          </p:cNvPr>
          <p:cNvSpPr/>
          <p:nvPr/>
        </p:nvSpPr>
        <p:spPr>
          <a:xfrm>
            <a:off x="4419720" y="3616310"/>
            <a:ext cx="35139" cy="181002"/>
          </a:xfrm>
          <a:custGeom>
            <a:avLst/>
            <a:gdLst>
              <a:gd name="connsiteX0" fmla="*/ 34805 w 35139"/>
              <a:gd name="connsiteY0" fmla="*/ 15 h 181002"/>
              <a:gd name="connsiteX1" fmla="*/ 3055 w 35139"/>
              <a:gd name="connsiteY1" fmla="*/ 85740 h 181002"/>
              <a:gd name="connsiteX2" fmla="*/ 3055 w 35139"/>
              <a:gd name="connsiteY2" fmla="*/ 180990 h 181002"/>
              <a:gd name="connsiteX3" fmla="*/ 18930 w 35139"/>
              <a:gd name="connsiteY3" fmla="*/ 79390 h 181002"/>
              <a:gd name="connsiteX4" fmla="*/ 34805 w 35139"/>
              <a:gd name="connsiteY4" fmla="*/ 15 h 18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9" h="181002">
                <a:moveTo>
                  <a:pt x="34805" y="15"/>
                </a:moveTo>
                <a:cubicBezTo>
                  <a:pt x="32159" y="1073"/>
                  <a:pt x="8347" y="55578"/>
                  <a:pt x="3055" y="85740"/>
                </a:cubicBezTo>
                <a:cubicBezTo>
                  <a:pt x="-2237" y="115902"/>
                  <a:pt x="409" y="182048"/>
                  <a:pt x="3055" y="180990"/>
                </a:cubicBezTo>
                <a:cubicBezTo>
                  <a:pt x="5701" y="179932"/>
                  <a:pt x="14168" y="107436"/>
                  <a:pt x="18930" y="79390"/>
                </a:cubicBezTo>
                <a:cubicBezTo>
                  <a:pt x="23692" y="51344"/>
                  <a:pt x="37451" y="-1043"/>
                  <a:pt x="348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0426DDB-6742-057E-8E27-A8E9FD637504}"/>
              </a:ext>
            </a:extLst>
          </p:cNvPr>
          <p:cNvSpPr/>
          <p:nvPr/>
        </p:nvSpPr>
        <p:spPr>
          <a:xfrm>
            <a:off x="4511601" y="3701977"/>
            <a:ext cx="130249" cy="553781"/>
          </a:xfrm>
          <a:custGeom>
            <a:avLst/>
            <a:gdLst>
              <a:gd name="connsiteX0" fmla="*/ 130249 w 130249"/>
              <a:gd name="connsiteY0" fmla="*/ 73 h 553781"/>
              <a:gd name="connsiteX1" fmla="*/ 34999 w 130249"/>
              <a:gd name="connsiteY1" fmla="*/ 149298 h 553781"/>
              <a:gd name="connsiteX2" fmla="*/ 19124 w 130249"/>
              <a:gd name="connsiteY2" fmla="*/ 209623 h 553781"/>
              <a:gd name="connsiteX3" fmla="*/ 15949 w 130249"/>
              <a:gd name="connsiteY3" fmla="*/ 333448 h 553781"/>
              <a:gd name="connsiteX4" fmla="*/ 25474 w 130249"/>
              <a:gd name="connsiteY4" fmla="*/ 552523 h 553781"/>
              <a:gd name="connsiteX5" fmla="*/ 74 w 130249"/>
              <a:gd name="connsiteY5" fmla="*/ 225498 h 553781"/>
              <a:gd name="connsiteX6" fmla="*/ 34999 w 130249"/>
              <a:gd name="connsiteY6" fmla="*/ 130248 h 553781"/>
              <a:gd name="connsiteX7" fmla="*/ 130249 w 130249"/>
              <a:gd name="connsiteY7" fmla="*/ 73 h 55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49" h="553781">
                <a:moveTo>
                  <a:pt x="130249" y="73"/>
                </a:moveTo>
                <a:cubicBezTo>
                  <a:pt x="130249" y="3248"/>
                  <a:pt x="53520" y="114373"/>
                  <a:pt x="34999" y="149298"/>
                </a:cubicBezTo>
                <a:cubicBezTo>
                  <a:pt x="16478" y="184223"/>
                  <a:pt x="22299" y="178931"/>
                  <a:pt x="19124" y="209623"/>
                </a:cubicBezTo>
                <a:cubicBezTo>
                  <a:pt x="15949" y="240315"/>
                  <a:pt x="14891" y="276298"/>
                  <a:pt x="15949" y="333448"/>
                </a:cubicBezTo>
                <a:cubicBezTo>
                  <a:pt x="17007" y="390598"/>
                  <a:pt x="28120" y="570515"/>
                  <a:pt x="25474" y="552523"/>
                </a:cubicBezTo>
                <a:cubicBezTo>
                  <a:pt x="22828" y="534531"/>
                  <a:pt x="-1513" y="295877"/>
                  <a:pt x="74" y="225498"/>
                </a:cubicBezTo>
                <a:cubicBezTo>
                  <a:pt x="1661" y="155119"/>
                  <a:pt x="15420" y="163586"/>
                  <a:pt x="34999" y="130248"/>
                </a:cubicBezTo>
                <a:cubicBezTo>
                  <a:pt x="54578" y="96911"/>
                  <a:pt x="130249" y="-3102"/>
                  <a:pt x="13024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89A5659-D654-F536-7BB4-675075EFDD57}"/>
              </a:ext>
            </a:extLst>
          </p:cNvPr>
          <p:cNvSpPr/>
          <p:nvPr/>
        </p:nvSpPr>
        <p:spPr>
          <a:xfrm>
            <a:off x="4544542" y="3733104"/>
            <a:ext cx="100536" cy="521669"/>
          </a:xfrm>
          <a:custGeom>
            <a:avLst/>
            <a:gdLst>
              <a:gd name="connsiteX0" fmla="*/ 100483 w 100536"/>
              <a:gd name="connsiteY0" fmla="*/ 696 h 521669"/>
              <a:gd name="connsiteX1" fmla="*/ 24283 w 100536"/>
              <a:gd name="connsiteY1" fmla="*/ 108646 h 521669"/>
              <a:gd name="connsiteX2" fmla="*/ 2058 w 100536"/>
              <a:gd name="connsiteY2" fmla="*/ 219771 h 521669"/>
              <a:gd name="connsiteX3" fmla="*/ 2058 w 100536"/>
              <a:gd name="connsiteY3" fmla="*/ 521396 h 521669"/>
              <a:gd name="connsiteX4" fmla="*/ 11583 w 100536"/>
              <a:gd name="connsiteY4" fmla="*/ 162621 h 521669"/>
              <a:gd name="connsiteX5" fmla="*/ 100483 w 100536"/>
              <a:gd name="connsiteY5" fmla="*/ 696 h 52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36" h="521669">
                <a:moveTo>
                  <a:pt x="100483" y="696"/>
                </a:moveTo>
                <a:cubicBezTo>
                  <a:pt x="102600" y="-8300"/>
                  <a:pt x="40687" y="72134"/>
                  <a:pt x="24283" y="108646"/>
                </a:cubicBezTo>
                <a:cubicBezTo>
                  <a:pt x="7879" y="145158"/>
                  <a:pt x="5762" y="150979"/>
                  <a:pt x="2058" y="219771"/>
                </a:cubicBezTo>
                <a:cubicBezTo>
                  <a:pt x="-1646" y="288563"/>
                  <a:pt x="470" y="530921"/>
                  <a:pt x="2058" y="521396"/>
                </a:cubicBezTo>
                <a:cubicBezTo>
                  <a:pt x="3645" y="511871"/>
                  <a:pt x="-2175" y="246758"/>
                  <a:pt x="11583" y="162621"/>
                </a:cubicBezTo>
                <a:cubicBezTo>
                  <a:pt x="25341" y="78484"/>
                  <a:pt x="98366" y="9692"/>
                  <a:pt x="10048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A1F8F57F-0D3E-90DC-AE47-BF1BBEAB8B03}"/>
              </a:ext>
            </a:extLst>
          </p:cNvPr>
          <p:cNvSpPr/>
          <p:nvPr/>
        </p:nvSpPr>
        <p:spPr>
          <a:xfrm>
            <a:off x="3990967" y="4251011"/>
            <a:ext cx="571539" cy="721073"/>
          </a:xfrm>
          <a:custGeom>
            <a:avLst/>
            <a:gdLst>
              <a:gd name="connsiteX0" fmla="*/ 571508 w 571539"/>
              <a:gd name="connsiteY0" fmla="*/ 314 h 721073"/>
              <a:gd name="connsiteX1" fmla="*/ 349258 w 571539"/>
              <a:gd name="connsiteY1" fmla="*/ 200339 h 721073"/>
              <a:gd name="connsiteX2" fmla="*/ 212733 w 571539"/>
              <a:gd name="connsiteY2" fmla="*/ 381314 h 721073"/>
              <a:gd name="connsiteX3" fmla="*/ 130183 w 571539"/>
              <a:gd name="connsiteY3" fmla="*/ 479739 h 721073"/>
              <a:gd name="connsiteX4" fmla="*/ 8 w 571539"/>
              <a:gd name="connsiteY4" fmla="*/ 721039 h 721073"/>
              <a:gd name="connsiteX5" fmla="*/ 136533 w 571539"/>
              <a:gd name="connsiteY5" fmla="*/ 495614 h 721073"/>
              <a:gd name="connsiteX6" fmla="*/ 333383 w 571539"/>
              <a:gd name="connsiteY6" fmla="*/ 247964 h 721073"/>
              <a:gd name="connsiteX7" fmla="*/ 571508 w 571539"/>
              <a:gd name="connsiteY7" fmla="*/ 314 h 72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539" h="721073">
                <a:moveTo>
                  <a:pt x="571508" y="314"/>
                </a:moveTo>
                <a:cubicBezTo>
                  <a:pt x="574154" y="-7623"/>
                  <a:pt x="409054" y="136839"/>
                  <a:pt x="349258" y="200339"/>
                </a:cubicBezTo>
                <a:cubicBezTo>
                  <a:pt x="289462" y="263839"/>
                  <a:pt x="249245" y="334747"/>
                  <a:pt x="212733" y="381314"/>
                </a:cubicBezTo>
                <a:cubicBezTo>
                  <a:pt x="176221" y="427881"/>
                  <a:pt x="165637" y="423118"/>
                  <a:pt x="130183" y="479739"/>
                </a:cubicBezTo>
                <a:cubicBezTo>
                  <a:pt x="94729" y="536360"/>
                  <a:pt x="-1050" y="718393"/>
                  <a:pt x="8" y="721039"/>
                </a:cubicBezTo>
                <a:cubicBezTo>
                  <a:pt x="1066" y="723685"/>
                  <a:pt x="80971" y="574460"/>
                  <a:pt x="136533" y="495614"/>
                </a:cubicBezTo>
                <a:cubicBezTo>
                  <a:pt x="192095" y="416768"/>
                  <a:pt x="264062" y="327339"/>
                  <a:pt x="333383" y="247964"/>
                </a:cubicBezTo>
                <a:cubicBezTo>
                  <a:pt x="402704" y="168589"/>
                  <a:pt x="568862" y="8251"/>
                  <a:pt x="57150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4993359F-C266-5E22-A891-C97AA138C7AC}"/>
              </a:ext>
            </a:extLst>
          </p:cNvPr>
          <p:cNvSpPr/>
          <p:nvPr/>
        </p:nvSpPr>
        <p:spPr>
          <a:xfrm>
            <a:off x="5044622" y="4555442"/>
            <a:ext cx="250341" cy="807142"/>
          </a:xfrm>
          <a:custGeom>
            <a:avLst/>
            <a:gdLst>
              <a:gd name="connsiteX0" fmla="*/ 248103 w 250341"/>
              <a:gd name="connsiteY0" fmla="*/ 683 h 807142"/>
              <a:gd name="connsiteX1" fmla="*/ 175078 w 250341"/>
              <a:gd name="connsiteY1" fmla="*/ 267383 h 807142"/>
              <a:gd name="connsiteX2" fmla="*/ 114753 w 250341"/>
              <a:gd name="connsiteY2" fmla="*/ 435658 h 807142"/>
              <a:gd name="connsiteX3" fmla="*/ 25853 w 250341"/>
              <a:gd name="connsiteY3" fmla="*/ 616633 h 807142"/>
              <a:gd name="connsiteX4" fmla="*/ 453 w 250341"/>
              <a:gd name="connsiteY4" fmla="*/ 807133 h 807142"/>
              <a:gd name="connsiteX5" fmla="*/ 41728 w 250341"/>
              <a:gd name="connsiteY5" fmla="*/ 622983 h 807142"/>
              <a:gd name="connsiteX6" fmla="*/ 213178 w 250341"/>
              <a:gd name="connsiteY6" fmla="*/ 203883 h 807142"/>
              <a:gd name="connsiteX7" fmla="*/ 248103 w 250341"/>
              <a:gd name="connsiteY7" fmla="*/ 683 h 80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41" h="807142">
                <a:moveTo>
                  <a:pt x="248103" y="683"/>
                </a:moveTo>
                <a:cubicBezTo>
                  <a:pt x="241753" y="11266"/>
                  <a:pt x="197303" y="194887"/>
                  <a:pt x="175078" y="267383"/>
                </a:cubicBezTo>
                <a:cubicBezTo>
                  <a:pt x="152853" y="339879"/>
                  <a:pt x="139624" y="377450"/>
                  <a:pt x="114753" y="435658"/>
                </a:cubicBezTo>
                <a:cubicBezTo>
                  <a:pt x="89882" y="493866"/>
                  <a:pt x="44903" y="554720"/>
                  <a:pt x="25853" y="616633"/>
                </a:cubicBezTo>
                <a:cubicBezTo>
                  <a:pt x="6803" y="678546"/>
                  <a:pt x="-2193" y="806075"/>
                  <a:pt x="453" y="807133"/>
                </a:cubicBezTo>
                <a:cubicBezTo>
                  <a:pt x="3099" y="808191"/>
                  <a:pt x="6274" y="723525"/>
                  <a:pt x="41728" y="622983"/>
                </a:cubicBezTo>
                <a:cubicBezTo>
                  <a:pt x="77182" y="522441"/>
                  <a:pt x="177724" y="303366"/>
                  <a:pt x="213178" y="203883"/>
                </a:cubicBezTo>
                <a:cubicBezTo>
                  <a:pt x="248632" y="104400"/>
                  <a:pt x="254453" y="-9900"/>
                  <a:pt x="248103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BA584CB4-B9C9-7741-1842-BB1DD0CCEF1D}"/>
              </a:ext>
            </a:extLst>
          </p:cNvPr>
          <p:cNvSpPr/>
          <p:nvPr/>
        </p:nvSpPr>
        <p:spPr>
          <a:xfrm>
            <a:off x="5067069" y="4368771"/>
            <a:ext cx="152758" cy="129867"/>
          </a:xfrm>
          <a:custGeom>
            <a:avLst/>
            <a:gdLst>
              <a:gd name="connsiteX0" fmla="*/ 231 w 152758"/>
              <a:gd name="connsiteY0" fmla="*/ 29 h 129867"/>
              <a:gd name="connsiteX1" fmla="*/ 31981 w 152758"/>
              <a:gd name="connsiteY1" fmla="*/ 82579 h 129867"/>
              <a:gd name="connsiteX2" fmla="*/ 82781 w 152758"/>
              <a:gd name="connsiteY2" fmla="*/ 120679 h 129867"/>
              <a:gd name="connsiteX3" fmla="*/ 152631 w 152758"/>
              <a:gd name="connsiteY3" fmla="*/ 127029 h 129867"/>
              <a:gd name="connsiteX4" fmla="*/ 98656 w 152758"/>
              <a:gd name="connsiteY4" fmla="*/ 127029 h 129867"/>
              <a:gd name="connsiteX5" fmla="*/ 47856 w 152758"/>
              <a:gd name="connsiteY5" fmla="*/ 92104 h 129867"/>
              <a:gd name="connsiteX6" fmla="*/ 231 w 152758"/>
              <a:gd name="connsiteY6" fmla="*/ 29 h 12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58" h="129867">
                <a:moveTo>
                  <a:pt x="231" y="29"/>
                </a:moveTo>
                <a:cubicBezTo>
                  <a:pt x="-2415" y="-1559"/>
                  <a:pt x="18223" y="62471"/>
                  <a:pt x="31981" y="82579"/>
                </a:cubicBezTo>
                <a:cubicBezTo>
                  <a:pt x="45739" y="102687"/>
                  <a:pt x="62673" y="113271"/>
                  <a:pt x="82781" y="120679"/>
                </a:cubicBezTo>
                <a:cubicBezTo>
                  <a:pt x="102889" y="128087"/>
                  <a:pt x="149985" y="125971"/>
                  <a:pt x="152631" y="127029"/>
                </a:cubicBezTo>
                <a:cubicBezTo>
                  <a:pt x="155277" y="128087"/>
                  <a:pt x="116118" y="132850"/>
                  <a:pt x="98656" y="127029"/>
                </a:cubicBezTo>
                <a:cubicBezTo>
                  <a:pt x="81194" y="121208"/>
                  <a:pt x="60556" y="109037"/>
                  <a:pt x="47856" y="92104"/>
                </a:cubicBezTo>
                <a:cubicBezTo>
                  <a:pt x="35156" y="75171"/>
                  <a:pt x="2877" y="1617"/>
                  <a:pt x="23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42B0035-10EC-2C01-5E4F-F74611D55322}"/>
              </a:ext>
            </a:extLst>
          </p:cNvPr>
          <p:cNvSpPr/>
          <p:nvPr/>
        </p:nvSpPr>
        <p:spPr>
          <a:xfrm>
            <a:off x="5058163" y="4381487"/>
            <a:ext cx="167943" cy="143696"/>
          </a:xfrm>
          <a:custGeom>
            <a:avLst/>
            <a:gdLst>
              <a:gd name="connsiteX0" fmla="*/ 5962 w 167943"/>
              <a:gd name="connsiteY0" fmla="*/ 13 h 143696"/>
              <a:gd name="connsiteX1" fmla="*/ 9137 w 167943"/>
              <a:gd name="connsiteY1" fmla="*/ 85738 h 143696"/>
              <a:gd name="connsiteX2" fmla="*/ 104387 w 167943"/>
              <a:gd name="connsiteY2" fmla="*/ 142888 h 143696"/>
              <a:gd name="connsiteX3" fmla="*/ 167887 w 167943"/>
              <a:gd name="connsiteY3" fmla="*/ 120663 h 143696"/>
              <a:gd name="connsiteX4" fmla="*/ 113912 w 167943"/>
              <a:gd name="connsiteY4" fmla="*/ 139713 h 143696"/>
              <a:gd name="connsiteX5" fmla="*/ 28187 w 167943"/>
              <a:gd name="connsiteY5" fmla="*/ 92088 h 143696"/>
              <a:gd name="connsiteX6" fmla="*/ 5962 w 167943"/>
              <a:gd name="connsiteY6" fmla="*/ 13 h 14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43" h="143696">
                <a:moveTo>
                  <a:pt x="5962" y="13"/>
                </a:moveTo>
                <a:cubicBezTo>
                  <a:pt x="2787" y="-1045"/>
                  <a:pt x="-7267" y="61926"/>
                  <a:pt x="9137" y="85738"/>
                </a:cubicBezTo>
                <a:cubicBezTo>
                  <a:pt x="25541" y="109550"/>
                  <a:pt x="77929" y="137067"/>
                  <a:pt x="104387" y="142888"/>
                </a:cubicBezTo>
                <a:cubicBezTo>
                  <a:pt x="130845" y="148709"/>
                  <a:pt x="166300" y="121192"/>
                  <a:pt x="167887" y="120663"/>
                </a:cubicBezTo>
                <a:cubicBezTo>
                  <a:pt x="169474" y="120134"/>
                  <a:pt x="137195" y="144476"/>
                  <a:pt x="113912" y="139713"/>
                </a:cubicBezTo>
                <a:cubicBezTo>
                  <a:pt x="90629" y="134951"/>
                  <a:pt x="47766" y="114842"/>
                  <a:pt x="28187" y="92088"/>
                </a:cubicBezTo>
                <a:cubicBezTo>
                  <a:pt x="8608" y="69334"/>
                  <a:pt x="9137" y="1071"/>
                  <a:pt x="596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5EB968F-7E3F-D54F-70EB-ED31FBF1F035}"/>
              </a:ext>
            </a:extLst>
          </p:cNvPr>
          <p:cNvSpPr/>
          <p:nvPr/>
        </p:nvSpPr>
        <p:spPr>
          <a:xfrm>
            <a:off x="5036168" y="4565394"/>
            <a:ext cx="146631" cy="141859"/>
          </a:xfrm>
          <a:custGeom>
            <a:avLst/>
            <a:gdLst>
              <a:gd name="connsiteX0" fmla="*/ 2557 w 146631"/>
              <a:gd name="connsiteY0" fmla="*/ 256 h 141859"/>
              <a:gd name="connsiteX1" fmla="*/ 15257 w 146631"/>
              <a:gd name="connsiteY1" fmla="*/ 79631 h 141859"/>
              <a:gd name="connsiteX2" fmla="*/ 62882 w 146631"/>
              <a:gd name="connsiteY2" fmla="*/ 127256 h 141859"/>
              <a:gd name="connsiteX3" fmla="*/ 126382 w 146631"/>
              <a:gd name="connsiteY3" fmla="*/ 139956 h 141859"/>
              <a:gd name="connsiteX4" fmla="*/ 145432 w 146631"/>
              <a:gd name="connsiteY4" fmla="*/ 92331 h 141859"/>
              <a:gd name="connsiteX5" fmla="*/ 97807 w 146631"/>
              <a:gd name="connsiteY5" fmla="*/ 3431 h 141859"/>
              <a:gd name="connsiteX6" fmla="*/ 132732 w 146631"/>
              <a:gd name="connsiteY6" fmla="*/ 105031 h 141859"/>
              <a:gd name="connsiteX7" fmla="*/ 104157 w 146631"/>
              <a:gd name="connsiteY7" fmla="*/ 127256 h 141859"/>
              <a:gd name="connsiteX8" fmla="*/ 59707 w 146631"/>
              <a:gd name="connsiteY8" fmla="*/ 108206 h 141859"/>
              <a:gd name="connsiteX9" fmla="*/ 2557 w 146631"/>
              <a:gd name="connsiteY9" fmla="*/ 256 h 14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31" h="141859">
                <a:moveTo>
                  <a:pt x="2557" y="256"/>
                </a:moveTo>
                <a:cubicBezTo>
                  <a:pt x="-4851" y="-4507"/>
                  <a:pt x="5203" y="58464"/>
                  <a:pt x="15257" y="79631"/>
                </a:cubicBezTo>
                <a:cubicBezTo>
                  <a:pt x="25311" y="100798"/>
                  <a:pt x="44361" y="117202"/>
                  <a:pt x="62882" y="127256"/>
                </a:cubicBezTo>
                <a:cubicBezTo>
                  <a:pt x="81403" y="137310"/>
                  <a:pt x="112624" y="145777"/>
                  <a:pt x="126382" y="139956"/>
                </a:cubicBezTo>
                <a:cubicBezTo>
                  <a:pt x="140140" y="134135"/>
                  <a:pt x="150195" y="115085"/>
                  <a:pt x="145432" y="92331"/>
                </a:cubicBezTo>
                <a:cubicBezTo>
                  <a:pt x="140669" y="69577"/>
                  <a:pt x="99924" y="1314"/>
                  <a:pt x="97807" y="3431"/>
                </a:cubicBezTo>
                <a:cubicBezTo>
                  <a:pt x="95690" y="5548"/>
                  <a:pt x="131674" y="84394"/>
                  <a:pt x="132732" y="105031"/>
                </a:cubicBezTo>
                <a:cubicBezTo>
                  <a:pt x="133790" y="125668"/>
                  <a:pt x="116328" y="126727"/>
                  <a:pt x="104157" y="127256"/>
                </a:cubicBezTo>
                <a:cubicBezTo>
                  <a:pt x="91986" y="127785"/>
                  <a:pt x="76111" y="124610"/>
                  <a:pt x="59707" y="108206"/>
                </a:cubicBezTo>
                <a:cubicBezTo>
                  <a:pt x="43303" y="91802"/>
                  <a:pt x="9965" y="5019"/>
                  <a:pt x="2557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7639121C-4EE2-6BA6-FDD2-DFADEDB7B0AF}"/>
              </a:ext>
            </a:extLst>
          </p:cNvPr>
          <p:cNvSpPr/>
          <p:nvPr/>
        </p:nvSpPr>
        <p:spPr>
          <a:xfrm>
            <a:off x="5013255" y="4545431"/>
            <a:ext cx="136672" cy="39633"/>
          </a:xfrm>
          <a:custGeom>
            <a:avLst/>
            <a:gdLst>
              <a:gd name="connsiteX0" fmla="*/ 70 w 136672"/>
              <a:gd name="connsiteY0" fmla="*/ 10694 h 39633"/>
              <a:gd name="connsiteX1" fmla="*/ 66745 w 136672"/>
              <a:gd name="connsiteY1" fmla="*/ 1169 h 39633"/>
              <a:gd name="connsiteX2" fmla="*/ 136595 w 136672"/>
              <a:gd name="connsiteY2" fmla="*/ 39269 h 39633"/>
              <a:gd name="connsiteX3" fmla="*/ 79445 w 136672"/>
              <a:gd name="connsiteY3" fmla="*/ 20219 h 39633"/>
              <a:gd name="connsiteX4" fmla="*/ 70 w 136672"/>
              <a:gd name="connsiteY4" fmla="*/ 10694 h 3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672" h="39633">
                <a:moveTo>
                  <a:pt x="70" y="10694"/>
                </a:moveTo>
                <a:cubicBezTo>
                  <a:pt x="-2047" y="7519"/>
                  <a:pt x="43991" y="-3594"/>
                  <a:pt x="66745" y="1169"/>
                </a:cubicBezTo>
                <a:cubicBezTo>
                  <a:pt x="89499" y="5932"/>
                  <a:pt x="134478" y="36094"/>
                  <a:pt x="136595" y="39269"/>
                </a:cubicBezTo>
                <a:cubicBezTo>
                  <a:pt x="138712" y="42444"/>
                  <a:pt x="96907" y="23923"/>
                  <a:pt x="79445" y="20219"/>
                </a:cubicBezTo>
                <a:cubicBezTo>
                  <a:pt x="61983" y="16515"/>
                  <a:pt x="2187" y="13869"/>
                  <a:pt x="70" y="10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1B23D2A-CF4A-CF37-54A5-5D83B14ADEE4}"/>
              </a:ext>
            </a:extLst>
          </p:cNvPr>
          <p:cNvSpPr/>
          <p:nvPr/>
        </p:nvSpPr>
        <p:spPr>
          <a:xfrm>
            <a:off x="5001816" y="4575092"/>
            <a:ext cx="184221" cy="169553"/>
          </a:xfrm>
          <a:custGeom>
            <a:avLst/>
            <a:gdLst>
              <a:gd name="connsiteX0" fmla="*/ 1984 w 184221"/>
              <a:gd name="connsiteY0" fmla="*/ 83 h 169553"/>
              <a:gd name="connsiteX1" fmla="*/ 14684 w 184221"/>
              <a:gd name="connsiteY1" fmla="*/ 76283 h 169553"/>
              <a:gd name="connsiteX2" fmla="*/ 27384 w 184221"/>
              <a:gd name="connsiteY2" fmla="*/ 108033 h 169553"/>
              <a:gd name="connsiteX3" fmla="*/ 59134 w 184221"/>
              <a:gd name="connsiteY3" fmla="*/ 149308 h 169553"/>
              <a:gd name="connsiteX4" fmla="*/ 109934 w 184221"/>
              <a:gd name="connsiteY4" fmla="*/ 168358 h 169553"/>
              <a:gd name="connsiteX5" fmla="*/ 182959 w 184221"/>
              <a:gd name="connsiteY5" fmla="*/ 127083 h 169553"/>
              <a:gd name="connsiteX6" fmla="*/ 148034 w 184221"/>
              <a:gd name="connsiteY6" fmla="*/ 168358 h 169553"/>
              <a:gd name="connsiteX7" fmla="*/ 46434 w 184221"/>
              <a:gd name="connsiteY7" fmla="*/ 152483 h 169553"/>
              <a:gd name="connsiteX8" fmla="*/ 5159 w 184221"/>
              <a:gd name="connsiteY8" fmla="*/ 92158 h 169553"/>
              <a:gd name="connsiteX9" fmla="*/ 1984 w 184221"/>
              <a:gd name="connsiteY9" fmla="*/ 83 h 16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221" h="169553">
                <a:moveTo>
                  <a:pt x="1984" y="83"/>
                </a:moveTo>
                <a:cubicBezTo>
                  <a:pt x="3572" y="-2563"/>
                  <a:pt x="10451" y="58291"/>
                  <a:pt x="14684" y="76283"/>
                </a:cubicBezTo>
                <a:cubicBezTo>
                  <a:pt x="18917" y="94275"/>
                  <a:pt x="19976" y="95862"/>
                  <a:pt x="27384" y="108033"/>
                </a:cubicBezTo>
                <a:cubicBezTo>
                  <a:pt x="34792" y="120204"/>
                  <a:pt x="45376" y="139254"/>
                  <a:pt x="59134" y="149308"/>
                </a:cubicBezTo>
                <a:cubicBezTo>
                  <a:pt x="72892" y="159362"/>
                  <a:pt x="89296" y="172062"/>
                  <a:pt x="109934" y="168358"/>
                </a:cubicBezTo>
                <a:cubicBezTo>
                  <a:pt x="130572" y="164654"/>
                  <a:pt x="176609" y="127083"/>
                  <a:pt x="182959" y="127083"/>
                </a:cubicBezTo>
                <a:cubicBezTo>
                  <a:pt x="189309" y="127083"/>
                  <a:pt x="170788" y="164125"/>
                  <a:pt x="148034" y="168358"/>
                </a:cubicBezTo>
                <a:cubicBezTo>
                  <a:pt x="125280" y="172591"/>
                  <a:pt x="70247" y="165183"/>
                  <a:pt x="46434" y="152483"/>
                </a:cubicBezTo>
                <a:cubicBezTo>
                  <a:pt x="22622" y="139783"/>
                  <a:pt x="13097" y="114383"/>
                  <a:pt x="5159" y="92158"/>
                </a:cubicBezTo>
                <a:cubicBezTo>
                  <a:pt x="-2779" y="69933"/>
                  <a:pt x="396" y="2729"/>
                  <a:pt x="198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528A2A72-2AF4-BEF2-858E-53AECB8AB25A}"/>
              </a:ext>
            </a:extLst>
          </p:cNvPr>
          <p:cNvSpPr/>
          <p:nvPr/>
        </p:nvSpPr>
        <p:spPr>
          <a:xfrm>
            <a:off x="4887736" y="4831993"/>
            <a:ext cx="177886" cy="97057"/>
          </a:xfrm>
          <a:custGeom>
            <a:avLst/>
            <a:gdLst>
              <a:gd name="connsiteX0" fmla="*/ 1764 w 177886"/>
              <a:gd name="connsiteY0" fmla="*/ 357 h 97057"/>
              <a:gd name="connsiteX1" fmla="*/ 55739 w 177886"/>
              <a:gd name="connsiteY1" fmla="*/ 63857 h 97057"/>
              <a:gd name="connsiteX2" fmla="*/ 176389 w 177886"/>
              <a:gd name="connsiteY2" fmla="*/ 82907 h 97057"/>
              <a:gd name="connsiteX3" fmla="*/ 116064 w 177886"/>
              <a:gd name="connsiteY3" fmla="*/ 95607 h 97057"/>
              <a:gd name="connsiteX4" fmla="*/ 1764 w 177886"/>
              <a:gd name="connsiteY4" fmla="*/ 357 h 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86" h="97057">
                <a:moveTo>
                  <a:pt x="1764" y="357"/>
                </a:moveTo>
                <a:cubicBezTo>
                  <a:pt x="-8290" y="-4935"/>
                  <a:pt x="26635" y="50099"/>
                  <a:pt x="55739" y="63857"/>
                </a:cubicBezTo>
                <a:cubicBezTo>
                  <a:pt x="84843" y="77615"/>
                  <a:pt x="166335" y="77615"/>
                  <a:pt x="176389" y="82907"/>
                </a:cubicBezTo>
                <a:cubicBezTo>
                  <a:pt x="186443" y="88199"/>
                  <a:pt x="143581" y="101428"/>
                  <a:pt x="116064" y="95607"/>
                </a:cubicBezTo>
                <a:cubicBezTo>
                  <a:pt x="88547" y="89786"/>
                  <a:pt x="11818" y="5649"/>
                  <a:pt x="1764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E7A67631-8C5B-F23C-F41D-2AD7C9951085}"/>
              </a:ext>
            </a:extLst>
          </p:cNvPr>
          <p:cNvSpPr/>
          <p:nvPr/>
        </p:nvSpPr>
        <p:spPr>
          <a:xfrm>
            <a:off x="4895830" y="4800645"/>
            <a:ext cx="181547" cy="105782"/>
          </a:xfrm>
          <a:custGeom>
            <a:avLst/>
            <a:gdLst>
              <a:gd name="connsiteX0" fmla="*/ 20 w 181547"/>
              <a:gd name="connsiteY0" fmla="*/ 25355 h 105782"/>
              <a:gd name="connsiteX1" fmla="*/ 69870 w 181547"/>
              <a:gd name="connsiteY1" fmla="*/ 3130 h 105782"/>
              <a:gd name="connsiteX2" fmla="*/ 180995 w 181547"/>
              <a:gd name="connsiteY2" fmla="*/ 104730 h 105782"/>
              <a:gd name="connsiteX3" fmla="*/ 111145 w 181547"/>
              <a:gd name="connsiteY3" fmla="*/ 53930 h 105782"/>
              <a:gd name="connsiteX4" fmla="*/ 76220 w 181547"/>
              <a:gd name="connsiteY4" fmla="*/ 19005 h 105782"/>
              <a:gd name="connsiteX5" fmla="*/ 20 w 181547"/>
              <a:gd name="connsiteY5" fmla="*/ 25355 h 10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547" h="105782">
                <a:moveTo>
                  <a:pt x="20" y="25355"/>
                </a:moveTo>
                <a:cubicBezTo>
                  <a:pt x="-1038" y="22709"/>
                  <a:pt x="39708" y="-10099"/>
                  <a:pt x="69870" y="3130"/>
                </a:cubicBezTo>
                <a:cubicBezTo>
                  <a:pt x="100032" y="16359"/>
                  <a:pt x="174116" y="96263"/>
                  <a:pt x="180995" y="104730"/>
                </a:cubicBezTo>
                <a:cubicBezTo>
                  <a:pt x="187874" y="113197"/>
                  <a:pt x="128607" y="68217"/>
                  <a:pt x="111145" y="53930"/>
                </a:cubicBezTo>
                <a:cubicBezTo>
                  <a:pt x="93683" y="39643"/>
                  <a:pt x="88391" y="23767"/>
                  <a:pt x="76220" y="19005"/>
                </a:cubicBezTo>
                <a:cubicBezTo>
                  <a:pt x="64049" y="14243"/>
                  <a:pt x="1078" y="28001"/>
                  <a:pt x="20" y="2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47C8E75-6F10-B76E-0BC0-509601E7EEA0}"/>
              </a:ext>
            </a:extLst>
          </p:cNvPr>
          <p:cNvSpPr/>
          <p:nvPr/>
        </p:nvSpPr>
        <p:spPr>
          <a:xfrm>
            <a:off x="4862977" y="4856697"/>
            <a:ext cx="209151" cy="137195"/>
          </a:xfrm>
          <a:custGeom>
            <a:avLst/>
            <a:gdLst>
              <a:gd name="connsiteX0" fmla="*/ 1123 w 209151"/>
              <a:gd name="connsiteY0" fmla="*/ 1053 h 137195"/>
              <a:gd name="connsiteX1" fmla="*/ 45573 w 209151"/>
              <a:gd name="connsiteY1" fmla="*/ 67728 h 137195"/>
              <a:gd name="connsiteX2" fmla="*/ 153523 w 209151"/>
              <a:gd name="connsiteY2" fmla="*/ 112178 h 137195"/>
              <a:gd name="connsiteX3" fmla="*/ 207498 w 209151"/>
              <a:gd name="connsiteY3" fmla="*/ 64553 h 137195"/>
              <a:gd name="connsiteX4" fmla="*/ 185273 w 209151"/>
              <a:gd name="connsiteY4" fmla="*/ 128053 h 137195"/>
              <a:gd name="connsiteX5" fmla="*/ 86848 w 209151"/>
              <a:gd name="connsiteY5" fmla="*/ 124878 h 137195"/>
              <a:gd name="connsiteX6" fmla="*/ 1123 w 209151"/>
              <a:gd name="connsiteY6" fmla="*/ 1053 h 1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51" h="137195">
                <a:moveTo>
                  <a:pt x="1123" y="1053"/>
                </a:moveTo>
                <a:cubicBezTo>
                  <a:pt x="-5756" y="-8472"/>
                  <a:pt x="20173" y="49207"/>
                  <a:pt x="45573" y="67728"/>
                </a:cubicBezTo>
                <a:cubicBezTo>
                  <a:pt x="70973" y="86249"/>
                  <a:pt x="126536" y="112707"/>
                  <a:pt x="153523" y="112178"/>
                </a:cubicBezTo>
                <a:cubicBezTo>
                  <a:pt x="180510" y="111649"/>
                  <a:pt x="202206" y="61907"/>
                  <a:pt x="207498" y="64553"/>
                </a:cubicBezTo>
                <a:cubicBezTo>
                  <a:pt x="212790" y="67199"/>
                  <a:pt x="205381" y="117999"/>
                  <a:pt x="185273" y="128053"/>
                </a:cubicBezTo>
                <a:cubicBezTo>
                  <a:pt x="165165" y="138107"/>
                  <a:pt x="116481" y="143399"/>
                  <a:pt x="86848" y="124878"/>
                </a:cubicBezTo>
                <a:cubicBezTo>
                  <a:pt x="57215" y="106357"/>
                  <a:pt x="8002" y="10578"/>
                  <a:pt x="1123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89B5937-3885-F63E-67E0-3027EFB8D802}"/>
              </a:ext>
            </a:extLst>
          </p:cNvPr>
          <p:cNvSpPr/>
          <p:nvPr/>
        </p:nvSpPr>
        <p:spPr>
          <a:xfrm>
            <a:off x="4814232" y="5054600"/>
            <a:ext cx="184191" cy="111638"/>
          </a:xfrm>
          <a:custGeom>
            <a:avLst/>
            <a:gdLst>
              <a:gd name="connsiteX0" fmla="*/ 2243 w 184191"/>
              <a:gd name="connsiteY0" fmla="*/ 0 h 111638"/>
              <a:gd name="connsiteX1" fmla="*/ 43518 w 184191"/>
              <a:gd name="connsiteY1" fmla="*/ 73025 h 111638"/>
              <a:gd name="connsiteX2" fmla="*/ 148293 w 184191"/>
              <a:gd name="connsiteY2" fmla="*/ 98425 h 111638"/>
              <a:gd name="connsiteX3" fmla="*/ 183218 w 184191"/>
              <a:gd name="connsiteY3" fmla="*/ 95250 h 111638"/>
              <a:gd name="connsiteX4" fmla="*/ 116543 w 184191"/>
              <a:gd name="connsiteY4" fmla="*/ 111125 h 111638"/>
              <a:gd name="connsiteX5" fmla="*/ 18118 w 184191"/>
              <a:gd name="connsiteY5" fmla="*/ 73025 h 111638"/>
              <a:gd name="connsiteX6" fmla="*/ 2243 w 184191"/>
              <a:gd name="connsiteY6" fmla="*/ 0 h 11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91" h="111638">
                <a:moveTo>
                  <a:pt x="2243" y="0"/>
                </a:moveTo>
                <a:cubicBezTo>
                  <a:pt x="6476" y="0"/>
                  <a:pt x="19176" y="56621"/>
                  <a:pt x="43518" y="73025"/>
                </a:cubicBezTo>
                <a:cubicBezTo>
                  <a:pt x="67860" y="89429"/>
                  <a:pt x="125010" y="94721"/>
                  <a:pt x="148293" y="98425"/>
                </a:cubicBezTo>
                <a:cubicBezTo>
                  <a:pt x="171576" y="102129"/>
                  <a:pt x="188510" y="93133"/>
                  <a:pt x="183218" y="95250"/>
                </a:cubicBezTo>
                <a:cubicBezTo>
                  <a:pt x="177926" y="97367"/>
                  <a:pt x="144060" y="114829"/>
                  <a:pt x="116543" y="111125"/>
                </a:cubicBezTo>
                <a:cubicBezTo>
                  <a:pt x="89026" y="107421"/>
                  <a:pt x="38226" y="87842"/>
                  <a:pt x="18118" y="73025"/>
                </a:cubicBezTo>
                <a:cubicBezTo>
                  <a:pt x="-1990" y="58208"/>
                  <a:pt x="-1990" y="0"/>
                  <a:pt x="22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61C703E-3228-2C62-FC80-8EB6E5A0FC38}"/>
              </a:ext>
            </a:extLst>
          </p:cNvPr>
          <p:cNvSpPr/>
          <p:nvPr/>
        </p:nvSpPr>
        <p:spPr>
          <a:xfrm>
            <a:off x="4810055" y="5027554"/>
            <a:ext cx="193695" cy="116652"/>
          </a:xfrm>
          <a:custGeom>
            <a:avLst/>
            <a:gdLst>
              <a:gd name="connsiteX0" fmla="*/ 70 w 193695"/>
              <a:gd name="connsiteY0" fmla="*/ 7996 h 116652"/>
              <a:gd name="connsiteX1" fmla="*/ 101670 w 193695"/>
              <a:gd name="connsiteY1" fmla="*/ 7996 h 116652"/>
              <a:gd name="connsiteX2" fmla="*/ 190570 w 193695"/>
              <a:gd name="connsiteY2" fmla="*/ 115946 h 116652"/>
              <a:gd name="connsiteX3" fmla="*/ 168345 w 193695"/>
              <a:gd name="connsiteY3" fmla="*/ 52446 h 116652"/>
              <a:gd name="connsiteX4" fmla="*/ 117545 w 193695"/>
              <a:gd name="connsiteY4" fmla="*/ 7996 h 116652"/>
              <a:gd name="connsiteX5" fmla="*/ 70 w 193695"/>
              <a:gd name="connsiteY5" fmla="*/ 7996 h 11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695" h="116652">
                <a:moveTo>
                  <a:pt x="70" y="7996"/>
                </a:moveTo>
                <a:cubicBezTo>
                  <a:pt x="-2576" y="7996"/>
                  <a:pt x="69920" y="-9996"/>
                  <a:pt x="101670" y="7996"/>
                </a:cubicBezTo>
                <a:cubicBezTo>
                  <a:pt x="133420" y="25988"/>
                  <a:pt x="179458" y="108538"/>
                  <a:pt x="190570" y="115946"/>
                </a:cubicBezTo>
                <a:cubicBezTo>
                  <a:pt x="201683" y="123354"/>
                  <a:pt x="180516" y="70438"/>
                  <a:pt x="168345" y="52446"/>
                </a:cubicBezTo>
                <a:cubicBezTo>
                  <a:pt x="156174" y="34454"/>
                  <a:pt x="139241" y="15933"/>
                  <a:pt x="117545" y="7996"/>
                </a:cubicBezTo>
                <a:cubicBezTo>
                  <a:pt x="95849" y="59"/>
                  <a:pt x="2716" y="7996"/>
                  <a:pt x="70" y="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5FDBA7B-2991-0860-987F-727EF5DCC039}"/>
              </a:ext>
            </a:extLst>
          </p:cNvPr>
          <p:cNvSpPr/>
          <p:nvPr/>
        </p:nvSpPr>
        <p:spPr>
          <a:xfrm>
            <a:off x="4784712" y="5095546"/>
            <a:ext cx="218890" cy="121551"/>
          </a:xfrm>
          <a:custGeom>
            <a:avLst/>
            <a:gdLst>
              <a:gd name="connsiteX0" fmla="*/ 13 w 218890"/>
              <a:gd name="connsiteY0" fmla="*/ 329 h 121551"/>
              <a:gd name="connsiteX1" fmla="*/ 38113 w 218890"/>
              <a:gd name="connsiteY1" fmla="*/ 60654 h 121551"/>
              <a:gd name="connsiteX2" fmla="*/ 139713 w 218890"/>
              <a:gd name="connsiteY2" fmla="*/ 101929 h 121551"/>
              <a:gd name="connsiteX3" fmla="*/ 215913 w 218890"/>
              <a:gd name="connsiteY3" fmla="*/ 63829 h 121551"/>
              <a:gd name="connsiteX4" fmla="*/ 187338 w 218890"/>
              <a:gd name="connsiteY4" fmla="*/ 120979 h 121551"/>
              <a:gd name="connsiteX5" fmla="*/ 41288 w 218890"/>
              <a:gd name="connsiteY5" fmla="*/ 89229 h 121551"/>
              <a:gd name="connsiteX6" fmla="*/ 13 w 218890"/>
              <a:gd name="connsiteY6" fmla="*/ 329 h 1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90" h="121551">
                <a:moveTo>
                  <a:pt x="13" y="329"/>
                </a:moveTo>
                <a:cubicBezTo>
                  <a:pt x="-516" y="-4434"/>
                  <a:pt x="14830" y="43721"/>
                  <a:pt x="38113" y="60654"/>
                </a:cubicBezTo>
                <a:cubicBezTo>
                  <a:pt x="61396" y="77587"/>
                  <a:pt x="110080" y="101400"/>
                  <a:pt x="139713" y="101929"/>
                </a:cubicBezTo>
                <a:cubicBezTo>
                  <a:pt x="169346" y="102458"/>
                  <a:pt x="207975" y="60654"/>
                  <a:pt x="215913" y="63829"/>
                </a:cubicBezTo>
                <a:cubicBezTo>
                  <a:pt x="223851" y="67004"/>
                  <a:pt x="216442" y="116746"/>
                  <a:pt x="187338" y="120979"/>
                </a:cubicBezTo>
                <a:cubicBezTo>
                  <a:pt x="158234" y="125212"/>
                  <a:pt x="72509" y="105104"/>
                  <a:pt x="41288" y="89229"/>
                </a:cubicBezTo>
                <a:cubicBezTo>
                  <a:pt x="10067" y="73354"/>
                  <a:pt x="542" y="5092"/>
                  <a:pt x="13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16DBF37-16EF-51B4-4B7C-84F8991317E8}"/>
              </a:ext>
            </a:extLst>
          </p:cNvPr>
          <p:cNvSpPr/>
          <p:nvPr/>
        </p:nvSpPr>
        <p:spPr>
          <a:xfrm>
            <a:off x="3972076" y="4974647"/>
            <a:ext cx="1081505" cy="395397"/>
          </a:xfrm>
          <a:custGeom>
            <a:avLst/>
            <a:gdLst>
              <a:gd name="connsiteX0" fmla="*/ 3024 w 1081505"/>
              <a:gd name="connsiteY0" fmla="*/ 6928 h 395397"/>
              <a:gd name="connsiteX1" fmla="*/ 295124 w 1081505"/>
              <a:gd name="connsiteY1" fmla="*/ 25978 h 395397"/>
              <a:gd name="connsiteX2" fmla="*/ 961874 w 1081505"/>
              <a:gd name="connsiteY2" fmla="*/ 279978 h 395397"/>
              <a:gd name="connsiteX3" fmla="*/ 1031724 w 1081505"/>
              <a:gd name="connsiteY3" fmla="*/ 292678 h 395397"/>
              <a:gd name="connsiteX4" fmla="*/ 1063474 w 1081505"/>
              <a:gd name="connsiteY4" fmla="*/ 394278 h 395397"/>
              <a:gd name="connsiteX5" fmla="*/ 1038074 w 1081505"/>
              <a:gd name="connsiteY5" fmla="*/ 333953 h 395397"/>
              <a:gd name="connsiteX6" fmla="*/ 590399 w 1081505"/>
              <a:gd name="connsiteY6" fmla="*/ 143453 h 395397"/>
              <a:gd name="connsiteX7" fmla="*/ 168124 w 1081505"/>
              <a:gd name="connsiteY7" fmla="*/ 13278 h 395397"/>
              <a:gd name="connsiteX8" fmla="*/ 3024 w 1081505"/>
              <a:gd name="connsiteY8" fmla="*/ 6928 h 39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505" h="395397">
                <a:moveTo>
                  <a:pt x="3024" y="6928"/>
                </a:moveTo>
                <a:cubicBezTo>
                  <a:pt x="24191" y="9045"/>
                  <a:pt x="135316" y="-19530"/>
                  <a:pt x="295124" y="25978"/>
                </a:cubicBezTo>
                <a:cubicBezTo>
                  <a:pt x="454932" y="71486"/>
                  <a:pt x="839107" y="235528"/>
                  <a:pt x="961874" y="279978"/>
                </a:cubicBezTo>
                <a:cubicBezTo>
                  <a:pt x="1084641" y="324428"/>
                  <a:pt x="1014791" y="273628"/>
                  <a:pt x="1031724" y="292678"/>
                </a:cubicBezTo>
                <a:cubicBezTo>
                  <a:pt x="1048657" y="311728"/>
                  <a:pt x="1062416" y="387399"/>
                  <a:pt x="1063474" y="394278"/>
                </a:cubicBezTo>
                <a:cubicBezTo>
                  <a:pt x="1064532" y="401157"/>
                  <a:pt x="1116920" y="375757"/>
                  <a:pt x="1038074" y="333953"/>
                </a:cubicBezTo>
                <a:cubicBezTo>
                  <a:pt x="959228" y="292149"/>
                  <a:pt x="735391" y="196899"/>
                  <a:pt x="590399" y="143453"/>
                </a:cubicBezTo>
                <a:cubicBezTo>
                  <a:pt x="445407" y="90007"/>
                  <a:pt x="260728" y="36561"/>
                  <a:pt x="168124" y="13278"/>
                </a:cubicBezTo>
                <a:cubicBezTo>
                  <a:pt x="75520" y="-10005"/>
                  <a:pt x="-18143" y="4811"/>
                  <a:pt x="3024" y="6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9B98FA1-D3CA-11C5-7104-85D9B983C628}"/>
              </a:ext>
            </a:extLst>
          </p:cNvPr>
          <p:cNvSpPr/>
          <p:nvPr/>
        </p:nvSpPr>
        <p:spPr>
          <a:xfrm>
            <a:off x="3986623" y="4996244"/>
            <a:ext cx="171853" cy="87590"/>
          </a:xfrm>
          <a:custGeom>
            <a:avLst/>
            <a:gdLst>
              <a:gd name="connsiteX0" fmla="*/ 1177 w 171853"/>
              <a:gd name="connsiteY0" fmla="*/ 1206 h 87590"/>
              <a:gd name="connsiteX1" fmla="*/ 169452 w 171853"/>
              <a:gd name="connsiteY1" fmla="*/ 86931 h 87590"/>
              <a:gd name="connsiteX2" fmla="*/ 96427 w 171853"/>
              <a:gd name="connsiteY2" fmla="*/ 39306 h 87590"/>
              <a:gd name="connsiteX3" fmla="*/ 1177 w 171853"/>
              <a:gd name="connsiteY3" fmla="*/ 1206 h 8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853" h="87590">
                <a:moveTo>
                  <a:pt x="1177" y="1206"/>
                </a:moveTo>
                <a:cubicBezTo>
                  <a:pt x="13348" y="9143"/>
                  <a:pt x="153577" y="80581"/>
                  <a:pt x="169452" y="86931"/>
                </a:cubicBezTo>
                <a:cubicBezTo>
                  <a:pt x="185327" y="93281"/>
                  <a:pt x="118123" y="52006"/>
                  <a:pt x="96427" y="39306"/>
                </a:cubicBezTo>
                <a:cubicBezTo>
                  <a:pt x="74731" y="26606"/>
                  <a:pt x="-10994" y="-6731"/>
                  <a:pt x="1177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84250AF-2E69-5046-F187-BF2AA62FB936}"/>
              </a:ext>
            </a:extLst>
          </p:cNvPr>
          <p:cNvSpPr/>
          <p:nvPr/>
        </p:nvSpPr>
        <p:spPr>
          <a:xfrm>
            <a:off x="4136941" y="5043293"/>
            <a:ext cx="633934" cy="236159"/>
          </a:xfrm>
          <a:custGeom>
            <a:avLst/>
            <a:gdLst>
              <a:gd name="connsiteX0" fmla="*/ 84 w 633934"/>
              <a:gd name="connsiteY0" fmla="*/ 1782 h 236159"/>
              <a:gd name="connsiteX1" fmla="*/ 238209 w 633934"/>
              <a:gd name="connsiteY1" fmla="*/ 65282 h 236159"/>
              <a:gd name="connsiteX2" fmla="*/ 596984 w 633934"/>
              <a:gd name="connsiteY2" fmla="*/ 220857 h 236159"/>
              <a:gd name="connsiteX3" fmla="*/ 622384 w 633934"/>
              <a:gd name="connsiteY3" fmla="*/ 230382 h 236159"/>
              <a:gd name="connsiteX4" fmla="*/ 215984 w 633934"/>
              <a:gd name="connsiteY4" fmla="*/ 36707 h 236159"/>
              <a:gd name="connsiteX5" fmla="*/ 84 w 633934"/>
              <a:gd name="connsiteY5" fmla="*/ 1782 h 2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934" h="236159">
                <a:moveTo>
                  <a:pt x="84" y="1782"/>
                </a:moveTo>
                <a:cubicBezTo>
                  <a:pt x="3788" y="6544"/>
                  <a:pt x="138726" y="28769"/>
                  <a:pt x="238209" y="65282"/>
                </a:cubicBezTo>
                <a:cubicBezTo>
                  <a:pt x="337692" y="101795"/>
                  <a:pt x="532955" y="193340"/>
                  <a:pt x="596984" y="220857"/>
                </a:cubicBezTo>
                <a:cubicBezTo>
                  <a:pt x="661013" y="248374"/>
                  <a:pt x="622384" y="230382"/>
                  <a:pt x="622384" y="230382"/>
                </a:cubicBezTo>
                <a:cubicBezTo>
                  <a:pt x="558884" y="199690"/>
                  <a:pt x="316526" y="73749"/>
                  <a:pt x="215984" y="36707"/>
                </a:cubicBezTo>
                <a:cubicBezTo>
                  <a:pt x="115442" y="-335"/>
                  <a:pt x="-3620" y="-2980"/>
                  <a:pt x="84" y="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21997D19-2937-16E5-513D-E5C4A8238A86}"/>
              </a:ext>
            </a:extLst>
          </p:cNvPr>
          <p:cNvSpPr/>
          <p:nvPr/>
        </p:nvSpPr>
        <p:spPr>
          <a:xfrm>
            <a:off x="4756078" y="5279432"/>
            <a:ext cx="273545" cy="89548"/>
          </a:xfrm>
          <a:custGeom>
            <a:avLst/>
            <a:gdLst>
              <a:gd name="connsiteX0" fmla="*/ 72 w 273545"/>
              <a:gd name="connsiteY0" fmla="*/ 593 h 89548"/>
              <a:gd name="connsiteX1" fmla="*/ 190572 w 273545"/>
              <a:gd name="connsiteY1" fmla="*/ 48218 h 89548"/>
              <a:gd name="connsiteX2" fmla="*/ 235022 w 273545"/>
              <a:gd name="connsiteY2" fmla="*/ 83143 h 89548"/>
              <a:gd name="connsiteX3" fmla="*/ 273122 w 273545"/>
              <a:gd name="connsiteY3" fmla="*/ 86318 h 89548"/>
              <a:gd name="connsiteX4" fmla="*/ 209622 w 273545"/>
              <a:gd name="connsiteY4" fmla="*/ 48218 h 89548"/>
              <a:gd name="connsiteX5" fmla="*/ 168347 w 273545"/>
              <a:gd name="connsiteY5" fmla="*/ 22818 h 89548"/>
              <a:gd name="connsiteX6" fmla="*/ 72 w 273545"/>
              <a:gd name="connsiteY6" fmla="*/ 593 h 8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45" h="89548">
                <a:moveTo>
                  <a:pt x="72" y="593"/>
                </a:moveTo>
                <a:cubicBezTo>
                  <a:pt x="3776" y="4826"/>
                  <a:pt x="151414" y="34460"/>
                  <a:pt x="190572" y="48218"/>
                </a:cubicBezTo>
                <a:cubicBezTo>
                  <a:pt x="229730" y="61976"/>
                  <a:pt x="221264" y="76793"/>
                  <a:pt x="235022" y="83143"/>
                </a:cubicBezTo>
                <a:cubicBezTo>
                  <a:pt x="248780" y="89493"/>
                  <a:pt x="277355" y="92139"/>
                  <a:pt x="273122" y="86318"/>
                </a:cubicBezTo>
                <a:cubicBezTo>
                  <a:pt x="268889" y="80497"/>
                  <a:pt x="209622" y="48218"/>
                  <a:pt x="209622" y="48218"/>
                </a:cubicBezTo>
                <a:cubicBezTo>
                  <a:pt x="192160" y="37635"/>
                  <a:pt x="200626" y="29697"/>
                  <a:pt x="168347" y="22818"/>
                </a:cubicBezTo>
                <a:cubicBezTo>
                  <a:pt x="136068" y="15939"/>
                  <a:pt x="-3632" y="-3640"/>
                  <a:pt x="72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6423D6C-6744-EBF6-BF56-E2A7C4F71F11}"/>
              </a:ext>
            </a:extLst>
          </p:cNvPr>
          <p:cNvSpPr/>
          <p:nvPr/>
        </p:nvSpPr>
        <p:spPr>
          <a:xfrm>
            <a:off x="3762597" y="5000524"/>
            <a:ext cx="230379" cy="48254"/>
          </a:xfrm>
          <a:custGeom>
            <a:avLst/>
            <a:gdLst>
              <a:gd name="connsiteX0" fmla="*/ 6128 w 230379"/>
              <a:gd name="connsiteY0" fmla="*/ 38201 h 48254"/>
              <a:gd name="connsiteX1" fmla="*/ 212503 w 230379"/>
              <a:gd name="connsiteY1" fmla="*/ 22326 h 48254"/>
              <a:gd name="connsiteX2" fmla="*/ 218853 w 230379"/>
              <a:gd name="connsiteY2" fmla="*/ 101 h 48254"/>
              <a:gd name="connsiteX3" fmla="*/ 206153 w 230379"/>
              <a:gd name="connsiteY3" fmla="*/ 31851 h 48254"/>
              <a:gd name="connsiteX4" fmla="*/ 66453 w 230379"/>
              <a:gd name="connsiteY4" fmla="*/ 47726 h 48254"/>
              <a:gd name="connsiteX5" fmla="*/ 6128 w 230379"/>
              <a:gd name="connsiteY5" fmla="*/ 38201 h 4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379" h="48254">
                <a:moveTo>
                  <a:pt x="6128" y="38201"/>
                </a:moveTo>
                <a:cubicBezTo>
                  <a:pt x="30470" y="33968"/>
                  <a:pt x="177049" y="28676"/>
                  <a:pt x="212503" y="22326"/>
                </a:cubicBezTo>
                <a:cubicBezTo>
                  <a:pt x="247957" y="15976"/>
                  <a:pt x="219911" y="-1487"/>
                  <a:pt x="218853" y="101"/>
                </a:cubicBezTo>
                <a:cubicBezTo>
                  <a:pt x="217795" y="1689"/>
                  <a:pt x="231553" y="23914"/>
                  <a:pt x="206153" y="31851"/>
                </a:cubicBezTo>
                <a:cubicBezTo>
                  <a:pt x="180753" y="39788"/>
                  <a:pt x="97145" y="45080"/>
                  <a:pt x="66453" y="47726"/>
                </a:cubicBezTo>
                <a:cubicBezTo>
                  <a:pt x="35761" y="50372"/>
                  <a:pt x="-18214" y="42434"/>
                  <a:pt x="6128" y="38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8161182-40A9-C0CE-B103-18013F36338A}"/>
              </a:ext>
            </a:extLst>
          </p:cNvPr>
          <p:cNvSpPr/>
          <p:nvPr/>
        </p:nvSpPr>
        <p:spPr>
          <a:xfrm>
            <a:off x="3289300" y="5057638"/>
            <a:ext cx="508047" cy="168506"/>
          </a:xfrm>
          <a:custGeom>
            <a:avLst/>
            <a:gdLst>
              <a:gd name="connsiteX0" fmla="*/ 508000 w 508047"/>
              <a:gd name="connsiteY0" fmla="*/ 137 h 168506"/>
              <a:gd name="connsiteX1" fmla="*/ 412750 w 508047"/>
              <a:gd name="connsiteY1" fmla="*/ 35062 h 168506"/>
              <a:gd name="connsiteX2" fmla="*/ 349250 w 508047"/>
              <a:gd name="connsiteY2" fmla="*/ 85862 h 168506"/>
              <a:gd name="connsiteX3" fmla="*/ 0 w 508047"/>
              <a:gd name="connsiteY3" fmla="*/ 168412 h 168506"/>
              <a:gd name="connsiteX4" fmla="*/ 352425 w 508047"/>
              <a:gd name="connsiteY4" fmla="*/ 101737 h 168506"/>
              <a:gd name="connsiteX5" fmla="*/ 400050 w 508047"/>
              <a:gd name="connsiteY5" fmla="*/ 73162 h 168506"/>
              <a:gd name="connsiteX6" fmla="*/ 425450 w 508047"/>
              <a:gd name="connsiteY6" fmla="*/ 47762 h 168506"/>
              <a:gd name="connsiteX7" fmla="*/ 508000 w 508047"/>
              <a:gd name="connsiteY7" fmla="*/ 137 h 1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047" h="168506">
                <a:moveTo>
                  <a:pt x="508000" y="137"/>
                </a:moveTo>
                <a:cubicBezTo>
                  <a:pt x="505883" y="-1980"/>
                  <a:pt x="439208" y="20775"/>
                  <a:pt x="412750" y="35062"/>
                </a:cubicBezTo>
                <a:cubicBezTo>
                  <a:pt x="386292" y="49349"/>
                  <a:pt x="418041" y="63637"/>
                  <a:pt x="349250" y="85862"/>
                </a:cubicBezTo>
                <a:cubicBezTo>
                  <a:pt x="280459" y="108087"/>
                  <a:pt x="-529" y="165766"/>
                  <a:pt x="0" y="168412"/>
                </a:cubicBezTo>
                <a:cubicBezTo>
                  <a:pt x="529" y="171058"/>
                  <a:pt x="285750" y="117612"/>
                  <a:pt x="352425" y="101737"/>
                </a:cubicBezTo>
                <a:cubicBezTo>
                  <a:pt x="419100" y="85862"/>
                  <a:pt x="387879" y="82158"/>
                  <a:pt x="400050" y="73162"/>
                </a:cubicBezTo>
                <a:cubicBezTo>
                  <a:pt x="412221" y="64166"/>
                  <a:pt x="410104" y="56758"/>
                  <a:pt x="425450" y="47762"/>
                </a:cubicBezTo>
                <a:cubicBezTo>
                  <a:pt x="440796" y="38766"/>
                  <a:pt x="510117" y="2254"/>
                  <a:pt x="50800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E706C17-C045-0151-B300-8682442306AF}"/>
              </a:ext>
            </a:extLst>
          </p:cNvPr>
          <p:cNvSpPr/>
          <p:nvPr/>
        </p:nvSpPr>
        <p:spPr>
          <a:xfrm>
            <a:off x="2977979" y="5051425"/>
            <a:ext cx="793921" cy="450876"/>
          </a:xfrm>
          <a:custGeom>
            <a:avLst/>
            <a:gdLst>
              <a:gd name="connsiteX0" fmla="*/ 793921 w 793921"/>
              <a:gd name="connsiteY0" fmla="*/ 0 h 450876"/>
              <a:gd name="connsiteX1" fmla="*/ 311321 w 793921"/>
              <a:gd name="connsiteY1" fmla="*/ 136525 h 450876"/>
              <a:gd name="connsiteX2" fmla="*/ 209721 w 793921"/>
              <a:gd name="connsiteY2" fmla="*/ 200025 h 450876"/>
              <a:gd name="connsiteX3" fmla="*/ 171 w 793921"/>
              <a:gd name="connsiteY3" fmla="*/ 450850 h 450876"/>
              <a:gd name="connsiteX4" fmla="*/ 174796 w 793921"/>
              <a:gd name="connsiteY4" fmla="*/ 215900 h 450876"/>
              <a:gd name="connsiteX5" fmla="*/ 219246 w 793921"/>
              <a:gd name="connsiteY5" fmla="*/ 190500 h 450876"/>
              <a:gd name="connsiteX6" fmla="*/ 295446 w 793921"/>
              <a:gd name="connsiteY6" fmla="*/ 168275 h 450876"/>
              <a:gd name="connsiteX7" fmla="*/ 793921 w 793921"/>
              <a:gd name="connsiteY7" fmla="*/ 0 h 4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21" h="450876">
                <a:moveTo>
                  <a:pt x="793921" y="0"/>
                </a:moveTo>
                <a:cubicBezTo>
                  <a:pt x="601304" y="51594"/>
                  <a:pt x="408688" y="103188"/>
                  <a:pt x="311321" y="136525"/>
                </a:cubicBezTo>
                <a:cubicBezTo>
                  <a:pt x="213954" y="169862"/>
                  <a:pt x="261579" y="147638"/>
                  <a:pt x="209721" y="200025"/>
                </a:cubicBezTo>
                <a:cubicBezTo>
                  <a:pt x="157863" y="252413"/>
                  <a:pt x="5992" y="448204"/>
                  <a:pt x="171" y="450850"/>
                </a:cubicBezTo>
                <a:cubicBezTo>
                  <a:pt x="-5650" y="453496"/>
                  <a:pt x="138283" y="259292"/>
                  <a:pt x="174796" y="215900"/>
                </a:cubicBezTo>
                <a:cubicBezTo>
                  <a:pt x="211309" y="172508"/>
                  <a:pt x="199138" y="198437"/>
                  <a:pt x="219246" y="190500"/>
                </a:cubicBezTo>
                <a:cubicBezTo>
                  <a:pt x="239354" y="182563"/>
                  <a:pt x="295446" y="168275"/>
                  <a:pt x="295446" y="168275"/>
                </a:cubicBezTo>
                <a:lnTo>
                  <a:pt x="79392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3DC196-4E7D-6066-2204-4954989C6DCD}"/>
              </a:ext>
            </a:extLst>
          </p:cNvPr>
          <p:cNvSpPr/>
          <p:nvPr/>
        </p:nvSpPr>
        <p:spPr>
          <a:xfrm>
            <a:off x="3000331" y="5225766"/>
            <a:ext cx="371625" cy="273354"/>
          </a:xfrm>
          <a:custGeom>
            <a:avLst/>
            <a:gdLst>
              <a:gd name="connsiteX0" fmla="*/ 44 w 371625"/>
              <a:gd name="connsiteY0" fmla="*/ 273334 h 273354"/>
              <a:gd name="connsiteX1" fmla="*/ 244519 w 371625"/>
              <a:gd name="connsiteY1" fmla="*/ 63784 h 273354"/>
              <a:gd name="connsiteX2" fmla="*/ 371519 w 371625"/>
              <a:gd name="connsiteY2" fmla="*/ 284 h 273354"/>
              <a:gd name="connsiteX3" fmla="*/ 225469 w 371625"/>
              <a:gd name="connsiteY3" fmla="*/ 51084 h 273354"/>
              <a:gd name="connsiteX4" fmla="*/ 44 w 371625"/>
              <a:gd name="connsiteY4" fmla="*/ 273334 h 27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625" h="273354">
                <a:moveTo>
                  <a:pt x="44" y="273334"/>
                </a:moveTo>
                <a:cubicBezTo>
                  <a:pt x="3219" y="275451"/>
                  <a:pt x="182607" y="109292"/>
                  <a:pt x="244519" y="63784"/>
                </a:cubicBezTo>
                <a:cubicBezTo>
                  <a:pt x="306431" y="18276"/>
                  <a:pt x="374694" y="2401"/>
                  <a:pt x="371519" y="284"/>
                </a:cubicBezTo>
                <a:cubicBezTo>
                  <a:pt x="368344" y="-1833"/>
                  <a:pt x="287381" y="7163"/>
                  <a:pt x="225469" y="51084"/>
                </a:cubicBezTo>
                <a:cubicBezTo>
                  <a:pt x="163557" y="95005"/>
                  <a:pt x="-3131" y="271217"/>
                  <a:pt x="44" y="27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981BDA03-C820-C48D-0521-14CC3AFEBCC4}"/>
              </a:ext>
            </a:extLst>
          </p:cNvPr>
          <p:cNvSpPr/>
          <p:nvPr/>
        </p:nvSpPr>
        <p:spPr>
          <a:xfrm>
            <a:off x="4594211" y="5372085"/>
            <a:ext cx="368564" cy="520900"/>
          </a:xfrm>
          <a:custGeom>
            <a:avLst/>
            <a:gdLst>
              <a:gd name="connsiteX0" fmla="*/ 368314 w 368564"/>
              <a:gd name="connsiteY0" fmla="*/ 15 h 520900"/>
              <a:gd name="connsiteX1" fmla="*/ 333389 w 368564"/>
              <a:gd name="connsiteY1" fmla="*/ 180990 h 520900"/>
              <a:gd name="connsiteX2" fmla="*/ 180989 w 368564"/>
              <a:gd name="connsiteY2" fmla="*/ 381015 h 520900"/>
              <a:gd name="connsiteX3" fmla="*/ 14 w 368564"/>
              <a:gd name="connsiteY3" fmla="*/ 520715 h 520900"/>
              <a:gd name="connsiteX4" fmla="*/ 190514 w 368564"/>
              <a:gd name="connsiteY4" fmla="*/ 352440 h 520900"/>
              <a:gd name="connsiteX5" fmla="*/ 323864 w 368564"/>
              <a:gd name="connsiteY5" fmla="*/ 190515 h 520900"/>
              <a:gd name="connsiteX6" fmla="*/ 368314 w 368564"/>
              <a:gd name="connsiteY6" fmla="*/ 15 h 5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64" h="520900">
                <a:moveTo>
                  <a:pt x="368314" y="15"/>
                </a:moveTo>
                <a:cubicBezTo>
                  <a:pt x="369901" y="-1572"/>
                  <a:pt x="364610" y="117490"/>
                  <a:pt x="333389" y="180990"/>
                </a:cubicBezTo>
                <a:cubicBezTo>
                  <a:pt x="302168" y="244490"/>
                  <a:pt x="236551" y="324394"/>
                  <a:pt x="180989" y="381015"/>
                </a:cubicBezTo>
                <a:cubicBezTo>
                  <a:pt x="125426" y="437636"/>
                  <a:pt x="-1573" y="525477"/>
                  <a:pt x="14" y="520715"/>
                </a:cubicBezTo>
                <a:cubicBezTo>
                  <a:pt x="1601" y="515953"/>
                  <a:pt x="136539" y="407473"/>
                  <a:pt x="190514" y="352440"/>
                </a:cubicBezTo>
                <a:cubicBezTo>
                  <a:pt x="244489" y="297407"/>
                  <a:pt x="295289" y="245548"/>
                  <a:pt x="323864" y="190515"/>
                </a:cubicBezTo>
                <a:cubicBezTo>
                  <a:pt x="352439" y="135482"/>
                  <a:pt x="366727" y="1602"/>
                  <a:pt x="36831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A3F8FDAA-B663-0CF2-AF37-B7E29F0FF032}"/>
              </a:ext>
            </a:extLst>
          </p:cNvPr>
          <p:cNvSpPr/>
          <p:nvPr/>
        </p:nvSpPr>
        <p:spPr>
          <a:xfrm>
            <a:off x="4593215" y="5362574"/>
            <a:ext cx="394732" cy="572037"/>
          </a:xfrm>
          <a:custGeom>
            <a:avLst/>
            <a:gdLst>
              <a:gd name="connsiteX0" fmla="*/ 394710 w 394732"/>
              <a:gd name="connsiteY0" fmla="*/ 1 h 572037"/>
              <a:gd name="connsiteX1" fmla="*/ 340735 w 394732"/>
              <a:gd name="connsiteY1" fmla="*/ 203201 h 572037"/>
              <a:gd name="connsiteX2" fmla="*/ 191510 w 394732"/>
              <a:gd name="connsiteY2" fmla="*/ 409576 h 572037"/>
              <a:gd name="connsiteX3" fmla="*/ 1010 w 394732"/>
              <a:gd name="connsiteY3" fmla="*/ 571501 h 572037"/>
              <a:gd name="connsiteX4" fmla="*/ 124835 w 394732"/>
              <a:gd name="connsiteY4" fmla="*/ 454026 h 572037"/>
              <a:gd name="connsiteX5" fmla="*/ 312160 w 394732"/>
              <a:gd name="connsiteY5" fmla="*/ 247651 h 572037"/>
              <a:gd name="connsiteX6" fmla="*/ 347085 w 394732"/>
              <a:gd name="connsiteY6" fmla="*/ 200026 h 572037"/>
              <a:gd name="connsiteX7" fmla="*/ 394710 w 394732"/>
              <a:gd name="connsiteY7" fmla="*/ 1 h 57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32" h="572037">
                <a:moveTo>
                  <a:pt x="394710" y="1"/>
                </a:moveTo>
                <a:cubicBezTo>
                  <a:pt x="393652" y="530"/>
                  <a:pt x="374602" y="134939"/>
                  <a:pt x="340735" y="203201"/>
                </a:cubicBezTo>
                <a:cubicBezTo>
                  <a:pt x="306868" y="271463"/>
                  <a:pt x="248131" y="348193"/>
                  <a:pt x="191510" y="409576"/>
                </a:cubicBezTo>
                <a:cubicBezTo>
                  <a:pt x="134889" y="470959"/>
                  <a:pt x="12122" y="564093"/>
                  <a:pt x="1010" y="571501"/>
                </a:cubicBezTo>
                <a:cubicBezTo>
                  <a:pt x="-10103" y="578909"/>
                  <a:pt x="72977" y="508001"/>
                  <a:pt x="124835" y="454026"/>
                </a:cubicBezTo>
                <a:cubicBezTo>
                  <a:pt x="176693" y="400051"/>
                  <a:pt x="275118" y="289984"/>
                  <a:pt x="312160" y="247651"/>
                </a:cubicBezTo>
                <a:cubicBezTo>
                  <a:pt x="349202" y="205318"/>
                  <a:pt x="334385" y="238126"/>
                  <a:pt x="347085" y="200026"/>
                </a:cubicBezTo>
                <a:cubicBezTo>
                  <a:pt x="359785" y="161926"/>
                  <a:pt x="395768" y="-528"/>
                  <a:pt x="39471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4A5E1520-2A48-DBAB-53B6-0EDD6B6B58DF}"/>
              </a:ext>
            </a:extLst>
          </p:cNvPr>
          <p:cNvSpPr/>
          <p:nvPr/>
        </p:nvSpPr>
        <p:spPr>
          <a:xfrm>
            <a:off x="4448120" y="5740370"/>
            <a:ext cx="162550" cy="377858"/>
          </a:xfrm>
          <a:custGeom>
            <a:avLst/>
            <a:gdLst>
              <a:gd name="connsiteX0" fmla="*/ 142930 w 162550"/>
              <a:gd name="connsiteY0" fmla="*/ 30 h 377858"/>
              <a:gd name="connsiteX1" fmla="*/ 146105 w 162550"/>
              <a:gd name="connsiteY1" fmla="*/ 152430 h 377858"/>
              <a:gd name="connsiteX2" fmla="*/ 114355 w 162550"/>
              <a:gd name="connsiteY2" fmla="*/ 282605 h 377858"/>
              <a:gd name="connsiteX3" fmla="*/ 55 w 162550"/>
              <a:gd name="connsiteY3" fmla="*/ 377855 h 377858"/>
              <a:gd name="connsiteX4" fmla="*/ 130230 w 162550"/>
              <a:gd name="connsiteY4" fmla="*/ 279430 h 377858"/>
              <a:gd name="connsiteX5" fmla="*/ 161980 w 162550"/>
              <a:gd name="connsiteY5" fmla="*/ 165130 h 377858"/>
              <a:gd name="connsiteX6" fmla="*/ 142930 w 162550"/>
              <a:gd name="connsiteY6" fmla="*/ 30 h 37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50" h="377858">
                <a:moveTo>
                  <a:pt x="142930" y="30"/>
                </a:moveTo>
                <a:cubicBezTo>
                  <a:pt x="140284" y="-2087"/>
                  <a:pt x="150867" y="105334"/>
                  <a:pt x="146105" y="152430"/>
                </a:cubicBezTo>
                <a:cubicBezTo>
                  <a:pt x="141343" y="199526"/>
                  <a:pt x="138697" y="245034"/>
                  <a:pt x="114355" y="282605"/>
                </a:cubicBezTo>
                <a:cubicBezTo>
                  <a:pt x="90013" y="320176"/>
                  <a:pt x="-2591" y="378384"/>
                  <a:pt x="55" y="377855"/>
                </a:cubicBezTo>
                <a:cubicBezTo>
                  <a:pt x="2701" y="377326"/>
                  <a:pt x="103242" y="314884"/>
                  <a:pt x="130230" y="279430"/>
                </a:cubicBezTo>
                <a:cubicBezTo>
                  <a:pt x="157218" y="243976"/>
                  <a:pt x="157747" y="207993"/>
                  <a:pt x="161980" y="165130"/>
                </a:cubicBezTo>
                <a:cubicBezTo>
                  <a:pt x="166213" y="122268"/>
                  <a:pt x="145576" y="2147"/>
                  <a:pt x="14293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AFFB0B3-D7CA-B771-9F69-3CAB94F88D18}"/>
              </a:ext>
            </a:extLst>
          </p:cNvPr>
          <p:cNvSpPr/>
          <p:nvPr/>
        </p:nvSpPr>
        <p:spPr>
          <a:xfrm>
            <a:off x="4435465" y="5845175"/>
            <a:ext cx="121498" cy="250825"/>
          </a:xfrm>
          <a:custGeom>
            <a:avLst/>
            <a:gdLst>
              <a:gd name="connsiteX0" fmla="*/ 120660 w 121498"/>
              <a:gd name="connsiteY0" fmla="*/ 0 h 250825"/>
              <a:gd name="connsiteX1" fmla="*/ 104785 w 121498"/>
              <a:gd name="connsiteY1" fmla="*/ 155575 h 250825"/>
              <a:gd name="connsiteX2" fmla="*/ 10 w 121498"/>
              <a:gd name="connsiteY2" fmla="*/ 250825 h 250825"/>
              <a:gd name="connsiteX3" fmla="*/ 98435 w 121498"/>
              <a:gd name="connsiteY3" fmla="*/ 155575 h 250825"/>
              <a:gd name="connsiteX4" fmla="*/ 120660 w 121498"/>
              <a:gd name="connsiteY4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98" h="250825">
                <a:moveTo>
                  <a:pt x="120660" y="0"/>
                </a:moveTo>
                <a:cubicBezTo>
                  <a:pt x="121718" y="0"/>
                  <a:pt x="124893" y="113771"/>
                  <a:pt x="104785" y="155575"/>
                </a:cubicBezTo>
                <a:cubicBezTo>
                  <a:pt x="84677" y="197379"/>
                  <a:pt x="1068" y="250825"/>
                  <a:pt x="10" y="250825"/>
                </a:cubicBezTo>
                <a:cubicBezTo>
                  <a:pt x="-1048" y="250825"/>
                  <a:pt x="78856" y="194204"/>
                  <a:pt x="98435" y="155575"/>
                </a:cubicBezTo>
                <a:cubicBezTo>
                  <a:pt x="118014" y="116946"/>
                  <a:pt x="119602" y="0"/>
                  <a:pt x="1206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5C87BA7-A2B4-0A88-8007-8131F7F7E777}"/>
              </a:ext>
            </a:extLst>
          </p:cNvPr>
          <p:cNvSpPr/>
          <p:nvPr/>
        </p:nvSpPr>
        <p:spPr>
          <a:xfrm>
            <a:off x="3003550" y="5467336"/>
            <a:ext cx="489363" cy="19064"/>
          </a:xfrm>
          <a:custGeom>
            <a:avLst/>
            <a:gdLst>
              <a:gd name="connsiteX0" fmla="*/ 0 w 489363"/>
              <a:gd name="connsiteY0" fmla="*/ 19064 h 19064"/>
              <a:gd name="connsiteX1" fmla="*/ 346075 w 489363"/>
              <a:gd name="connsiteY1" fmla="*/ 14 h 19064"/>
              <a:gd name="connsiteX2" fmla="*/ 488950 w 489363"/>
              <a:gd name="connsiteY2" fmla="*/ 15889 h 19064"/>
              <a:gd name="connsiteX3" fmla="*/ 307975 w 489363"/>
              <a:gd name="connsiteY3" fmla="*/ 15889 h 19064"/>
              <a:gd name="connsiteX4" fmla="*/ 0 w 489363"/>
              <a:gd name="connsiteY4" fmla="*/ 19064 h 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363" h="19064">
                <a:moveTo>
                  <a:pt x="0" y="19064"/>
                </a:moveTo>
                <a:cubicBezTo>
                  <a:pt x="6350" y="16418"/>
                  <a:pt x="264583" y="543"/>
                  <a:pt x="346075" y="14"/>
                </a:cubicBezTo>
                <a:cubicBezTo>
                  <a:pt x="427567" y="-515"/>
                  <a:pt x="495300" y="13243"/>
                  <a:pt x="488950" y="15889"/>
                </a:cubicBezTo>
                <a:cubicBezTo>
                  <a:pt x="482600" y="18535"/>
                  <a:pt x="387350" y="14302"/>
                  <a:pt x="307975" y="15889"/>
                </a:cubicBezTo>
                <a:lnTo>
                  <a:pt x="0" y="190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E5696E5-D9CC-73F3-6D93-F93125A35C80}"/>
              </a:ext>
            </a:extLst>
          </p:cNvPr>
          <p:cNvSpPr/>
          <p:nvPr/>
        </p:nvSpPr>
        <p:spPr>
          <a:xfrm>
            <a:off x="3019425" y="5498748"/>
            <a:ext cx="1104775" cy="491377"/>
          </a:xfrm>
          <a:custGeom>
            <a:avLst/>
            <a:gdLst>
              <a:gd name="connsiteX0" fmla="*/ 0 w 1104775"/>
              <a:gd name="connsiteY0" fmla="*/ 35277 h 491377"/>
              <a:gd name="connsiteX1" fmla="*/ 390525 w 1104775"/>
              <a:gd name="connsiteY1" fmla="*/ 19402 h 491377"/>
              <a:gd name="connsiteX2" fmla="*/ 644525 w 1104775"/>
              <a:gd name="connsiteY2" fmla="*/ 111477 h 491377"/>
              <a:gd name="connsiteX3" fmla="*/ 1092200 w 1104775"/>
              <a:gd name="connsiteY3" fmla="*/ 482952 h 491377"/>
              <a:gd name="connsiteX4" fmla="*/ 958850 w 1104775"/>
              <a:gd name="connsiteY4" fmla="*/ 352777 h 491377"/>
              <a:gd name="connsiteX5" fmla="*/ 723900 w 1104775"/>
              <a:gd name="connsiteY5" fmla="*/ 143227 h 491377"/>
              <a:gd name="connsiteX6" fmla="*/ 450850 w 1104775"/>
              <a:gd name="connsiteY6" fmla="*/ 9877 h 491377"/>
              <a:gd name="connsiteX7" fmla="*/ 349250 w 1104775"/>
              <a:gd name="connsiteY7" fmla="*/ 9877 h 491377"/>
              <a:gd name="connsiteX8" fmla="*/ 0 w 1104775"/>
              <a:gd name="connsiteY8" fmla="*/ 35277 h 49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775" h="491377">
                <a:moveTo>
                  <a:pt x="0" y="35277"/>
                </a:moveTo>
                <a:cubicBezTo>
                  <a:pt x="141552" y="20989"/>
                  <a:pt x="283104" y="6702"/>
                  <a:pt x="390525" y="19402"/>
                </a:cubicBezTo>
                <a:cubicBezTo>
                  <a:pt x="497946" y="32102"/>
                  <a:pt x="527579" y="34219"/>
                  <a:pt x="644525" y="111477"/>
                </a:cubicBezTo>
                <a:cubicBezTo>
                  <a:pt x="761471" y="188735"/>
                  <a:pt x="1039813" y="442735"/>
                  <a:pt x="1092200" y="482952"/>
                </a:cubicBezTo>
                <a:cubicBezTo>
                  <a:pt x="1144588" y="523169"/>
                  <a:pt x="1020233" y="409398"/>
                  <a:pt x="958850" y="352777"/>
                </a:cubicBezTo>
                <a:cubicBezTo>
                  <a:pt x="897467" y="296156"/>
                  <a:pt x="808567" y="200377"/>
                  <a:pt x="723900" y="143227"/>
                </a:cubicBezTo>
                <a:cubicBezTo>
                  <a:pt x="639233" y="86077"/>
                  <a:pt x="513292" y="32102"/>
                  <a:pt x="450850" y="9877"/>
                </a:cubicBezTo>
                <a:cubicBezTo>
                  <a:pt x="388408" y="-12348"/>
                  <a:pt x="349250" y="9877"/>
                  <a:pt x="349250" y="9877"/>
                </a:cubicBezTo>
                <a:lnTo>
                  <a:pt x="0" y="35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77FF29D-321A-75FB-2C6F-9F1D5A3B765D}"/>
              </a:ext>
            </a:extLst>
          </p:cNvPr>
          <p:cNvSpPr/>
          <p:nvPr/>
        </p:nvSpPr>
        <p:spPr>
          <a:xfrm>
            <a:off x="3802598" y="5636795"/>
            <a:ext cx="324222" cy="354499"/>
          </a:xfrm>
          <a:custGeom>
            <a:avLst/>
            <a:gdLst>
              <a:gd name="connsiteX0" fmla="*/ 1052 w 324222"/>
              <a:gd name="connsiteY0" fmla="*/ 2005 h 354499"/>
              <a:gd name="connsiteX1" fmla="*/ 315377 w 324222"/>
              <a:gd name="connsiteY1" fmla="*/ 348080 h 354499"/>
              <a:gd name="connsiteX2" fmla="*/ 216952 w 324222"/>
              <a:gd name="connsiteY2" fmla="*/ 211555 h 354499"/>
              <a:gd name="connsiteX3" fmla="*/ 1052 w 324222"/>
              <a:gd name="connsiteY3" fmla="*/ 2005 h 35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222" h="354499">
                <a:moveTo>
                  <a:pt x="1052" y="2005"/>
                </a:moveTo>
                <a:cubicBezTo>
                  <a:pt x="17456" y="24759"/>
                  <a:pt x="279394" y="313155"/>
                  <a:pt x="315377" y="348080"/>
                </a:cubicBezTo>
                <a:cubicBezTo>
                  <a:pt x="351360" y="383005"/>
                  <a:pt x="269340" y="266588"/>
                  <a:pt x="216952" y="211555"/>
                </a:cubicBezTo>
                <a:cubicBezTo>
                  <a:pt x="164565" y="156522"/>
                  <a:pt x="-15352" y="-20749"/>
                  <a:pt x="1052" y="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AA9FAE4-7892-73A8-B728-CB52FCDD090C}"/>
              </a:ext>
            </a:extLst>
          </p:cNvPr>
          <p:cNvSpPr/>
          <p:nvPr/>
        </p:nvSpPr>
        <p:spPr>
          <a:xfrm>
            <a:off x="2973270" y="5506560"/>
            <a:ext cx="75040" cy="360421"/>
          </a:xfrm>
          <a:custGeom>
            <a:avLst/>
            <a:gdLst>
              <a:gd name="connsiteX0" fmla="*/ 1705 w 75040"/>
              <a:gd name="connsiteY0" fmla="*/ 5240 h 360421"/>
              <a:gd name="connsiteX1" fmla="*/ 74730 w 75040"/>
              <a:gd name="connsiteY1" fmla="*/ 357665 h 360421"/>
              <a:gd name="connsiteX2" fmla="*/ 27105 w 75040"/>
              <a:gd name="connsiteY2" fmla="*/ 160815 h 360421"/>
              <a:gd name="connsiteX3" fmla="*/ 1705 w 75040"/>
              <a:gd name="connsiteY3" fmla="*/ 5240 h 3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40" h="360421">
                <a:moveTo>
                  <a:pt x="1705" y="5240"/>
                </a:moveTo>
                <a:cubicBezTo>
                  <a:pt x="9642" y="38048"/>
                  <a:pt x="70497" y="331736"/>
                  <a:pt x="74730" y="357665"/>
                </a:cubicBezTo>
                <a:cubicBezTo>
                  <a:pt x="78963" y="383594"/>
                  <a:pt x="38747" y="219553"/>
                  <a:pt x="27105" y="160815"/>
                </a:cubicBezTo>
                <a:cubicBezTo>
                  <a:pt x="15463" y="102078"/>
                  <a:pt x="-6232" y="-27568"/>
                  <a:pt x="1705" y="5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A025FC7-C513-EEAF-3D84-EBD2EF5B88BC}"/>
              </a:ext>
            </a:extLst>
          </p:cNvPr>
          <p:cNvSpPr/>
          <p:nvPr/>
        </p:nvSpPr>
        <p:spPr>
          <a:xfrm>
            <a:off x="3019421" y="5546691"/>
            <a:ext cx="241306" cy="183050"/>
          </a:xfrm>
          <a:custGeom>
            <a:avLst/>
            <a:gdLst>
              <a:gd name="connsiteX0" fmla="*/ 4 w 241306"/>
              <a:gd name="connsiteY0" fmla="*/ 34 h 183050"/>
              <a:gd name="connsiteX1" fmla="*/ 66679 w 241306"/>
              <a:gd name="connsiteY1" fmla="*/ 177834 h 183050"/>
              <a:gd name="connsiteX2" fmla="*/ 107954 w 241306"/>
              <a:gd name="connsiteY2" fmla="*/ 136559 h 183050"/>
              <a:gd name="connsiteX3" fmla="*/ 241304 w 241306"/>
              <a:gd name="connsiteY3" fmla="*/ 146084 h 183050"/>
              <a:gd name="connsiteX4" fmla="*/ 111129 w 241306"/>
              <a:gd name="connsiteY4" fmla="*/ 114334 h 183050"/>
              <a:gd name="connsiteX5" fmla="*/ 69854 w 241306"/>
              <a:gd name="connsiteY5" fmla="*/ 161959 h 183050"/>
              <a:gd name="connsiteX6" fmla="*/ 4 w 241306"/>
              <a:gd name="connsiteY6" fmla="*/ 34 h 18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06" h="183050">
                <a:moveTo>
                  <a:pt x="4" y="34"/>
                </a:moveTo>
                <a:cubicBezTo>
                  <a:pt x="-525" y="2680"/>
                  <a:pt x="48687" y="155080"/>
                  <a:pt x="66679" y="177834"/>
                </a:cubicBezTo>
                <a:cubicBezTo>
                  <a:pt x="84671" y="200588"/>
                  <a:pt x="78850" y="141851"/>
                  <a:pt x="107954" y="136559"/>
                </a:cubicBezTo>
                <a:cubicBezTo>
                  <a:pt x="137058" y="131267"/>
                  <a:pt x="240775" y="149788"/>
                  <a:pt x="241304" y="146084"/>
                </a:cubicBezTo>
                <a:cubicBezTo>
                  <a:pt x="241833" y="142380"/>
                  <a:pt x="139704" y="111688"/>
                  <a:pt x="111129" y="114334"/>
                </a:cubicBezTo>
                <a:cubicBezTo>
                  <a:pt x="82554" y="116980"/>
                  <a:pt x="86787" y="177834"/>
                  <a:pt x="69854" y="161959"/>
                </a:cubicBezTo>
                <a:cubicBezTo>
                  <a:pt x="52921" y="146084"/>
                  <a:pt x="533" y="-2612"/>
                  <a:pt x="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533156DA-D95C-E140-7476-C7741A6588D7}"/>
              </a:ext>
            </a:extLst>
          </p:cNvPr>
          <p:cNvSpPr/>
          <p:nvPr/>
        </p:nvSpPr>
        <p:spPr>
          <a:xfrm>
            <a:off x="3342304" y="5289785"/>
            <a:ext cx="569748" cy="222238"/>
          </a:xfrm>
          <a:custGeom>
            <a:avLst/>
            <a:gdLst>
              <a:gd name="connsiteX0" fmla="*/ 16846 w 569748"/>
              <a:gd name="connsiteY0" fmla="*/ 9290 h 222238"/>
              <a:gd name="connsiteX1" fmla="*/ 407371 w 569748"/>
              <a:gd name="connsiteY1" fmla="*/ 142640 h 222238"/>
              <a:gd name="connsiteX2" fmla="*/ 566121 w 569748"/>
              <a:gd name="connsiteY2" fmla="*/ 222015 h 222238"/>
              <a:gd name="connsiteX3" fmla="*/ 483571 w 569748"/>
              <a:gd name="connsiteY3" fmla="*/ 161690 h 222238"/>
              <a:gd name="connsiteX4" fmla="*/ 108921 w 569748"/>
              <a:gd name="connsiteY4" fmla="*/ 28340 h 222238"/>
              <a:gd name="connsiteX5" fmla="*/ 16846 w 569748"/>
              <a:gd name="connsiteY5" fmla="*/ 9290 h 2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748" h="222238">
                <a:moveTo>
                  <a:pt x="16846" y="9290"/>
                </a:moveTo>
                <a:cubicBezTo>
                  <a:pt x="66588" y="28340"/>
                  <a:pt x="315825" y="107186"/>
                  <a:pt x="407371" y="142640"/>
                </a:cubicBezTo>
                <a:cubicBezTo>
                  <a:pt x="498917" y="178094"/>
                  <a:pt x="553421" y="218840"/>
                  <a:pt x="566121" y="222015"/>
                </a:cubicBezTo>
                <a:cubicBezTo>
                  <a:pt x="578821" y="225190"/>
                  <a:pt x="559771" y="193969"/>
                  <a:pt x="483571" y="161690"/>
                </a:cubicBezTo>
                <a:cubicBezTo>
                  <a:pt x="407371" y="129411"/>
                  <a:pt x="181417" y="54269"/>
                  <a:pt x="108921" y="28340"/>
                </a:cubicBezTo>
                <a:cubicBezTo>
                  <a:pt x="36425" y="2411"/>
                  <a:pt x="-32896" y="-9760"/>
                  <a:pt x="16846" y="9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DDDB5A-0A84-1BBF-62D6-5323CC01C1D6}"/>
              </a:ext>
            </a:extLst>
          </p:cNvPr>
          <p:cNvSpPr/>
          <p:nvPr/>
        </p:nvSpPr>
        <p:spPr>
          <a:xfrm>
            <a:off x="3993694" y="5577373"/>
            <a:ext cx="387810" cy="522023"/>
          </a:xfrm>
          <a:custGeom>
            <a:avLst/>
            <a:gdLst>
              <a:gd name="connsiteX0" fmla="*/ 3631 w 387810"/>
              <a:gd name="connsiteY0" fmla="*/ 7452 h 522023"/>
              <a:gd name="connsiteX1" fmla="*/ 225881 w 387810"/>
              <a:gd name="connsiteY1" fmla="*/ 255102 h 522023"/>
              <a:gd name="connsiteX2" fmla="*/ 314781 w 387810"/>
              <a:gd name="connsiteY2" fmla="*/ 391627 h 522023"/>
              <a:gd name="connsiteX3" fmla="*/ 387806 w 387810"/>
              <a:gd name="connsiteY3" fmla="*/ 521802 h 522023"/>
              <a:gd name="connsiteX4" fmla="*/ 311606 w 387810"/>
              <a:gd name="connsiteY4" fmla="*/ 359877 h 522023"/>
              <a:gd name="connsiteX5" fmla="*/ 102056 w 387810"/>
              <a:gd name="connsiteY5" fmla="*/ 90002 h 522023"/>
              <a:gd name="connsiteX6" fmla="*/ 3631 w 387810"/>
              <a:gd name="connsiteY6" fmla="*/ 7452 h 52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10" h="522023">
                <a:moveTo>
                  <a:pt x="3631" y="7452"/>
                </a:moveTo>
                <a:cubicBezTo>
                  <a:pt x="24268" y="34969"/>
                  <a:pt x="174023" y="191073"/>
                  <a:pt x="225881" y="255102"/>
                </a:cubicBezTo>
                <a:cubicBezTo>
                  <a:pt x="277739" y="319131"/>
                  <a:pt x="287793" y="347177"/>
                  <a:pt x="314781" y="391627"/>
                </a:cubicBezTo>
                <a:cubicBezTo>
                  <a:pt x="341769" y="436077"/>
                  <a:pt x="388335" y="527094"/>
                  <a:pt x="387806" y="521802"/>
                </a:cubicBezTo>
                <a:cubicBezTo>
                  <a:pt x="387277" y="516510"/>
                  <a:pt x="359231" y="431844"/>
                  <a:pt x="311606" y="359877"/>
                </a:cubicBezTo>
                <a:cubicBezTo>
                  <a:pt x="263981" y="287910"/>
                  <a:pt x="149152" y="146623"/>
                  <a:pt x="102056" y="90002"/>
                </a:cubicBezTo>
                <a:cubicBezTo>
                  <a:pt x="54960" y="33381"/>
                  <a:pt x="-17006" y="-20065"/>
                  <a:pt x="3631" y="7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20FD5DDE-FB1A-20C3-153F-E333E7B89EB6}"/>
              </a:ext>
            </a:extLst>
          </p:cNvPr>
          <p:cNvSpPr/>
          <p:nvPr/>
        </p:nvSpPr>
        <p:spPr>
          <a:xfrm>
            <a:off x="4415864" y="5714999"/>
            <a:ext cx="41836" cy="667287"/>
          </a:xfrm>
          <a:custGeom>
            <a:avLst/>
            <a:gdLst>
              <a:gd name="connsiteX0" fmla="*/ 32311 w 41836"/>
              <a:gd name="connsiteY0" fmla="*/ 1 h 667287"/>
              <a:gd name="connsiteX1" fmla="*/ 41836 w 41836"/>
              <a:gd name="connsiteY1" fmla="*/ 234951 h 667287"/>
              <a:gd name="connsiteX2" fmla="*/ 32311 w 41836"/>
              <a:gd name="connsiteY2" fmla="*/ 393701 h 667287"/>
              <a:gd name="connsiteX3" fmla="*/ 561 w 41836"/>
              <a:gd name="connsiteY3" fmla="*/ 666751 h 667287"/>
              <a:gd name="connsiteX4" fmla="*/ 13261 w 41836"/>
              <a:gd name="connsiteY4" fmla="*/ 457201 h 667287"/>
              <a:gd name="connsiteX5" fmla="*/ 29136 w 41836"/>
              <a:gd name="connsiteY5" fmla="*/ 238126 h 667287"/>
              <a:gd name="connsiteX6" fmla="*/ 32311 w 41836"/>
              <a:gd name="connsiteY6" fmla="*/ 1 h 6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36" h="667287">
                <a:moveTo>
                  <a:pt x="32311" y="1"/>
                </a:moveTo>
                <a:cubicBezTo>
                  <a:pt x="34428" y="-528"/>
                  <a:pt x="41836" y="169334"/>
                  <a:pt x="41836" y="234951"/>
                </a:cubicBezTo>
                <a:cubicBezTo>
                  <a:pt x="41836" y="300568"/>
                  <a:pt x="39190" y="321734"/>
                  <a:pt x="32311" y="393701"/>
                </a:cubicBezTo>
                <a:cubicBezTo>
                  <a:pt x="25432" y="465668"/>
                  <a:pt x="3736" y="656168"/>
                  <a:pt x="561" y="666751"/>
                </a:cubicBezTo>
                <a:cubicBezTo>
                  <a:pt x="-2614" y="677334"/>
                  <a:pt x="8498" y="528639"/>
                  <a:pt x="13261" y="457201"/>
                </a:cubicBezTo>
                <a:cubicBezTo>
                  <a:pt x="18023" y="385764"/>
                  <a:pt x="27549" y="312738"/>
                  <a:pt x="29136" y="238126"/>
                </a:cubicBezTo>
                <a:cubicBezTo>
                  <a:pt x="30723" y="163514"/>
                  <a:pt x="30194" y="530"/>
                  <a:pt x="3231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24819ED3-D324-7D9B-1CC4-6A68DF5FF72E}"/>
              </a:ext>
            </a:extLst>
          </p:cNvPr>
          <p:cNvSpPr/>
          <p:nvPr/>
        </p:nvSpPr>
        <p:spPr>
          <a:xfrm>
            <a:off x="4127162" y="5898746"/>
            <a:ext cx="297569" cy="899536"/>
          </a:xfrm>
          <a:custGeom>
            <a:avLst/>
            <a:gdLst>
              <a:gd name="connsiteX0" fmla="*/ 295613 w 297569"/>
              <a:gd name="connsiteY0" fmla="*/ 9929 h 899536"/>
              <a:gd name="connsiteX1" fmla="*/ 241638 w 297569"/>
              <a:gd name="connsiteY1" fmla="*/ 511579 h 899536"/>
              <a:gd name="connsiteX2" fmla="*/ 338 w 297569"/>
              <a:gd name="connsiteY2" fmla="*/ 898929 h 899536"/>
              <a:gd name="connsiteX3" fmla="*/ 190838 w 297569"/>
              <a:gd name="connsiteY3" fmla="*/ 590954 h 899536"/>
              <a:gd name="connsiteX4" fmla="*/ 276563 w 297569"/>
              <a:gd name="connsiteY4" fmla="*/ 206779 h 899536"/>
              <a:gd name="connsiteX5" fmla="*/ 295613 w 297569"/>
              <a:gd name="connsiteY5" fmla="*/ 9929 h 89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69" h="899536">
                <a:moveTo>
                  <a:pt x="295613" y="9929"/>
                </a:moveTo>
                <a:cubicBezTo>
                  <a:pt x="289792" y="60729"/>
                  <a:pt x="290850" y="363412"/>
                  <a:pt x="241638" y="511579"/>
                </a:cubicBezTo>
                <a:cubicBezTo>
                  <a:pt x="192426" y="659746"/>
                  <a:pt x="8805" y="885700"/>
                  <a:pt x="338" y="898929"/>
                </a:cubicBezTo>
                <a:cubicBezTo>
                  <a:pt x="-8129" y="912158"/>
                  <a:pt x="144800" y="706312"/>
                  <a:pt x="190838" y="590954"/>
                </a:cubicBezTo>
                <a:cubicBezTo>
                  <a:pt x="236875" y="475596"/>
                  <a:pt x="259101" y="298325"/>
                  <a:pt x="276563" y="206779"/>
                </a:cubicBezTo>
                <a:cubicBezTo>
                  <a:pt x="294025" y="115233"/>
                  <a:pt x="301434" y="-40871"/>
                  <a:pt x="295613" y="9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71B1939-E11F-DFE9-1828-D7C27A59765F}"/>
              </a:ext>
            </a:extLst>
          </p:cNvPr>
          <p:cNvSpPr/>
          <p:nvPr/>
        </p:nvSpPr>
        <p:spPr>
          <a:xfrm>
            <a:off x="4218144" y="6415471"/>
            <a:ext cx="198360" cy="412142"/>
          </a:xfrm>
          <a:custGeom>
            <a:avLst/>
            <a:gdLst>
              <a:gd name="connsiteX0" fmla="*/ 198281 w 198360"/>
              <a:gd name="connsiteY0" fmla="*/ 1204 h 412142"/>
              <a:gd name="connsiteX1" fmla="*/ 128431 w 198360"/>
              <a:gd name="connsiteY1" fmla="*/ 188529 h 412142"/>
              <a:gd name="connsiteX2" fmla="*/ 1431 w 198360"/>
              <a:gd name="connsiteY2" fmla="*/ 410779 h 412142"/>
              <a:gd name="connsiteX3" fmla="*/ 64931 w 198360"/>
              <a:gd name="connsiteY3" fmla="*/ 274254 h 412142"/>
              <a:gd name="connsiteX4" fmla="*/ 141131 w 198360"/>
              <a:gd name="connsiteY4" fmla="*/ 115504 h 412142"/>
              <a:gd name="connsiteX5" fmla="*/ 198281 w 198360"/>
              <a:gd name="connsiteY5" fmla="*/ 1204 h 41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60" h="412142">
                <a:moveTo>
                  <a:pt x="198281" y="1204"/>
                </a:moveTo>
                <a:cubicBezTo>
                  <a:pt x="196164" y="13375"/>
                  <a:pt x="161239" y="120267"/>
                  <a:pt x="128431" y="188529"/>
                </a:cubicBezTo>
                <a:cubicBezTo>
                  <a:pt x="95623" y="256791"/>
                  <a:pt x="12014" y="396492"/>
                  <a:pt x="1431" y="410779"/>
                </a:cubicBezTo>
                <a:cubicBezTo>
                  <a:pt x="-9152" y="425067"/>
                  <a:pt x="41648" y="323466"/>
                  <a:pt x="64931" y="274254"/>
                </a:cubicBezTo>
                <a:cubicBezTo>
                  <a:pt x="88214" y="225042"/>
                  <a:pt x="122610" y="158896"/>
                  <a:pt x="141131" y="115504"/>
                </a:cubicBezTo>
                <a:cubicBezTo>
                  <a:pt x="159652" y="72112"/>
                  <a:pt x="200398" y="-10967"/>
                  <a:pt x="198281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1B2E796-FEF4-1175-613A-63C44B202770}"/>
              </a:ext>
            </a:extLst>
          </p:cNvPr>
          <p:cNvSpPr/>
          <p:nvPr/>
        </p:nvSpPr>
        <p:spPr>
          <a:xfrm>
            <a:off x="3295612" y="5616604"/>
            <a:ext cx="704888" cy="307982"/>
          </a:xfrm>
          <a:custGeom>
            <a:avLst/>
            <a:gdLst>
              <a:gd name="connsiteX0" fmla="*/ 38 w 704888"/>
              <a:gd name="connsiteY0" fmla="*/ 47596 h 307982"/>
              <a:gd name="connsiteX1" fmla="*/ 117513 w 704888"/>
              <a:gd name="connsiteY1" fmla="*/ 3146 h 307982"/>
              <a:gd name="connsiteX2" fmla="*/ 431838 w 704888"/>
              <a:gd name="connsiteY2" fmla="*/ 152371 h 307982"/>
              <a:gd name="connsiteX3" fmla="*/ 704888 w 704888"/>
              <a:gd name="connsiteY3" fmla="*/ 307946 h 307982"/>
              <a:gd name="connsiteX4" fmla="*/ 431838 w 704888"/>
              <a:gd name="connsiteY4" fmla="*/ 168246 h 307982"/>
              <a:gd name="connsiteX5" fmla="*/ 152438 w 704888"/>
              <a:gd name="connsiteY5" fmla="*/ 28546 h 307982"/>
              <a:gd name="connsiteX6" fmla="*/ 104813 w 704888"/>
              <a:gd name="connsiteY6" fmla="*/ 9496 h 307982"/>
              <a:gd name="connsiteX7" fmla="*/ 38 w 704888"/>
              <a:gd name="connsiteY7" fmla="*/ 47596 h 3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88" h="307982">
                <a:moveTo>
                  <a:pt x="38" y="47596"/>
                </a:moveTo>
                <a:cubicBezTo>
                  <a:pt x="2155" y="46538"/>
                  <a:pt x="45546" y="-14316"/>
                  <a:pt x="117513" y="3146"/>
                </a:cubicBezTo>
                <a:cubicBezTo>
                  <a:pt x="189480" y="20608"/>
                  <a:pt x="333942" y="101571"/>
                  <a:pt x="431838" y="152371"/>
                </a:cubicBezTo>
                <a:cubicBezTo>
                  <a:pt x="529734" y="203171"/>
                  <a:pt x="704888" y="305300"/>
                  <a:pt x="704888" y="307946"/>
                </a:cubicBezTo>
                <a:cubicBezTo>
                  <a:pt x="704888" y="310592"/>
                  <a:pt x="431838" y="168246"/>
                  <a:pt x="431838" y="168246"/>
                </a:cubicBezTo>
                <a:lnTo>
                  <a:pt x="152438" y="28546"/>
                </a:lnTo>
                <a:cubicBezTo>
                  <a:pt x="97934" y="2088"/>
                  <a:pt x="125980" y="8438"/>
                  <a:pt x="104813" y="9496"/>
                </a:cubicBezTo>
                <a:cubicBezTo>
                  <a:pt x="83646" y="10554"/>
                  <a:pt x="-2079" y="48654"/>
                  <a:pt x="38" y="4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F987774-0AE0-375C-4795-BD6BA1DBFE63}"/>
              </a:ext>
            </a:extLst>
          </p:cNvPr>
          <p:cNvSpPr/>
          <p:nvPr/>
        </p:nvSpPr>
        <p:spPr>
          <a:xfrm>
            <a:off x="3286099" y="5587360"/>
            <a:ext cx="247696" cy="64180"/>
          </a:xfrm>
          <a:custGeom>
            <a:avLst/>
            <a:gdLst>
              <a:gd name="connsiteX0" fmla="*/ 26 w 247696"/>
              <a:gd name="connsiteY0" fmla="*/ 64140 h 64180"/>
              <a:gd name="connsiteX1" fmla="*/ 111151 w 247696"/>
              <a:gd name="connsiteY1" fmla="*/ 3815 h 64180"/>
              <a:gd name="connsiteX2" fmla="*/ 247676 w 247696"/>
              <a:gd name="connsiteY2" fmla="*/ 6990 h 64180"/>
              <a:gd name="connsiteX3" fmla="*/ 120676 w 247696"/>
              <a:gd name="connsiteY3" fmla="*/ 13340 h 64180"/>
              <a:gd name="connsiteX4" fmla="*/ 26 w 247696"/>
              <a:gd name="connsiteY4" fmla="*/ 64140 h 6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96" h="64180">
                <a:moveTo>
                  <a:pt x="26" y="64140"/>
                </a:moveTo>
                <a:cubicBezTo>
                  <a:pt x="-1561" y="62553"/>
                  <a:pt x="69876" y="13340"/>
                  <a:pt x="111151" y="3815"/>
                </a:cubicBezTo>
                <a:cubicBezTo>
                  <a:pt x="152426" y="-5710"/>
                  <a:pt x="246089" y="5403"/>
                  <a:pt x="247676" y="6990"/>
                </a:cubicBezTo>
                <a:cubicBezTo>
                  <a:pt x="249263" y="8577"/>
                  <a:pt x="159305" y="6461"/>
                  <a:pt x="120676" y="13340"/>
                </a:cubicBezTo>
                <a:cubicBezTo>
                  <a:pt x="82047" y="20219"/>
                  <a:pt x="1613" y="65727"/>
                  <a:pt x="26" y="64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5F24771-6159-D99D-A56D-AD165D1F3F7D}"/>
              </a:ext>
            </a:extLst>
          </p:cNvPr>
          <p:cNvSpPr/>
          <p:nvPr/>
        </p:nvSpPr>
        <p:spPr>
          <a:xfrm>
            <a:off x="3544933" y="5606272"/>
            <a:ext cx="288478" cy="163209"/>
          </a:xfrm>
          <a:custGeom>
            <a:avLst/>
            <a:gdLst>
              <a:gd name="connsiteX0" fmla="*/ 4717 w 288478"/>
              <a:gd name="connsiteY0" fmla="*/ 3953 h 163209"/>
              <a:gd name="connsiteX1" fmla="*/ 287292 w 288478"/>
              <a:gd name="connsiteY1" fmla="*/ 162703 h 163209"/>
              <a:gd name="connsiteX2" fmla="*/ 112667 w 288478"/>
              <a:gd name="connsiteY2" fmla="*/ 57928 h 163209"/>
              <a:gd name="connsiteX3" fmla="*/ 109492 w 288478"/>
              <a:gd name="connsiteY3" fmla="*/ 48403 h 163209"/>
              <a:gd name="connsiteX4" fmla="*/ 4717 w 288478"/>
              <a:gd name="connsiteY4" fmla="*/ 3953 h 16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478" h="163209">
                <a:moveTo>
                  <a:pt x="4717" y="3953"/>
                </a:moveTo>
                <a:cubicBezTo>
                  <a:pt x="34350" y="23003"/>
                  <a:pt x="269300" y="153707"/>
                  <a:pt x="287292" y="162703"/>
                </a:cubicBezTo>
                <a:cubicBezTo>
                  <a:pt x="305284" y="171699"/>
                  <a:pt x="112667" y="57928"/>
                  <a:pt x="112667" y="57928"/>
                </a:cubicBezTo>
                <a:cubicBezTo>
                  <a:pt x="83034" y="38878"/>
                  <a:pt x="124838" y="56340"/>
                  <a:pt x="109492" y="48403"/>
                </a:cubicBezTo>
                <a:cubicBezTo>
                  <a:pt x="94146" y="40466"/>
                  <a:pt x="-24916" y="-15097"/>
                  <a:pt x="4717" y="3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2340CAF-A5B4-2C2D-C5E2-130673B3491D}"/>
              </a:ext>
            </a:extLst>
          </p:cNvPr>
          <p:cNvSpPr/>
          <p:nvPr/>
        </p:nvSpPr>
        <p:spPr>
          <a:xfrm>
            <a:off x="3086020" y="5664191"/>
            <a:ext cx="241822" cy="415958"/>
          </a:xfrm>
          <a:custGeom>
            <a:avLst/>
            <a:gdLst>
              <a:gd name="connsiteX0" fmla="*/ 241380 w 241822"/>
              <a:gd name="connsiteY0" fmla="*/ 9 h 415958"/>
              <a:gd name="connsiteX1" fmla="*/ 162005 w 241822"/>
              <a:gd name="connsiteY1" fmla="*/ 266709 h 415958"/>
              <a:gd name="connsiteX2" fmla="*/ 80 w 241822"/>
              <a:gd name="connsiteY2" fmla="*/ 415934 h 415958"/>
              <a:gd name="connsiteX3" fmla="*/ 184230 w 241822"/>
              <a:gd name="connsiteY3" fmla="*/ 276234 h 415958"/>
              <a:gd name="connsiteX4" fmla="*/ 241380 w 241822"/>
              <a:gd name="connsiteY4" fmla="*/ 9 h 4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822" h="415958">
                <a:moveTo>
                  <a:pt x="241380" y="9"/>
                </a:moveTo>
                <a:cubicBezTo>
                  <a:pt x="237676" y="-1578"/>
                  <a:pt x="202222" y="197388"/>
                  <a:pt x="162005" y="266709"/>
                </a:cubicBezTo>
                <a:cubicBezTo>
                  <a:pt x="121788" y="336030"/>
                  <a:pt x="-3624" y="414347"/>
                  <a:pt x="80" y="415934"/>
                </a:cubicBezTo>
                <a:cubicBezTo>
                  <a:pt x="3784" y="417521"/>
                  <a:pt x="142955" y="342380"/>
                  <a:pt x="184230" y="276234"/>
                </a:cubicBezTo>
                <a:cubicBezTo>
                  <a:pt x="225505" y="210088"/>
                  <a:pt x="245084" y="1596"/>
                  <a:pt x="2413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04364B0-F7AB-5B3A-B407-7A8D9465A134}"/>
              </a:ext>
            </a:extLst>
          </p:cNvPr>
          <p:cNvSpPr/>
          <p:nvPr/>
        </p:nvSpPr>
        <p:spPr>
          <a:xfrm>
            <a:off x="3085565" y="5654594"/>
            <a:ext cx="197740" cy="432113"/>
          </a:xfrm>
          <a:custGeom>
            <a:avLst/>
            <a:gdLst>
              <a:gd name="connsiteX0" fmla="*/ 197385 w 197740"/>
              <a:gd name="connsiteY0" fmla="*/ 81 h 432113"/>
              <a:gd name="connsiteX1" fmla="*/ 70385 w 197740"/>
              <a:gd name="connsiteY1" fmla="*/ 295356 h 432113"/>
              <a:gd name="connsiteX2" fmla="*/ 535 w 197740"/>
              <a:gd name="connsiteY2" fmla="*/ 431881 h 432113"/>
              <a:gd name="connsiteX3" fmla="*/ 105310 w 197740"/>
              <a:gd name="connsiteY3" fmla="*/ 266781 h 432113"/>
              <a:gd name="connsiteX4" fmla="*/ 197385 w 197740"/>
              <a:gd name="connsiteY4" fmla="*/ 81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40" h="432113">
                <a:moveTo>
                  <a:pt x="197385" y="81"/>
                </a:moveTo>
                <a:cubicBezTo>
                  <a:pt x="191564" y="4843"/>
                  <a:pt x="103193" y="223389"/>
                  <a:pt x="70385" y="295356"/>
                </a:cubicBezTo>
                <a:cubicBezTo>
                  <a:pt x="37577" y="367323"/>
                  <a:pt x="-5286" y="436643"/>
                  <a:pt x="535" y="431881"/>
                </a:cubicBezTo>
                <a:cubicBezTo>
                  <a:pt x="6356" y="427119"/>
                  <a:pt x="74618" y="333456"/>
                  <a:pt x="105310" y="266781"/>
                </a:cubicBezTo>
                <a:cubicBezTo>
                  <a:pt x="136002" y="200106"/>
                  <a:pt x="203206" y="-4681"/>
                  <a:pt x="19738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8D5D3F3-287D-A87E-2360-D1B3EE303A15}"/>
              </a:ext>
            </a:extLst>
          </p:cNvPr>
          <p:cNvSpPr/>
          <p:nvPr/>
        </p:nvSpPr>
        <p:spPr>
          <a:xfrm>
            <a:off x="2858954" y="5996798"/>
            <a:ext cx="283025" cy="113596"/>
          </a:xfrm>
          <a:custGeom>
            <a:avLst/>
            <a:gdLst>
              <a:gd name="connsiteX0" fmla="*/ 277946 w 283025"/>
              <a:gd name="connsiteY0" fmla="*/ 777 h 113596"/>
              <a:gd name="connsiteX1" fmla="*/ 1721 w 283025"/>
              <a:gd name="connsiteY1" fmla="*/ 111902 h 113596"/>
              <a:gd name="connsiteX2" fmla="*/ 166821 w 283025"/>
              <a:gd name="connsiteY2" fmla="*/ 64277 h 113596"/>
              <a:gd name="connsiteX3" fmla="*/ 277946 w 283025"/>
              <a:gd name="connsiteY3" fmla="*/ 777 h 11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025" h="113596">
                <a:moveTo>
                  <a:pt x="277946" y="777"/>
                </a:moveTo>
                <a:cubicBezTo>
                  <a:pt x="250430" y="8714"/>
                  <a:pt x="20242" y="101319"/>
                  <a:pt x="1721" y="111902"/>
                </a:cubicBezTo>
                <a:cubicBezTo>
                  <a:pt x="-16800" y="122485"/>
                  <a:pt x="119196" y="80681"/>
                  <a:pt x="166821" y="64277"/>
                </a:cubicBezTo>
                <a:cubicBezTo>
                  <a:pt x="214446" y="47873"/>
                  <a:pt x="305462" y="-7160"/>
                  <a:pt x="277946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B3914AED-6945-F09A-BA21-1518324E9E5C}"/>
              </a:ext>
            </a:extLst>
          </p:cNvPr>
          <p:cNvSpPr/>
          <p:nvPr/>
        </p:nvSpPr>
        <p:spPr>
          <a:xfrm>
            <a:off x="2952729" y="5547585"/>
            <a:ext cx="53916" cy="308294"/>
          </a:xfrm>
          <a:custGeom>
            <a:avLst/>
            <a:gdLst>
              <a:gd name="connsiteX0" fmla="*/ 21 w 53916"/>
              <a:gd name="connsiteY0" fmla="*/ 2315 h 308294"/>
              <a:gd name="connsiteX1" fmla="*/ 50821 w 53916"/>
              <a:gd name="connsiteY1" fmla="*/ 303940 h 308294"/>
              <a:gd name="connsiteX2" fmla="*/ 44471 w 53916"/>
              <a:gd name="connsiteY2" fmla="*/ 170590 h 308294"/>
              <a:gd name="connsiteX3" fmla="*/ 21 w 53916"/>
              <a:gd name="connsiteY3" fmla="*/ 2315 h 30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6" h="308294">
                <a:moveTo>
                  <a:pt x="21" y="2315"/>
                </a:moveTo>
                <a:cubicBezTo>
                  <a:pt x="1079" y="24540"/>
                  <a:pt x="43413" y="275894"/>
                  <a:pt x="50821" y="303940"/>
                </a:cubicBezTo>
                <a:cubicBezTo>
                  <a:pt x="58229" y="331986"/>
                  <a:pt x="50821" y="217157"/>
                  <a:pt x="44471" y="170590"/>
                </a:cubicBezTo>
                <a:cubicBezTo>
                  <a:pt x="38121" y="124023"/>
                  <a:pt x="-1037" y="-19910"/>
                  <a:pt x="21" y="2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00C75DB-6761-8D4C-CE3A-4B2B94588FCB}"/>
              </a:ext>
            </a:extLst>
          </p:cNvPr>
          <p:cNvSpPr/>
          <p:nvPr/>
        </p:nvSpPr>
        <p:spPr>
          <a:xfrm>
            <a:off x="2816225" y="5832475"/>
            <a:ext cx="263760" cy="92121"/>
          </a:xfrm>
          <a:custGeom>
            <a:avLst/>
            <a:gdLst>
              <a:gd name="connsiteX0" fmla="*/ 38100 w 263760"/>
              <a:gd name="connsiteY0" fmla="*/ 0 h 92121"/>
              <a:gd name="connsiteX1" fmla="*/ 146050 w 263760"/>
              <a:gd name="connsiteY1" fmla="*/ 34925 h 92121"/>
              <a:gd name="connsiteX2" fmla="*/ 263525 w 263760"/>
              <a:gd name="connsiteY2" fmla="*/ 31750 h 92121"/>
              <a:gd name="connsiteX3" fmla="*/ 114300 w 263760"/>
              <a:gd name="connsiteY3" fmla="*/ 44450 h 92121"/>
              <a:gd name="connsiteX4" fmla="*/ 0 w 263760"/>
              <a:gd name="connsiteY4" fmla="*/ 92075 h 92121"/>
              <a:gd name="connsiteX5" fmla="*/ 114300 w 263760"/>
              <a:gd name="connsiteY5" fmla="*/ 34925 h 92121"/>
              <a:gd name="connsiteX6" fmla="*/ 38100 w 263760"/>
              <a:gd name="connsiteY6" fmla="*/ 0 h 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760" h="92121">
                <a:moveTo>
                  <a:pt x="38100" y="0"/>
                </a:moveTo>
                <a:cubicBezTo>
                  <a:pt x="43392" y="0"/>
                  <a:pt x="108479" y="29633"/>
                  <a:pt x="146050" y="34925"/>
                </a:cubicBezTo>
                <a:cubicBezTo>
                  <a:pt x="183621" y="40217"/>
                  <a:pt x="268817" y="30163"/>
                  <a:pt x="263525" y="31750"/>
                </a:cubicBezTo>
                <a:cubicBezTo>
                  <a:pt x="258233" y="33337"/>
                  <a:pt x="158221" y="34396"/>
                  <a:pt x="114300" y="44450"/>
                </a:cubicBezTo>
                <a:cubicBezTo>
                  <a:pt x="70379" y="54504"/>
                  <a:pt x="0" y="93662"/>
                  <a:pt x="0" y="92075"/>
                </a:cubicBezTo>
                <a:cubicBezTo>
                  <a:pt x="0" y="90488"/>
                  <a:pt x="105304" y="48683"/>
                  <a:pt x="114300" y="34925"/>
                </a:cubicBezTo>
                <a:cubicBezTo>
                  <a:pt x="123296" y="21167"/>
                  <a:pt x="32808" y="0"/>
                  <a:pt x="38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6E1B6A4-1C99-8A65-EF4E-89D47B6B008A}"/>
              </a:ext>
            </a:extLst>
          </p:cNvPr>
          <p:cNvSpPr/>
          <p:nvPr/>
        </p:nvSpPr>
        <p:spPr>
          <a:xfrm>
            <a:off x="3809959" y="5067252"/>
            <a:ext cx="302256" cy="79562"/>
          </a:xfrm>
          <a:custGeom>
            <a:avLst/>
            <a:gdLst>
              <a:gd name="connsiteX0" fmla="*/ 41 w 302256"/>
              <a:gd name="connsiteY0" fmla="*/ 9573 h 79562"/>
              <a:gd name="connsiteX1" fmla="*/ 228641 w 302256"/>
              <a:gd name="connsiteY1" fmla="*/ 66723 h 79562"/>
              <a:gd name="connsiteX2" fmla="*/ 301666 w 302256"/>
              <a:gd name="connsiteY2" fmla="*/ 48 h 79562"/>
              <a:gd name="connsiteX3" fmla="*/ 247691 w 302256"/>
              <a:gd name="connsiteY3" fmla="*/ 79423 h 79562"/>
              <a:gd name="connsiteX4" fmla="*/ 41 w 302256"/>
              <a:gd name="connsiteY4" fmla="*/ 9573 h 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256" h="79562">
                <a:moveTo>
                  <a:pt x="41" y="9573"/>
                </a:moveTo>
                <a:cubicBezTo>
                  <a:pt x="-3134" y="7456"/>
                  <a:pt x="178370" y="68310"/>
                  <a:pt x="228641" y="66723"/>
                </a:cubicBezTo>
                <a:cubicBezTo>
                  <a:pt x="278912" y="65136"/>
                  <a:pt x="298491" y="-2069"/>
                  <a:pt x="301666" y="48"/>
                </a:cubicBezTo>
                <a:cubicBezTo>
                  <a:pt x="304841" y="2165"/>
                  <a:pt x="296374" y="75719"/>
                  <a:pt x="247691" y="79423"/>
                </a:cubicBezTo>
                <a:cubicBezTo>
                  <a:pt x="199008" y="83127"/>
                  <a:pt x="3216" y="11690"/>
                  <a:pt x="41" y="9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1A279CD3-A0CB-06FB-C6EB-CEDE9E9A66DE}"/>
              </a:ext>
            </a:extLst>
          </p:cNvPr>
          <p:cNvSpPr/>
          <p:nvPr/>
        </p:nvSpPr>
        <p:spPr>
          <a:xfrm>
            <a:off x="4171253" y="5111735"/>
            <a:ext cx="165911" cy="304820"/>
          </a:xfrm>
          <a:custGeom>
            <a:avLst/>
            <a:gdLst>
              <a:gd name="connsiteX0" fmla="*/ 165797 w 165911"/>
              <a:gd name="connsiteY0" fmla="*/ 15 h 304820"/>
              <a:gd name="connsiteX1" fmla="*/ 54672 w 165911"/>
              <a:gd name="connsiteY1" fmla="*/ 104790 h 304820"/>
              <a:gd name="connsiteX2" fmla="*/ 697 w 165911"/>
              <a:gd name="connsiteY2" fmla="*/ 304815 h 304820"/>
              <a:gd name="connsiteX3" fmla="*/ 32447 w 165911"/>
              <a:gd name="connsiteY3" fmla="*/ 111140 h 304820"/>
              <a:gd name="connsiteX4" fmla="*/ 165797 w 165911"/>
              <a:gd name="connsiteY4" fmla="*/ 1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11" h="304820">
                <a:moveTo>
                  <a:pt x="165797" y="15"/>
                </a:moveTo>
                <a:cubicBezTo>
                  <a:pt x="169501" y="-1043"/>
                  <a:pt x="82189" y="53990"/>
                  <a:pt x="54672" y="104790"/>
                </a:cubicBezTo>
                <a:cubicBezTo>
                  <a:pt x="27155" y="155590"/>
                  <a:pt x="4401" y="303757"/>
                  <a:pt x="697" y="304815"/>
                </a:cubicBezTo>
                <a:cubicBezTo>
                  <a:pt x="-3007" y="305873"/>
                  <a:pt x="8105" y="162469"/>
                  <a:pt x="32447" y="111140"/>
                </a:cubicBezTo>
                <a:cubicBezTo>
                  <a:pt x="56789" y="59811"/>
                  <a:pt x="162093" y="1073"/>
                  <a:pt x="16579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68F2882F-5DAF-0346-2D14-793467879421}"/>
              </a:ext>
            </a:extLst>
          </p:cNvPr>
          <p:cNvSpPr/>
          <p:nvPr/>
        </p:nvSpPr>
        <p:spPr>
          <a:xfrm>
            <a:off x="4273261" y="5117783"/>
            <a:ext cx="95654" cy="244961"/>
          </a:xfrm>
          <a:custGeom>
            <a:avLst/>
            <a:gdLst>
              <a:gd name="connsiteX0" fmla="*/ 95539 w 95654"/>
              <a:gd name="connsiteY0" fmla="*/ 317 h 244961"/>
              <a:gd name="connsiteX1" fmla="*/ 22514 w 95654"/>
              <a:gd name="connsiteY1" fmla="*/ 86042 h 244961"/>
              <a:gd name="connsiteX2" fmla="*/ 16164 w 95654"/>
              <a:gd name="connsiteY2" fmla="*/ 244792 h 244961"/>
              <a:gd name="connsiteX3" fmla="*/ 3464 w 95654"/>
              <a:gd name="connsiteY3" fmla="*/ 114617 h 244961"/>
              <a:gd name="connsiteX4" fmla="*/ 95539 w 95654"/>
              <a:gd name="connsiteY4" fmla="*/ 317 h 24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54" h="244961">
                <a:moveTo>
                  <a:pt x="95539" y="317"/>
                </a:moveTo>
                <a:cubicBezTo>
                  <a:pt x="98714" y="-4445"/>
                  <a:pt x="35743" y="45296"/>
                  <a:pt x="22514" y="86042"/>
                </a:cubicBezTo>
                <a:cubicBezTo>
                  <a:pt x="9285" y="126788"/>
                  <a:pt x="19339" y="240030"/>
                  <a:pt x="16164" y="244792"/>
                </a:cubicBezTo>
                <a:cubicBezTo>
                  <a:pt x="12989" y="249554"/>
                  <a:pt x="-8178" y="152717"/>
                  <a:pt x="3464" y="114617"/>
                </a:cubicBezTo>
                <a:cubicBezTo>
                  <a:pt x="15106" y="76517"/>
                  <a:pt x="92364" y="5079"/>
                  <a:pt x="95539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5ADA04A-6338-F150-1F36-7C0F28CC638D}"/>
              </a:ext>
            </a:extLst>
          </p:cNvPr>
          <p:cNvSpPr/>
          <p:nvPr/>
        </p:nvSpPr>
        <p:spPr>
          <a:xfrm>
            <a:off x="4409947" y="5203565"/>
            <a:ext cx="133505" cy="248186"/>
          </a:xfrm>
          <a:custGeom>
            <a:avLst/>
            <a:gdLst>
              <a:gd name="connsiteX0" fmla="*/ 133478 w 133505"/>
              <a:gd name="connsiteY0" fmla="*/ 260 h 248186"/>
              <a:gd name="connsiteX1" fmla="*/ 44578 w 133505"/>
              <a:gd name="connsiteY1" fmla="*/ 139960 h 248186"/>
              <a:gd name="connsiteX2" fmla="*/ 128 w 133505"/>
              <a:gd name="connsiteY2" fmla="*/ 247910 h 248186"/>
              <a:gd name="connsiteX3" fmla="*/ 35053 w 133505"/>
              <a:gd name="connsiteY3" fmla="*/ 108210 h 248186"/>
              <a:gd name="connsiteX4" fmla="*/ 133478 w 133505"/>
              <a:gd name="connsiteY4" fmla="*/ 260 h 2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5" h="248186">
                <a:moveTo>
                  <a:pt x="133478" y="260"/>
                </a:moveTo>
                <a:cubicBezTo>
                  <a:pt x="135065" y="5552"/>
                  <a:pt x="66803" y="98685"/>
                  <a:pt x="44578" y="139960"/>
                </a:cubicBezTo>
                <a:cubicBezTo>
                  <a:pt x="22353" y="181235"/>
                  <a:pt x="1715" y="253202"/>
                  <a:pt x="128" y="247910"/>
                </a:cubicBezTo>
                <a:cubicBezTo>
                  <a:pt x="-1459" y="242618"/>
                  <a:pt x="11770" y="144723"/>
                  <a:pt x="35053" y="108210"/>
                </a:cubicBezTo>
                <a:cubicBezTo>
                  <a:pt x="58336" y="71698"/>
                  <a:pt x="131891" y="-5032"/>
                  <a:pt x="13347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06A699A-C693-3ACD-7287-75B278366D25}"/>
              </a:ext>
            </a:extLst>
          </p:cNvPr>
          <p:cNvSpPr/>
          <p:nvPr/>
        </p:nvSpPr>
        <p:spPr>
          <a:xfrm>
            <a:off x="4455795" y="5225962"/>
            <a:ext cx="110031" cy="206629"/>
          </a:xfrm>
          <a:custGeom>
            <a:avLst/>
            <a:gdLst>
              <a:gd name="connsiteX0" fmla="*/ 109855 w 110031"/>
              <a:gd name="connsiteY0" fmla="*/ 88 h 206629"/>
              <a:gd name="connsiteX1" fmla="*/ 40005 w 110031"/>
              <a:gd name="connsiteY1" fmla="*/ 114388 h 206629"/>
              <a:gd name="connsiteX2" fmla="*/ 1905 w 110031"/>
              <a:gd name="connsiteY2" fmla="*/ 206463 h 206629"/>
              <a:gd name="connsiteX3" fmla="*/ 17780 w 110031"/>
              <a:gd name="connsiteY3" fmla="*/ 133438 h 206629"/>
              <a:gd name="connsiteX4" fmla="*/ 109855 w 110031"/>
              <a:gd name="connsiteY4" fmla="*/ 88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31" h="206629">
                <a:moveTo>
                  <a:pt x="109855" y="88"/>
                </a:moveTo>
                <a:cubicBezTo>
                  <a:pt x="113559" y="-3087"/>
                  <a:pt x="57997" y="79992"/>
                  <a:pt x="40005" y="114388"/>
                </a:cubicBezTo>
                <a:cubicBezTo>
                  <a:pt x="22013" y="148784"/>
                  <a:pt x="5609" y="203288"/>
                  <a:pt x="1905" y="206463"/>
                </a:cubicBezTo>
                <a:cubicBezTo>
                  <a:pt x="-1799" y="209638"/>
                  <a:pt x="-1799" y="166776"/>
                  <a:pt x="17780" y="133438"/>
                </a:cubicBezTo>
                <a:cubicBezTo>
                  <a:pt x="37359" y="100101"/>
                  <a:pt x="106151" y="3263"/>
                  <a:pt x="10985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C1BAE21-C03A-2256-6F8A-0B8FE0BFA5ED}"/>
              </a:ext>
            </a:extLst>
          </p:cNvPr>
          <p:cNvSpPr/>
          <p:nvPr/>
        </p:nvSpPr>
        <p:spPr>
          <a:xfrm>
            <a:off x="3793390" y="5138207"/>
            <a:ext cx="343674" cy="246647"/>
          </a:xfrm>
          <a:custGeom>
            <a:avLst/>
            <a:gdLst>
              <a:gd name="connsiteX0" fmla="*/ 3910 w 343674"/>
              <a:gd name="connsiteY0" fmla="*/ 11643 h 246647"/>
              <a:gd name="connsiteX1" fmla="*/ 276960 w 343674"/>
              <a:gd name="connsiteY1" fmla="*/ 52918 h 246647"/>
              <a:gd name="connsiteX2" fmla="*/ 337285 w 343674"/>
              <a:gd name="connsiteY2" fmla="*/ 246593 h 246647"/>
              <a:gd name="connsiteX3" fmla="*/ 318235 w 343674"/>
              <a:gd name="connsiteY3" fmla="*/ 71968 h 246647"/>
              <a:gd name="connsiteX4" fmla="*/ 127735 w 343674"/>
              <a:gd name="connsiteY4" fmla="*/ 5293 h 246647"/>
              <a:gd name="connsiteX5" fmla="*/ 3910 w 343674"/>
              <a:gd name="connsiteY5" fmla="*/ 11643 h 24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674" h="246647">
                <a:moveTo>
                  <a:pt x="3910" y="11643"/>
                </a:moveTo>
                <a:cubicBezTo>
                  <a:pt x="28781" y="19580"/>
                  <a:pt x="221398" y="13760"/>
                  <a:pt x="276960" y="52918"/>
                </a:cubicBezTo>
                <a:cubicBezTo>
                  <a:pt x="332523" y="92076"/>
                  <a:pt x="330406" y="243418"/>
                  <a:pt x="337285" y="246593"/>
                </a:cubicBezTo>
                <a:cubicBezTo>
                  <a:pt x="344164" y="249768"/>
                  <a:pt x="353160" y="112185"/>
                  <a:pt x="318235" y="71968"/>
                </a:cubicBezTo>
                <a:cubicBezTo>
                  <a:pt x="283310" y="31751"/>
                  <a:pt x="176418" y="16935"/>
                  <a:pt x="127735" y="5293"/>
                </a:cubicBezTo>
                <a:cubicBezTo>
                  <a:pt x="79052" y="-6349"/>
                  <a:pt x="-20961" y="3706"/>
                  <a:pt x="3910" y="11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4BDCFC8-042C-5622-D2FB-94FBD816D2B1}"/>
              </a:ext>
            </a:extLst>
          </p:cNvPr>
          <p:cNvSpPr/>
          <p:nvPr/>
        </p:nvSpPr>
        <p:spPr>
          <a:xfrm>
            <a:off x="4698823" y="5397427"/>
            <a:ext cx="76421" cy="365252"/>
          </a:xfrm>
          <a:custGeom>
            <a:avLst/>
            <a:gdLst>
              <a:gd name="connsiteX0" fmla="*/ 177 w 76421"/>
              <a:gd name="connsiteY0" fmla="*/ 73 h 365252"/>
              <a:gd name="connsiteX1" fmla="*/ 54152 w 76421"/>
              <a:gd name="connsiteY1" fmla="*/ 171523 h 365252"/>
              <a:gd name="connsiteX2" fmla="*/ 12877 w 76421"/>
              <a:gd name="connsiteY2" fmla="*/ 365198 h 365252"/>
              <a:gd name="connsiteX3" fmla="*/ 76377 w 76421"/>
              <a:gd name="connsiteY3" fmla="*/ 152473 h 365252"/>
              <a:gd name="connsiteX4" fmla="*/ 177 w 76421"/>
              <a:gd name="connsiteY4" fmla="*/ 73 h 36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21" h="365252">
                <a:moveTo>
                  <a:pt x="177" y="73"/>
                </a:moveTo>
                <a:cubicBezTo>
                  <a:pt x="-3527" y="3248"/>
                  <a:pt x="52035" y="110669"/>
                  <a:pt x="54152" y="171523"/>
                </a:cubicBezTo>
                <a:cubicBezTo>
                  <a:pt x="56269" y="232377"/>
                  <a:pt x="9173" y="368373"/>
                  <a:pt x="12877" y="365198"/>
                </a:cubicBezTo>
                <a:cubicBezTo>
                  <a:pt x="16581" y="362023"/>
                  <a:pt x="74260" y="208035"/>
                  <a:pt x="76377" y="152473"/>
                </a:cubicBezTo>
                <a:cubicBezTo>
                  <a:pt x="78494" y="96911"/>
                  <a:pt x="3881" y="-3102"/>
                  <a:pt x="177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406274E-9B4D-C33E-A278-15A73E388442}"/>
              </a:ext>
            </a:extLst>
          </p:cNvPr>
          <p:cNvSpPr/>
          <p:nvPr/>
        </p:nvSpPr>
        <p:spPr>
          <a:xfrm>
            <a:off x="3742396" y="5203737"/>
            <a:ext cx="324902" cy="342997"/>
          </a:xfrm>
          <a:custGeom>
            <a:avLst/>
            <a:gdLst>
              <a:gd name="connsiteX0" fmla="*/ 73954 w 324902"/>
              <a:gd name="connsiteY0" fmla="*/ 88 h 342997"/>
              <a:gd name="connsiteX1" fmla="*/ 48554 w 324902"/>
              <a:gd name="connsiteY1" fmla="*/ 85813 h 342997"/>
              <a:gd name="connsiteX2" fmla="*/ 324779 w 324902"/>
              <a:gd name="connsiteY2" fmla="*/ 342988 h 342997"/>
              <a:gd name="connsiteX3" fmla="*/ 10454 w 324902"/>
              <a:gd name="connsiteY3" fmla="*/ 76288 h 342997"/>
              <a:gd name="connsiteX4" fmla="*/ 73954 w 324902"/>
              <a:gd name="connsiteY4" fmla="*/ 88 h 34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02" h="342997">
                <a:moveTo>
                  <a:pt x="73954" y="88"/>
                </a:moveTo>
                <a:cubicBezTo>
                  <a:pt x="80304" y="1676"/>
                  <a:pt x="6750" y="28663"/>
                  <a:pt x="48554" y="85813"/>
                </a:cubicBezTo>
                <a:cubicBezTo>
                  <a:pt x="90358" y="142963"/>
                  <a:pt x="331129" y="344576"/>
                  <a:pt x="324779" y="342988"/>
                </a:cubicBezTo>
                <a:cubicBezTo>
                  <a:pt x="318429" y="341401"/>
                  <a:pt x="52787" y="134496"/>
                  <a:pt x="10454" y="76288"/>
                </a:cubicBezTo>
                <a:cubicBezTo>
                  <a:pt x="-31879" y="18080"/>
                  <a:pt x="67604" y="-1500"/>
                  <a:pt x="7395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1AF24FC-6D55-8052-AB90-BD3EB1AD8F20}"/>
              </a:ext>
            </a:extLst>
          </p:cNvPr>
          <p:cNvSpPr/>
          <p:nvPr/>
        </p:nvSpPr>
        <p:spPr>
          <a:xfrm>
            <a:off x="4616450" y="5307993"/>
            <a:ext cx="79381" cy="467333"/>
          </a:xfrm>
          <a:custGeom>
            <a:avLst/>
            <a:gdLst>
              <a:gd name="connsiteX0" fmla="*/ 0 w 79381"/>
              <a:gd name="connsiteY0" fmla="*/ 607 h 467333"/>
              <a:gd name="connsiteX1" fmla="*/ 41275 w 79381"/>
              <a:gd name="connsiteY1" fmla="*/ 121257 h 467333"/>
              <a:gd name="connsiteX2" fmla="*/ 79375 w 79381"/>
              <a:gd name="connsiteY2" fmla="*/ 232382 h 467333"/>
              <a:gd name="connsiteX3" fmla="*/ 44450 w 79381"/>
              <a:gd name="connsiteY3" fmla="*/ 467332 h 467333"/>
              <a:gd name="connsiteX4" fmla="*/ 73025 w 79381"/>
              <a:gd name="connsiteY4" fmla="*/ 235557 h 467333"/>
              <a:gd name="connsiteX5" fmla="*/ 41275 w 79381"/>
              <a:gd name="connsiteY5" fmla="*/ 184757 h 467333"/>
              <a:gd name="connsiteX6" fmla="*/ 0 w 79381"/>
              <a:gd name="connsiteY6" fmla="*/ 607 h 46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81" h="467333">
                <a:moveTo>
                  <a:pt x="0" y="607"/>
                </a:moveTo>
                <a:cubicBezTo>
                  <a:pt x="0" y="-9976"/>
                  <a:pt x="41275" y="121257"/>
                  <a:pt x="41275" y="121257"/>
                </a:cubicBezTo>
                <a:cubicBezTo>
                  <a:pt x="54504" y="159886"/>
                  <a:pt x="78846" y="174703"/>
                  <a:pt x="79375" y="232382"/>
                </a:cubicBezTo>
                <a:cubicBezTo>
                  <a:pt x="79904" y="290061"/>
                  <a:pt x="45508" y="466803"/>
                  <a:pt x="44450" y="467332"/>
                </a:cubicBezTo>
                <a:cubicBezTo>
                  <a:pt x="43392" y="467861"/>
                  <a:pt x="73554" y="282653"/>
                  <a:pt x="73025" y="235557"/>
                </a:cubicBezTo>
                <a:cubicBezTo>
                  <a:pt x="72496" y="188461"/>
                  <a:pt x="51858" y="219682"/>
                  <a:pt x="41275" y="184757"/>
                </a:cubicBezTo>
                <a:cubicBezTo>
                  <a:pt x="30692" y="149832"/>
                  <a:pt x="0" y="11190"/>
                  <a:pt x="0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086B4608-821D-D5A2-F01E-DD51A675199C}"/>
              </a:ext>
            </a:extLst>
          </p:cNvPr>
          <p:cNvSpPr/>
          <p:nvPr/>
        </p:nvSpPr>
        <p:spPr>
          <a:xfrm>
            <a:off x="4743014" y="5289546"/>
            <a:ext cx="114867" cy="308019"/>
          </a:xfrm>
          <a:custGeom>
            <a:avLst/>
            <a:gdLst>
              <a:gd name="connsiteX0" fmla="*/ 25836 w 114867"/>
              <a:gd name="connsiteY0" fmla="*/ 4 h 308019"/>
              <a:gd name="connsiteX1" fmla="*/ 3611 w 114867"/>
              <a:gd name="connsiteY1" fmla="*/ 66679 h 308019"/>
              <a:gd name="connsiteX2" fmla="*/ 114736 w 114867"/>
              <a:gd name="connsiteY2" fmla="*/ 307979 h 308019"/>
              <a:gd name="connsiteX3" fmla="*/ 25836 w 114867"/>
              <a:gd name="connsiteY3" fmla="*/ 85729 h 308019"/>
              <a:gd name="connsiteX4" fmla="*/ 13136 w 114867"/>
              <a:gd name="connsiteY4" fmla="*/ 63504 h 308019"/>
              <a:gd name="connsiteX5" fmla="*/ 25836 w 114867"/>
              <a:gd name="connsiteY5" fmla="*/ 4 h 3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67" h="308019">
                <a:moveTo>
                  <a:pt x="25836" y="4"/>
                </a:moveTo>
                <a:cubicBezTo>
                  <a:pt x="24249" y="533"/>
                  <a:pt x="-11206" y="15350"/>
                  <a:pt x="3611" y="66679"/>
                </a:cubicBezTo>
                <a:cubicBezTo>
                  <a:pt x="18428" y="118008"/>
                  <a:pt x="111032" y="304804"/>
                  <a:pt x="114736" y="307979"/>
                </a:cubicBezTo>
                <a:cubicBezTo>
                  <a:pt x="118440" y="311154"/>
                  <a:pt x="42769" y="126475"/>
                  <a:pt x="25836" y="85729"/>
                </a:cubicBezTo>
                <a:cubicBezTo>
                  <a:pt x="8903" y="44983"/>
                  <a:pt x="12607" y="76204"/>
                  <a:pt x="13136" y="63504"/>
                </a:cubicBezTo>
                <a:cubicBezTo>
                  <a:pt x="13665" y="50804"/>
                  <a:pt x="27423" y="-525"/>
                  <a:pt x="258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601ED3E-1D4D-7794-55DB-963F293A81AB}"/>
              </a:ext>
            </a:extLst>
          </p:cNvPr>
          <p:cNvSpPr/>
          <p:nvPr/>
        </p:nvSpPr>
        <p:spPr>
          <a:xfrm>
            <a:off x="5311737" y="4576227"/>
            <a:ext cx="32881" cy="367412"/>
          </a:xfrm>
          <a:custGeom>
            <a:avLst/>
            <a:gdLst>
              <a:gd name="connsiteX0" fmla="*/ 38 w 32881"/>
              <a:gd name="connsiteY0" fmla="*/ 2123 h 367412"/>
              <a:gd name="connsiteX1" fmla="*/ 25438 w 32881"/>
              <a:gd name="connsiteY1" fmla="*/ 360898 h 367412"/>
              <a:gd name="connsiteX2" fmla="*/ 31788 w 32881"/>
              <a:gd name="connsiteY2" fmla="*/ 218023 h 367412"/>
              <a:gd name="connsiteX3" fmla="*/ 38 w 32881"/>
              <a:gd name="connsiteY3" fmla="*/ 2123 h 3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1" h="367412">
                <a:moveTo>
                  <a:pt x="38" y="2123"/>
                </a:moveTo>
                <a:cubicBezTo>
                  <a:pt x="-1020" y="25935"/>
                  <a:pt x="20146" y="324915"/>
                  <a:pt x="25438" y="360898"/>
                </a:cubicBezTo>
                <a:cubicBezTo>
                  <a:pt x="30730" y="396881"/>
                  <a:pt x="34963" y="274644"/>
                  <a:pt x="31788" y="218023"/>
                </a:cubicBezTo>
                <a:cubicBezTo>
                  <a:pt x="28613" y="161402"/>
                  <a:pt x="1096" y="-21689"/>
                  <a:pt x="38" y="2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556C312-EA04-2D5C-196E-DFF19A042BDA}"/>
              </a:ext>
            </a:extLst>
          </p:cNvPr>
          <p:cNvSpPr/>
          <p:nvPr/>
        </p:nvSpPr>
        <p:spPr>
          <a:xfrm>
            <a:off x="5219673" y="4800599"/>
            <a:ext cx="125934" cy="492304"/>
          </a:xfrm>
          <a:custGeom>
            <a:avLst/>
            <a:gdLst>
              <a:gd name="connsiteX0" fmla="*/ 47652 w 125934"/>
              <a:gd name="connsiteY0" fmla="*/ 1 h 492304"/>
              <a:gd name="connsiteX1" fmla="*/ 123852 w 125934"/>
              <a:gd name="connsiteY1" fmla="*/ 193676 h 492304"/>
              <a:gd name="connsiteX2" fmla="*/ 95277 w 125934"/>
              <a:gd name="connsiteY2" fmla="*/ 374651 h 492304"/>
              <a:gd name="connsiteX3" fmla="*/ 27 w 125934"/>
              <a:gd name="connsiteY3" fmla="*/ 492126 h 492304"/>
              <a:gd name="connsiteX4" fmla="*/ 85752 w 125934"/>
              <a:gd name="connsiteY4" fmla="*/ 349251 h 492304"/>
              <a:gd name="connsiteX5" fmla="*/ 117502 w 125934"/>
              <a:gd name="connsiteY5" fmla="*/ 190501 h 492304"/>
              <a:gd name="connsiteX6" fmla="*/ 47652 w 125934"/>
              <a:gd name="connsiteY6" fmla="*/ 1 h 4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34" h="492304">
                <a:moveTo>
                  <a:pt x="47652" y="1"/>
                </a:moveTo>
                <a:cubicBezTo>
                  <a:pt x="48710" y="530"/>
                  <a:pt x="115915" y="131234"/>
                  <a:pt x="123852" y="193676"/>
                </a:cubicBezTo>
                <a:cubicBezTo>
                  <a:pt x="131789" y="256118"/>
                  <a:pt x="115914" y="324909"/>
                  <a:pt x="95277" y="374651"/>
                </a:cubicBezTo>
                <a:cubicBezTo>
                  <a:pt x="74640" y="424393"/>
                  <a:pt x="1614" y="496359"/>
                  <a:pt x="27" y="492126"/>
                </a:cubicBezTo>
                <a:cubicBezTo>
                  <a:pt x="-1560" y="487893"/>
                  <a:pt x="66173" y="399522"/>
                  <a:pt x="85752" y="349251"/>
                </a:cubicBezTo>
                <a:cubicBezTo>
                  <a:pt x="105331" y="298980"/>
                  <a:pt x="121206" y="243418"/>
                  <a:pt x="117502" y="190501"/>
                </a:cubicBezTo>
                <a:cubicBezTo>
                  <a:pt x="113798" y="137584"/>
                  <a:pt x="46594" y="-528"/>
                  <a:pt x="476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7F89ECF-19FE-8CC0-764F-AE748F153FE3}"/>
              </a:ext>
            </a:extLst>
          </p:cNvPr>
          <p:cNvSpPr/>
          <p:nvPr/>
        </p:nvSpPr>
        <p:spPr>
          <a:xfrm>
            <a:off x="5067248" y="5187478"/>
            <a:ext cx="147571" cy="391052"/>
          </a:xfrm>
          <a:custGeom>
            <a:avLst/>
            <a:gdLst>
              <a:gd name="connsiteX0" fmla="*/ 142927 w 147571"/>
              <a:gd name="connsiteY0" fmla="*/ 472 h 391052"/>
              <a:gd name="connsiteX1" fmla="*/ 130227 w 147571"/>
              <a:gd name="connsiteY1" fmla="*/ 181447 h 391052"/>
              <a:gd name="connsiteX2" fmla="*/ 117527 w 147571"/>
              <a:gd name="connsiteY2" fmla="*/ 225897 h 391052"/>
              <a:gd name="connsiteX3" fmla="*/ 52 w 147571"/>
              <a:gd name="connsiteY3" fmla="*/ 390997 h 391052"/>
              <a:gd name="connsiteX4" fmla="*/ 133402 w 147571"/>
              <a:gd name="connsiteY4" fmla="*/ 241772 h 391052"/>
              <a:gd name="connsiteX5" fmla="*/ 142927 w 147571"/>
              <a:gd name="connsiteY5" fmla="*/ 472 h 39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1" h="391052">
                <a:moveTo>
                  <a:pt x="142927" y="472"/>
                </a:moveTo>
                <a:cubicBezTo>
                  <a:pt x="142398" y="-9582"/>
                  <a:pt x="134460" y="143876"/>
                  <a:pt x="130227" y="181447"/>
                </a:cubicBezTo>
                <a:cubicBezTo>
                  <a:pt x="125994" y="219018"/>
                  <a:pt x="139223" y="190972"/>
                  <a:pt x="117527" y="225897"/>
                </a:cubicBezTo>
                <a:cubicBezTo>
                  <a:pt x="95831" y="260822"/>
                  <a:pt x="-2594" y="388351"/>
                  <a:pt x="52" y="390997"/>
                </a:cubicBezTo>
                <a:cubicBezTo>
                  <a:pt x="2698" y="393643"/>
                  <a:pt x="109060" y="301039"/>
                  <a:pt x="133402" y="241772"/>
                </a:cubicBezTo>
                <a:cubicBezTo>
                  <a:pt x="157744" y="182505"/>
                  <a:pt x="143456" y="10526"/>
                  <a:pt x="142927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8D5730AE-9354-F936-3A3A-998F20F74985}"/>
              </a:ext>
            </a:extLst>
          </p:cNvPr>
          <p:cNvSpPr/>
          <p:nvPr/>
        </p:nvSpPr>
        <p:spPr>
          <a:xfrm>
            <a:off x="5073500" y="5215183"/>
            <a:ext cx="113259" cy="353807"/>
          </a:xfrm>
          <a:custGeom>
            <a:avLst/>
            <a:gdLst>
              <a:gd name="connsiteX0" fmla="*/ 111275 w 113259"/>
              <a:gd name="connsiteY0" fmla="*/ 1342 h 353807"/>
              <a:gd name="connsiteX1" fmla="*/ 101750 w 113259"/>
              <a:gd name="connsiteY1" fmla="*/ 169617 h 353807"/>
              <a:gd name="connsiteX2" fmla="*/ 150 w 113259"/>
              <a:gd name="connsiteY2" fmla="*/ 353767 h 353807"/>
              <a:gd name="connsiteX3" fmla="*/ 79525 w 113259"/>
              <a:gd name="connsiteY3" fmla="*/ 185492 h 353807"/>
              <a:gd name="connsiteX4" fmla="*/ 104925 w 113259"/>
              <a:gd name="connsiteY4" fmla="*/ 93417 h 353807"/>
              <a:gd name="connsiteX5" fmla="*/ 111275 w 113259"/>
              <a:gd name="connsiteY5" fmla="*/ 1342 h 35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9" h="353807">
                <a:moveTo>
                  <a:pt x="111275" y="1342"/>
                </a:moveTo>
                <a:cubicBezTo>
                  <a:pt x="110746" y="14042"/>
                  <a:pt x="120271" y="110880"/>
                  <a:pt x="101750" y="169617"/>
                </a:cubicBezTo>
                <a:cubicBezTo>
                  <a:pt x="83229" y="228354"/>
                  <a:pt x="3854" y="351121"/>
                  <a:pt x="150" y="353767"/>
                </a:cubicBezTo>
                <a:cubicBezTo>
                  <a:pt x="-3554" y="356413"/>
                  <a:pt x="62063" y="228884"/>
                  <a:pt x="79525" y="185492"/>
                </a:cubicBezTo>
                <a:cubicBezTo>
                  <a:pt x="96987" y="142100"/>
                  <a:pt x="101221" y="117230"/>
                  <a:pt x="104925" y="93417"/>
                </a:cubicBezTo>
                <a:cubicBezTo>
                  <a:pt x="108629" y="69605"/>
                  <a:pt x="111804" y="-11358"/>
                  <a:pt x="111275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77618DB-9099-2298-E7DC-6458B833413A}"/>
              </a:ext>
            </a:extLst>
          </p:cNvPr>
          <p:cNvSpPr/>
          <p:nvPr/>
        </p:nvSpPr>
        <p:spPr>
          <a:xfrm>
            <a:off x="5050301" y="5449580"/>
            <a:ext cx="125064" cy="503741"/>
          </a:xfrm>
          <a:custGeom>
            <a:avLst/>
            <a:gdLst>
              <a:gd name="connsiteX0" fmla="*/ 55099 w 125064"/>
              <a:gd name="connsiteY0" fmla="*/ 1895 h 503741"/>
              <a:gd name="connsiteX1" fmla="*/ 4299 w 125064"/>
              <a:gd name="connsiteY1" fmla="*/ 144770 h 503741"/>
              <a:gd name="connsiteX2" fmla="*/ 7474 w 125064"/>
              <a:gd name="connsiteY2" fmla="*/ 278120 h 503741"/>
              <a:gd name="connsiteX3" fmla="*/ 45574 w 125064"/>
              <a:gd name="connsiteY3" fmla="*/ 322570 h 503741"/>
              <a:gd name="connsiteX4" fmla="*/ 124949 w 125064"/>
              <a:gd name="connsiteY4" fmla="*/ 503545 h 503741"/>
              <a:gd name="connsiteX5" fmla="*/ 26524 w 125064"/>
              <a:gd name="connsiteY5" fmla="*/ 284470 h 503741"/>
              <a:gd name="connsiteX6" fmla="*/ 13824 w 125064"/>
              <a:gd name="connsiteY6" fmla="*/ 252720 h 503741"/>
              <a:gd name="connsiteX7" fmla="*/ 55099 w 125064"/>
              <a:gd name="connsiteY7" fmla="*/ 1895 h 5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64" h="503741">
                <a:moveTo>
                  <a:pt x="55099" y="1895"/>
                </a:moveTo>
                <a:cubicBezTo>
                  <a:pt x="53511" y="-16097"/>
                  <a:pt x="12236" y="98733"/>
                  <a:pt x="4299" y="144770"/>
                </a:cubicBezTo>
                <a:cubicBezTo>
                  <a:pt x="-3638" y="190807"/>
                  <a:pt x="595" y="248487"/>
                  <a:pt x="7474" y="278120"/>
                </a:cubicBezTo>
                <a:cubicBezTo>
                  <a:pt x="14353" y="307753"/>
                  <a:pt x="25995" y="284999"/>
                  <a:pt x="45574" y="322570"/>
                </a:cubicBezTo>
                <a:cubicBezTo>
                  <a:pt x="65153" y="360141"/>
                  <a:pt x="128124" y="509895"/>
                  <a:pt x="124949" y="503545"/>
                </a:cubicBezTo>
                <a:cubicBezTo>
                  <a:pt x="121774" y="497195"/>
                  <a:pt x="45045" y="326274"/>
                  <a:pt x="26524" y="284470"/>
                </a:cubicBezTo>
                <a:cubicBezTo>
                  <a:pt x="8003" y="242666"/>
                  <a:pt x="10120" y="295583"/>
                  <a:pt x="13824" y="252720"/>
                </a:cubicBezTo>
                <a:cubicBezTo>
                  <a:pt x="17528" y="209857"/>
                  <a:pt x="56687" y="19887"/>
                  <a:pt x="55099" y="1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0E67CFD-1D99-29BD-A3B4-0A3DAC609FFB}"/>
              </a:ext>
            </a:extLst>
          </p:cNvPr>
          <p:cNvSpPr/>
          <p:nvPr/>
        </p:nvSpPr>
        <p:spPr>
          <a:xfrm>
            <a:off x="5092700" y="5761220"/>
            <a:ext cx="276381" cy="817451"/>
          </a:xfrm>
          <a:custGeom>
            <a:avLst/>
            <a:gdLst>
              <a:gd name="connsiteX0" fmla="*/ 0 w 276381"/>
              <a:gd name="connsiteY0" fmla="*/ 1405 h 817451"/>
              <a:gd name="connsiteX1" fmla="*/ 69850 w 276381"/>
              <a:gd name="connsiteY1" fmla="*/ 96655 h 817451"/>
              <a:gd name="connsiteX2" fmla="*/ 98425 w 276381"/>
              <a:gd name="connsiteY2" fmla="*/ 226830 h 817451"/>
              <a:gd name="connsiteX3" fmla="*/ 187325 w 276381"/>
              <a:gd name="connsiteY3" fmla="*/ 433205 h 817451"/>
              <a:gd name="connsiteX4" fmla="*/ 276225 w 276381"/>
              <a:gd name="connsiteY4" fmla="*/ 817380 h 817451"/>
              <a:gd name="connsiteX5" fmla="*/ 165100 w 276381"/>
              <a:gd name="connsiteY5" fmla="*/ 401455 h 817451"/>
              <a:gd name="connsiteX6" fmla="*/ 92075 w 276381"/>
              <a:gd name="connsiteY6" fmla="*/ 261755 h 817451"/>
              <a:gd name="connsiteX7" fmla="*/ 69850 w 276381"/>
              <a:gd name="connsiteY7" fmla="*/ 169680 h 817451"/>
              <a:gd name="connsiteX8" fmla="*/ 0 w 276381"/>
              <a:gd name="connsiteY8" fmla="*/ 1405 h 81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81" h="817451">
                <a:moveTo>
                  <a:pt x="0" y="1405"/>
                </a:moveTo>
                <a:cubicBezTo>
                  <a:pt x="0" y="-10766"/>
                  <a:pt x="53446" y="59084"/>
                  <a:pt x="69850" y="96655"/>
                </a:cubicBezTo>
                <a:cubicBezTo>
                  <a:pt x="86254" y="134226"/>
                  <a:pt x="78846" y="170738"/>
                  <a:pt x="98425" y="226830"/>
                </a:cubicBezTo>
                <a:cubicBezTo>
                  <a:pt x="118004" y="282922"/>
                  <a:pt x="157692" y="334780"/>
                  <a:pt x="187325" y="433205"/>
                </a:cubicBezTo>
                <a:cubicBezTo>
                  <a:pt x="216958" y="531630"/>
                  <a:pt x="279929" y="822672"/>
                  <a:pt x="276225" y="817380"/>
                </a:cubicBezTo>
                <a:cubicBezTo>
                  <a:pt x="272521" y="812088"/>
                  <a:pt x="195792" y="494059"/>
                  <a:pt x="165100" y="401455"/>
                </a:cubicBezTo>
                <a:cubicBezTo>
                  <a:pt x="134408" y="308851"/>
                  <a:pt x="107950" y="300384"/>
                  <a:pt x="92075" y="261755"/>
                </a:cubicBezTo>
                <a:cubicBezTo>
                  <a:pt x="76200" y="223126"/>
                  <a:pt x="83608" y="210955"/>
                  <a:pt x="69850" y="169680"/>
                </a:cubicBezTo>
                <a:cubicBezTo>
                  <a:pt x="56092" y="128405"/>
                  <a:pt x="0" y="13576"/>
                  <a:pt x="0" y="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EC79D8E8-70D5-1914-0B62-8FBE743E456D}"/>
              </a:ext>
            </a:extLst>
          </p:cNvPr>
          <p:cNvSpPr/>
          <p:nvPr/>
        </p:nvSpPr>
        <p:spPr>
          <a:xfrm>
            <a:off x="4681102" y="5755005"/>
            <a:ext cx="149328" cy="437698"/>
          </a:xfrm>
          <a:custGeom>
            <a:avLst/>
            <a:gdLst>
              <a:gd name="connsiteX0" fmla="*/ 148073 w 149328"/>
              <a:gd name="connsiteY0" fmla="*/ 4445 h 437698"/>
              <a:gd name="connsiteX1" fmla="*/ 2023 w 149328"/>
              <a:gd name="connsiteY1" fmla="*/ 433070 h 437698"/>
              <a:gd name="connsiteX2" fmla="*/ 68698 w 149328"/>
              <a:gd name="connsiteY2" fmla="*/ 220345 h 437698"/>
              <a:gd name="connsiteX3" fmla="*/ 148073 w 149328"/>
              <a:gd name="connsiteY3" fmla="*/ 4445 h 4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28" h="437698">
                <a:moveTo>
                  <a:pt x="148073" y="4445"/>
                </a:moveTo>
                <a:cubicBezTo>
                  <a:pt x="136960" y="39899"/>
                  <a:pt x="15252" y="397087"/>
                  <a:pt x="2023" y="433070"/>
                </a:cubicBezTo>
                <a:cubicBezTo>
                  <a:pt x="-11206" y="469053"/>
                  <a:pt x="43827" y="285433"/>
                  <a:pt x="68698" y="220345"/>
                </a:cubicBezTo>
                <a:cubicBezTo>
                  <a:pt x="93569" y="155257"/>
                  <a:pt x="159186" y="-31009"/>
                  <a:pt x="148073" y="4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D16623A-7D4A-AAE9-C1E9-6399EB06AEFA}"/>
              </a:ext>
            </a:extLst>
          </p:cNvPr>
          <p:cNvSpPr/>
          <p:nvPr/>
        </p:nvSpPr>
        <p:spPr>
          <a:xfrm>
            <a:off x="4705408" y="5733234"/>
            <a:ext cx="146228" cy="474144"/>
          </a:xfrm>
          <a:custGeom>
            <a:avLst/>
            <a:gdLst>
              <a:gd name="connsiteX0" fmla="*/ 139642 w 146228"/>
              <a:gd name="connsiteY0" fmla="*/ 3991 h 474144"/>
              <a:gd name="connsiteX1" fmla="*/ 44392 w 146228"/>
              <a:gd name="connsiteY1" fmla="*/ 350066 h 474144"/>
              <a:gd name="connsiteX2" fmla="*/ 3117 w 146228"/>
              <a:gd name="connsiteY2" fmla="*/ 467541 h 474144"/>
              <a:gd name="connsiteX3" fmla="*/ 123767 w 146228"/>
              <a:gd name="connsiteY3" fmla="*/ 178616 h 474144"/>
              <a:gd name="connsiteX4" fmla="*/ 139642 w 146228"/>
              <a:gd name="connsiteY4" fmla="*/ 3991 h 47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28" h="474144">
                <a:moveTo>
                  <a:pt x="139642" y="3991"/>
                </a:moveTo>
                <a:cubicBezTo>
                  <a:pt x="126413" y="32566"/>
                  <a:pt x="67146" y="272808"/>
                  <a:pt x="44392" y="350066"/>
                </a:cubicBezTo>
                <a:cubicBezTo>
                  <a:pt x="21638" y="427324"/>
                  <a:pt x="-10112" y="496116"/>
                  <a:pt x="3117" y="467541"/>
                </a:cubicBezTo>
                <a:cubicBezTo>
                  <a:pt x="16346" y="438966"/>
                  <a:pt x="102071" y="250053"/>
                  <a:pt x="123767" y="178616"/>
                </a:cubicBezTo>
                <a:cubicBezTo>
                  <a:pt x="145463" y="107179"/>
                  <a:pt x="152871" y="-24584"/>
                  <a:pt x="139642" y="3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21920D1F-C58F-0E1C-2402-A77259EDC8AB}"/>
              </a:ext>
            </a:extLst>
          </p:cNvPr>
          <p:cNvSpPr/>
          <p:nvPr/>
        </p:nvSpPr>
        <p:spPr>
          <a:xfrm>
            <a:off x="5173525" y="6019275"/>
            <a:ext cx="215028" cy="868146"/>
          </a:xfrm>
          <a:custGeom>
            <a:avLst/>
            <a:gdLst>
              <a:gd name="connsiteX0" fmla="*/ 1725 w 215028"/>
              <a:gd name="connsiteY0" fmla="*/ 10050 h 868146"/>
              <a:gd name="connsiteX1" fmla="*/ 147775 w 215028"/>
              <a:gd name="connsiteY1" fmla="*/ 410100 h 868146"/>
              <a:gd name="connsiteX2" fmla="*/ 198575 w 215028"/>
              <a:gd name="connsiteY2" fmla="*/ 800625 h 868146"/>
              <a:gd name="connsiteX3" fmla="*/ 211275 w 215028"/>
              <a:gd name="connsiteY3" fmla="*/ 835550 h 868146"/>
              <a:gd name="connsiteX4" fmla="*/ 138250 w 215028"/>
              <a:gd name="connsiteY4" fmla="*/ 460900 h 868146"/>
              <a:gd name="connsiteX5" fmla="*/ 71575 w 215028"/>
              <a:gd name="connsiteY5" fmla="*/ 146575 h 868146"/>
              <a:gd name="connsiteX6" fmla="*/ 1725 w 215028"/>
              <a:gd name="connsiteY6" fmla="*/ 10050 h 8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028" h="868146">
                <a:moveTo>
                  <a:pt x="1725" y="10050"/>
                </a:moveTo>
                <a:cubicBezTo>
                  <a:pt x="14425" y="53971"/>
                  <a:pt x="114967" y="278338"/>
                  <a:pt x="147775" y="410100"/>
                </a:cubicBezTo>
                <a:cubicBezTo>
                  <a:pt x="180583" y="541862"/>
                  <a:pt x="187992" y="729717"/>
                  <a:pt x="198575" y="800625"/>
                </a:cubicBezTo>
                <a:cubicBezTo>
                  <a:pt x="209158" y="871533"/>
                  <a:pt x="221329" y="892171"/>
                  <a:pt x="211275" y="835550"/>
                </a:cubicBezTo>
                <a:cubicBezTo>
                  <a:pt x="201221" y="778929"/>
                  <a:pt x="161533" y="575729"/>
                  <a:pt x="138250" y="460900"/>
                </a:cubicBezTo>
                <a:cubicBezTo>
                  <a:pt x="114967" y="346071"/>
                  <a:pt x="93271" y="216954"/>
                  <a:pt x="71575" y="146575"/>
                </a:cubicBezTo>
                <a:cubicBezTo>
                  <a:pt x="49879" y="76196"/>
                  <a:pt x="-10975" y="-33871"/>
                  <a:pt x="1725" y="10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A9B2423-1852-AD2E-E9A4-9C52F7C8D1EF}"/>
              </a:ext>
            </a:extLst>
          </p:cNvPr>
          <p:cNvSpPr/>
          <p:nvPr/>
        </p:nvSpPr>
        <p:spPr>
          <a:xfrm>
            <a:off x="5266449" y="6163665"/>
            <a:ext cx="348106" cy="677416"/>
          </a:xfrm>
          <a:custGeom>
            <a:avLst/>
            <a:gdLst>
              <a:gd name="connsiteX0" fmla="*/ 876 w 348106"/>
              <a:gd name="connsiteY0" fmla="*/ 2185 h 677416"/>
              <a:gd name="connsiteX1" fmla="*/ 337426 w 348106"/>
              <a:gd name="connsiteY1" fmla="*/ 659410 h 677416"/>
              <a:gd name="connsiteX2" fmla="*/ 242176 w 348106"/>
              <a:gd name="connsiteY2" fmla="*/ 453035 h 677416"/>
              <a:gd name="connsiteX3" fmla="*/ 876 w 348106"/>
              <a:gd name="connsiteY3" fmla="*/ 2185 h 67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106" h="677416">
                <a:moveTo>
                  <a:pt x="876" y="2185"/>
                </a:moveTo>
                <a:cubicBezTo>
                  <a:pt x="16751" y="36581"/>
                  <a:pt x="297209" y="584269"/>
                  <a:pt x="337426" y="659410"/>
                </a:cubicBezTo>
                <a:cubicBezTo>
                  <a:pt x="377643" y="734551"/>
                  <a:pt x="295093" y="556752"/>
                  <a:pt x="242176" y="453035"/>
                </a:cubicBezTo>
                <a:cubicBezTo>
                  <a:pt x="189259" y="349318"/>
                  <a:pt x="-14999" y="-32211"/>
                  <a:pt x="876" y="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47C946B-A97A-432B-27C8-399F007E58DA}"/>
              </a:ext>
            </a:extLst>
          </p:cNvPr>
          <p:cNvSpPr/>
          <p:nvPr/>
        </p:nvSpPr>
        <p:spPr>
          <a:xfrm>
            <a:off x="5329449" y="6250621"/>
            <a:ext cx="306208" cy="581336"/>
          </a:xfrm>
          <a:custGeom>
            <a:avLst/>
            <a:gdLst>
              <a:gd name="connsiteX0" fmla="*/ 1376 w 306208"/>
              <a:gd name="connsiteY0" fmla="*/ 4129 h 581336"/>
              <a:gd name="connsiteX1" fmla="*/ 299826 w 306208"/>
              <a:gd name="connsiteY1" fmla="*/ 572454 h 581336"/>
              <a:gd name="connsiteX2" fmla="*/ 191876 w 306208"/>
              <a:gd name="connsiteY2" fmla="*/ 327979 h 581336"/>
              <a:gd name="connsiteX3" fmla="*/ 1376 w 306208"/>
              <a:gd name="connsiteY3" fmla="*/ 4129 h 58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208" h="581336">
                <a:moveTo>
                  <a:pt x="1376" y="4129"/>
                </a:moveTo>
                <a:cubicBezTo>
                  <a:pt x="19368" y="44875"/>
                  <a:pt x="268076" y="518479"/>
                  <a:pt x="299826" y="572454"/>
                </a:cubicBezTo>
                <a:cubicBezTo>
                  <a:pt x="331576" y="626429"/>
                  <a:pt x="236855" y="420583"/>
                  <a:pt x="191876" y="327979"/>
                </a:cubicBezTo>
                <a:cubicBezTo>
                  <a:pt x="146897" y="235375"/>
                  <a:pt x="-16616" y="-36617"/>
                  <a:pt x="1376" y="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DE106B6-9BFC-488E-B58C-19C79AA8D122}"/>
              </a:ext>
            </a:extLst>
          </p:cNvPr>
          <p:cNvSpPr/>
          <p:nvPr/>
        </p:nvSpPr>
        <p:spPr>
          <a:xfrm>
            <a:off x="5729503" y="6759094"/>
            <a:ext cx="964896" cy="71669"/>
          </a:xfrm>
          <a:custGeom>
            <a:avLst/>
            <a:gdLst>
              <a:gd name="connsiteX0" fmla="*/ 4547 w 964896"/>
              <a:gd name="connsiteY0" fmla="*/ 70331 h 71669"/>
              <a:gd name="connsiteX1" fmla="*/ 944347 w 964896"/>
              <a:gd name="connsiteY1" fmla="*/ 481 h 71669"/>
              <a:gd name="connsiteX2" fmla="*/ 601447 w 964896"/>
              <a:gd name="connsiteY2" fmla="*/ 41756 h 71669"/>
              <a:gd name="connsiteX3" fmla="*/ 4547 w 964896"/>
              <a:gd name="connsiteY3" fmla="*/ 70331 h 7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896" h="71669">
                <a:moveTo>
                  <a:pt x="4547" y="70331"/>
                </a:moveTo>
                <a:cubicBezTo>
                  <a:pt x="61697" y="63452"/>
                  <a:pt x="844864" y="5243"/>
                  <a:pt x="944347" y="481"/>
                </a:cubicBezTo>
                <a:cubicBezTo>
                  <a:pt x="1043830" y="-4281"/>
                  <a:pt x="758080" y="27468"/>
                  <a:pt x="601447" y="41756"/>
                </a:cubicBezTo>
                <a:cubicBezTo>
                  <a:pt x="444814" y="56043"/>
                  <a:pt x="-52603" y="77210"/>
                  <a:pt x="4547" y="70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92D2751E-E093-8630-162F-6029FA99C6CC}"/>
              </a:ext>
            </a:extLst>
          </p:cNvPr>
          <p:cNvSpPr/>
          <p:nvPr/>
        </p:nvSpPr>
        <p:spPr>
          <a:xfrm>
            <a:off x="5151742" y="5661014"/>
            <a:ext cx="799909" cy="88916"/>
          </a:xfrm>
          <a:custGeom>
            <a:avLst/>
            <a:gdLst>
              <a:gd name="connsiteX0" fmla="*/ 1283 w 799909"/>
              <a:gd name="connsiteY0" fmla="*/ 11 h 88916"/>
              <a:gd name="connsiteX1" fmla="*/ 496583 w 799909"/>
              <a:gd name="connsiteY1" fmla="*/ 31761 h 88916"/>
              <a:gd name="connsiteX2" fmla="*/ 791858 w 799909"/>
              <a:gd name="connsiteY2" fmla="*/ 88911 h 88916"/>
              <a:gd name="connsiteX3" fmla="*/ 655333 w 799909"/>
              <a:gd name="connsiteY3" fmla="*/ 34936 h 88916"/>
              <a:gd name="connsiteX4" fmla="*/ 1283 w 799909"/>
              <a:gd name="connsiteY4" fmla="*/ 11 h 8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09" h="88916">
                <a:moveTo>
                  <a:pt x="1283" y="11"/>
                </a:moveTo>
                <a:cubicBezTo>
                  <a:pt x="-25175" y="-518"/>
                  <a:pt x="364821" y="16944"/>
                  <a:pt x="496583" y="31761"/>
                </a:cubicBezTo>
                <a:cubicBezTo>
                  <a:pt x="628345" y="46578"/>
                  <a:pt x="765400" y="88382"/>
                  <a:pt x="791858" y="88911"/>
                </a:cubicBezTo>
                <a:cubicBezTo>
                  <a:pt x="818316" y="89440"/>
                  <a:pt x="781275" y="50811"/>
                  <a:pt x="655333" y="34936"/>
                </a:cubicBezTo>
                <a:cubicBezTo>
                  <a:pt x="529391" y="19061"/>
                  <a:pt x="27741" y="540"/>
                  <a:pt x="1283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FCCB594-4488-7EC4-B109-1159F30C361C}"/>
              </a:ext>
            </a:extLst>
          </p:cNvPr>
          <p:cNvSpPr/>
          <p:nvPr/>
        </p:nvSpPr>
        <p:spPr>
          <a:xfrm>
            <a:off x="5229094" y="5692692"/>
            <a:ext cx="595424" cy="83245"/>
          </a:xfrm>
          <a:custGeom>
            <a:avLst/>
            <a:gdLst>
              <a:gd name="connsiteX0" fmla="*/ 131 w 595424"/>
              <a:gd name="connsiteY0" fmla="*/ 83 h 83245"/>
              <a:gd name="connsiteX1" fmla="*/ 393831 w 595424"/>
              <a:gd name="connsiteY1" fmla="*/ 82633 h 83245"/>
              <a:gd name="connsiteX2" fmla="*/ 555756 w 595424"/>
              <a:gd name="connsiteY2" fmla="*/ 38183 h 83245"/>
              <a:gd name="connsiteX3" fmla="*/ 587506 w 595424"/>
              <a:gd name="connsiteY3" fmla="*/ 47708 h 83245"/>
              <a:gd name="connsiteX4" fmla="*/ 438281 w 595424"/>
              <a:gd name="connsiteY4" fmla="*/ 66758 h 83245"/>
              <a:gd name="connsiteX5" fmla="*/ 131 w 595424"/>
              <a:gd name="connsiteY5" fmla="*/ 83 h 8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424" h="83245">
                <a:moveTo>
                  <a:pt x="131" y="83"/>
                </a:moveTo>
                <a:cubicBezTo>
                  <a:pt x="-7277" y="2729"/>
                  <a:pt x="301227" y="76283"/>
                  <a:pt x="393831" y="82633"/>
                </a:cubicBezTo>
                <a:cubicBezTo>
                  <a:pt x="486435" y="88983"/>
                  <a:pt x="523477" y="44004"/>
                  <a:pt x="555756" y="38183"/>
                </a:cubicBezTo>
                <a:cubicBezTo>
                  <a:pt x="588035" y="32362"/>
                  <a:pt x="607085" y="42946"/>
                  <a:pt x="587506" y="47708"/>
                </a:cubicBezTo>
                <a:cubicBezTo>
                  <a:pt x="567927" y="52470"/>
                  <a:pt x="529827" y="75225"/>
                  <a:pt x="438281" y="66758"/>
                </a:cubicBezTo>
                <a:cubicBezTo>
                  <a:pt x="346735" y="58291"/>
                  <a:pt x="7539" y="-2563"/>
                  <a:pt x="131" y="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402A548A-D9DA-0BF4-6219-7D23886B3E32}"/>
              </a:ext>
            </a:extLst>
          </p:cNvPr>
          <p:cNvSpPr/>
          <p:nvPr/>
        </p:nvSpPr>
        <p:spPr>
          <a:xfrm>
            <a:off x="5273422" y="5788021"/>
            <a:ext cx="518610" cy="90107"/>
          </a:xfrm>
          <a:custGeom>
            <a:avLst/>
            <a:gdLst>
              <a:gd name="connsiteX0" fmla="*/ 253 w 518610"/>
              <a:gd name="connsiteY0" fmla="*/ 28579 h 90107"/>
              <a:gd name="connsiteX1" fmla="*/ 292353 w 518610"/>
              <a:gd name="connsiteY1" fmla="*/ 88904 h 90107"/>
              <a:gd name="connsiteX2" fmla="*/ 406653 w 518610"/>
              <a:gd name="connsiteY2" fmla="*/ 63504 h 90107"/>
              <a:gd name="connsiteX3" fmla="*/ 517778 w 518610"/>
              <a:gd name="connsiteY3" fmla="*/ 4 h 90107"/>
              <a:gd name="connsiteX4" fmla="*/ 346328 w 518610"/>
              <a:gd name="connsiteY4" fmla="*/ 66679 h 90107"/>
              <a:gd name="connsiteX5" fmla="*/ 253 w 518610"/>
              <a:gd name="connsiteY5" fmla="*/ 28579 h 9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610" h="90107">
                <a:moveTo>
                  <a:pt x="253" y="28579"/>
                </a:moveTo>
                <a:cubicBezTo>
                  <a:pt x="-8743" y="32283"/>
                  <a:pt x="224620" y="83083"/>
                  <a:pt x="292353" y="88904"/>
                </a:cubicBezTo>
                <a:cubicBezTo>
                  <a:pt x="360086" y="94725"/>
                  <a:pt x="369082" y="78321"/>
                  <a:pt x="406653" y="63504"/>
                </a:cubicBezTo>
                <a:cubicBezTo>
                  <a:pt x="444224" y="48687"/>
                  <a:pt x="527832" y="-525"/>
                  <a:pt x="517778" y="4"/>
                </a:cubicBezTo>
                <a:cubicBezTo>
                  <a:pt x="507724" y="533"/>
                  <a:pt x="427291" y="60858"/>
                  <a:pt x="346328" y="66679"/>
                </a:cubicBezTo>
                <a:cubicBezTo>
                  <a:pt x="265366" y="72500"/>
                  <a:pt x="9249" y="24875"/>
                  <a:pt x="253" y="28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DF0FC5C-6EC6-3FF9-D4BB-AA9147504632}"/>
              </a:ext>
            </a:extLst>
          </p:cNvPr>
          <p:cNvSpPr/>
          <p:nvPr/>
        </p:nvSpPr>
        <p:spPr>
          <a:xfrm>
            <a:off x="5679555" y="5895833"/>
            <a:ext cx="191180" cy="171720"/>
          </a:xfrm>
          <a:custGeom>
            <a:avLst/>
            <a:gdLst>
              <a:gd name="connsiteX0" fmla="*/ 29095 w 191180"/>
              <a:gd name="connsiteY0" fmla="*/ 142 h 171720"/>
              <a:gd name="connsiteX1" fmla="*/ 41795 w 191180"/>
              <a:gd name="connsiteY1" fmla="*/ 76342 h 171720"/>
              <a:gd name="connsiteX2" fmla="*/ 191020 w 191180"/>
              <a:gd name="connsiteY2" fmla="*/ 171592 h 171720"/>
              <a:gd name="connsiteX3" fmla="*/ 10045 w 191180"/>
              <a:gd name="connsiteY3" fmla="*/ 95392 h 171720"/>
              <a:gd name="connsiteX4" fmla="*/ 29095 w 191180"/>
              <a:gd name="connsiteY4" fmla="*/ 142 h 17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80" h="171720">
                <a:moveTo>
                  <a:pt x="29095" y="142"/>
                </a:moveTo>
                <a:cubicBezTo>
                  <a:pt x="34387" y="-3033"/>
                  <a:pt x="14807" y="47767"/>
                  <a:pt x="41795" y="76342"/>
                </a:cubicBezTo>
                <a:cubicBezTo>
                  <a:pt x="68783" y="104917"/>
                  <a:pt x="196312" y="168417"/>
                  <a:pt x="191020" y="171592"/>
                </a:cubicBezTo>
                <a:cubicBezTo>
                  <a:pt x="185728" y="174767"/>
                  <a:pt x="39149" y="118146"/>
                  <a:pt x="10045" y="95392"/>
                </a:cubicBezTo>
                <a:cubicBezTo>
                  <a:pt x="-19059" y="72638"/>
                  <a:pt x="23803" y="3317"/>
                  <a:pt x="29095" y="1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E0604C-7D84-1031-86F1-668D4072CFB4}"/>
              </a:ext>
            </a:extLst>
          </p:cNvPr>
          <p:cNvSpPr/>
          <p:nvPr/>
        </p:nvSpPr>
        <p:spPr>
          <a:xfrm>
            <a:off x="5797045" y="5860607"/>
            <a:ext cx="104820" cy="111989"/>
          </a:xfrm>
          <a:custGeom>
            <a:avLst/>
            <a:gdLst>
              <a:gd name="connsiteX0" fmla="*/ 505 w 104820"/>
              <a:gd name="connsiteY0" fmla="*/ 443 h 111989"/>
              <a:gd name="connsiteX1" fmla="*/ 57655 w 104820"/>
              <a:gd name="connsiteY1" fmla="*/ 41718 h 111989"/>
              <a:gd name="connsiteX2" fmla="*/ 102105 w 104820"/>
              <a:gd name="connsiteY2" fmla="*/ 111568 h 111989"/>
              <a:gd name="connsiteX3" fmla="*/ 92580 w 104820"/>
              <a:gd name="connsiteY3" fmla="*/ 67118 h 111989"/>
              <a:gd name="connsiteX4" fmla="*/ 505 w 104820"/>
              <a:gd name="connsiteY4" fmla="*/ 443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20" h="111989">
                <a:moveTo>
                  <a:pt x="505" y="443"/>
                </a:moveTo>
                <a:cubicBezTo>
                  <a:pt x="-5316" y="-3790"/>
                  <a:pt x="40722" y="23197"/>
                  <a:pt x="57655" y="41718"/>
                </a:cubicBezTo>
                <a:cubicBezTo>
                  <a:pt x="74588" y="60239"/>
                  <a:pt x="96284" y="107335"/>
                  <a:pt x="102105" y="111568"/>
                </a:cubicBezTo>
                <a:cubicBezTo>
                  <a:pt x="107926" y="115801"/>
                  <a:pt x="104222" y="87226"/>
                  <a:pt x="92580" y="67118"/>
                </a:cubicBezTo>
                <a:cubicBezTo>
                  <a:pt x="80938" y="47010"/>
                  <a:pt x="6326" y="4676"/>
                  <a:pt x="505" y="4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E362C53C-F969-9191-82EB-DF890D1DBA2B}"/>
              </a:ext>
            </a:extLst>
          </p:cNvPr>
          <p:cNvSpPr/>
          <p:nvPr/>
        </p:nvSpPr>
        <p:spPr>
          <a:xfrm>
            <a:off x="5828779" y="5764097"/>
            <a:ext cx="108473" cy="119233"/>
          </a:xfrm>
          <a:custGeom>
            <a:avLst/>
            <a:gdLst>
              <a:gd name="connsiteX0" fmla="*/ 108471 w 108473"/>
              <a:gd name="connsiteY0" fmla="*/ 11228 h 119233"/>
              <a:gd name="connsiteX1" fmla="*/ 22746 w 108473"/>
              <a:gd name="connsiteY1" fmla="*/ 30278 h 119233"/>
              <a:gd name="connsiteX2" fmla="*/ 83071 w 108473"/>
              <a:gd name="connsiteY2" fmla="*/ 119178 h 119233"/>
              <a:gd name="connsiteX3" fmla="*/ 3696 w 108473"/>
              <a:gd name="connsiteY3" fmla="*/ 42978 h 119233"/>
              <a:gd name="connsiteX4" fmla="*/ 19571 w 108473"/>
              <a:gd name="connsiteY4" fmla="*/ 1703 h 119233"/>
              <a:gd name="connsiteX5" fmla="*/ 108471 w 108473"/>
              <a:gd name="connsiteY5" fmla="*/ 11228 h 1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73" h="119233">
                <a:moveTo>
                  <a:pt x="108471" y="11228"/>
                </a:moveTo>
                <a:cubicBezTo>
                  <a:pt x="109000" y="15991"/>
                  <a:pt x="26979" y="12286"/>
                  <a:pt x="22746" y="30278"/>
                </a:cubicBezTo>
                <a:cubicBezTo>
                  <a:pt x="18513" y="48270"/>
                  <a:pt x="86246" y="117061"/>
                  <a:pt x="83071" y="119178"/>
                </a:cubicBezTo>
                <a:cubicBezTo>
                  <a:pt x="79896" y="121295"/>
                  <a:pt x="14279" y="62557"/>
                  <a:pt x="3696" y="42978"/>
                </a:cubicBezTo>
                <a:cubicBezTo>
                  <a:pt x="-6887" y="23399"/>
                  <a:pt x="7400" y="7524"/>
                  <a:pt x="19571" y="1703"/>
                </a:cubicBezTo>
                <a:cubicBezTo>
                  <a:pt x="31742" y="-4118"/>
                  <a:pt x="107942" y="6465"/>
                  <a:pt x="108471" y="112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266C1B76-3CB5-55F3-A7BE-43894585C88D}"/>
              </a:ext>
            </a:extLst>
          </p:cNvPr>
          <p:cNvSpPr/>
          <p:nvPr/>
        </p:nvSpPr>
        <p:spPr>
          <a:xfrm>
            <a:off x="6414312" y="4516085"/>
            <a:ext cx="1279311" cy="240955"/>
          </a:xfrm>
          <a:custGeom>
            <a:avLst/>
            <a:gdLst>
              <a:gd name="connsiteX0" fmla="*/ 8713 w 1279311"/>
              <a:gd name="connsiteY0" fmla="*/ 186090 h 240955"/>
              <a:gd name="connsiteX1" fmla="*/ 475438 w 1279311"/>
              <a:gd name="connsiteY1" fmla="*/ 5115 h 240955"/>
              <a:gd name="connsiteX2" fmla="*/ 951688 w 1279311"/>
              <a:gd name="connsiteY2" fmla="*/ 59090 h 240955"/>
              <a:gd name="connsiteX3" fmla="*/ 1173938 w 1279311"/>
              <a:gd name="connsiteY3" fmla="*/ 157515 h 240955"/>
              <a:gd name="connsiteX4" fmla="*/ 1275538 w 1279311"/>
              <a:gd name="connsiteY4" fmla="*/ 240065 h 240955"/>
              <a:gd name="connsiteX5" fmla="*/ 1050113 w 1279311"/>
              <a:gd name="connsiteY5" fmla="*/ 103540 h 240955"/>
              <a:gd name="connsiteX6" fmla="*/ 564338 w 1279311"/>
              <a:gd name="connsiteY6" fmla="*/ 14640 h 240955"/>
              <a:gd name="connsiteX7" fmla="*/ 199213 w 1279311"/>
              <a:gd name="connsiteY7" fmla="*/ 113065 h 240955"/>
              <a:gd name="connsiteX8" fmla="*/ 8713 w 1279311"/>
              <a:gd name="connsiteY8" fmla="*/ 186090 h 24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311" h="240955">
                <a:moveTo>
                  <a:pt x="8713" y="186090"/>
                </a:moveTo>
                <a:cubicBezTo>
                  <a:pt x="54750" y="168098"/>
                  <a:pt x="318276" y="26282"/>
                  <a:pt x="475438" y="5115"/>
                </a:cubicBezTo>
                <a:cubicBezTo>
                  <a:pt x="632600" y="-16052"/>
                  <a:pt x="835271" y="33690"/>
                  <a:pt x="951688" y="59090"/>
                </a:cubicBezTo>
                <a:cubicBezTo>
                  <a:pt x="1068105" y="84490"/>
                  <a:pt x="1119963" y="127352"/>
                  <a:pt x="1173938" y="157515"/>
                </a:cubicBezTo>
                <a:cubicBezTo>
                  <a:pt x="1227913" y="187678"/>
                  <a:pt x="1296176" y="249061"/>
                  <a:pt x="1275538" y="240065"/>
                </a:cubicBezTo>
                <a:cubicBezTo>
                  <a:pt x="1254901" y="231069"/>
                  <a:pt x="1168646" y="141111"/>
                  <a:pt x="1050113" y="103540"/>
                </a:cubicBezTo>
                <a:cubicBezTo>
                  <a:pt x="931580" y="65969"/>
                  <a:pt x="706155" y="13053"/>
                  <a:pt x="564338" y="14640"/>
                </a:cubicBezTo>
                <a:cubicBezTo>
                  <a:pt x="422521" y="16227"/>
                  <a:pt x="288642" y="83961"/>
                  <a:pt x="199213" y="113065"/>
                </a:cubicBezTo>
                <a:cubicBezTo>
                  <a:pt x="109784" y="142169"/>
                  <a:pt x="-37324" y="204082"/>
                  <a:pt x="8713" y="186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D28063C-5816-CD56-46B2-63568661DF78}"/>
              </a:ext>
            </a:extLst>
          </p:cNvPr>
          <p:cNvSpPr/>
          <p:nvPr/>
        </p:nvSpPr>
        <p:spPr>
          <a:xfrm>
            <a:off x="6451600" y="4547403"/>
            <a:ext cx="1055802" cy="167472"/>
          </a:xfrm>
          <a:custGeom>
            <a:avLst/>
            <a:gdLst>
              <a:gd name="connsiteX0" fmla="*/ 0 w 1055802"/>
              <a:gd name="connsiteY0" fmla="*/ 167472 h 167472"/>
              <a:gd name="connsiteX1" fmla="*/ 473075 w 1055802"/>
              <a:gd name="connsiteY1" fmla="*/ 18247 h 167472"/>
              <a:gd name="connsiteX2" fmla="*/ 923925 w 1055802"/>
              <a:gd name="connsiteY2" fmla="*/ 72222 h 167472"/>
              <a:gd name="connsiteX3" fmla="*/ 1044575 w 1055802"/>
              <a:gd name="connsiteY3" fmla="*/ 94447 h 167472"/>
              <a:gd name="connsiteX4" fmla="*/ 695325 w 1055802"/>
              <a:gd name="connsiteY4" fmla="*/ 8722 h 167472"/>
              <a:gd name="connsiteX5" fmla="*/ 415925 w 1055802"/>
              <a:gd name="connsiteY5" fmla="*/ 15072 h 167472"/>
              <a:gd name="connsiteX6" fmla="*/ 114300 w 1055802"/>
              <a:gd name="connsiteY6" fmla="*/ 116672 h 167472"/>
              <a:gd name="connsiteX7" fmla="*/ 0 w 1055802"/>
              <a:gd name="connsiteY7" fmla="*/ 167472 h 1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802" h="167472">
                <a:moveTo>
                  <a:pt x="0" y="167472"/>
                </a:moveTo>
                <a:cubicBezTo>
                  <a:pt x="159543" y="100797"/>
                  <a:pt x="319087" y="34122"/>
                  <a:pt x="473075" y="18247"/>
                </a:cubicBezTo>
                <a:cubicBezTo>
                  <a:pt x="627063" y="2372"/>
                  <a:pt x="828675" y="59522"/>
                  <a:pt x="923925" y="72222"/>
                </a:cubicBezTo>
                <a:cubicBezTo>
                  <a:pt x="1019175" y="84922"/>
                  <a:pt x="1082675" y="105030"/>
                  <a:pt x="1044575" y="94447"/>
                </a:cubicBezTo>
                <a:cubicBezTo>
                  <a:pt x="1006475" y="83864"/>
                  <a:pt x="800100" y="21951"/>
                  <a:pt x="695325" y="8722"/>
                </a:cubicBezTo>
                <a:cubicBezTo>
                  <a:pt x="590550" y="-4507"/>
                  <a:pt x="512763" y="-2920"/>
                  <a:pt x="415925" y="15072"/>
                </a:cubicBezTo>
                <a:cubicBezTo>
                  <a:pt x="319088" y="33064"/>
                  <a:pt x="114300" y="116672"/>
                  <a:pt x="114300" y="116672"/>
                </a:cubicBezTo>
                <a:lnTo>
                  <a:pt x="0" y="1674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C7DFBDE-33E4-172E-E07E-6786BD142547}"/>
              </a:ext>
            </a:extLst>
          </p:cNvPr>
          <p:cNvSpPr/>
          <p:nvPr/>
        </p:nvSpPr>
        <p:spPr>
          <a:xfrm>
            <a:off x="6423259" y="4625571"/>
            <a:ext cx="201162" cy="730338"/>
          </a:xfrm>
          <a:custGeom>
            <a:avLst/>
            <a:gdLst>
              <a:gd name="connsiteX0" fmla="*/ 180741 w 201162"/>
              <a:gd name="connsiteY0" fmla="*/ 404 h 730338"/>
              <a:gd name="connsiteX1" fmla="*/ 28341 w 201162"/>
              <a:gd name="connsiteY1" fmla="*/ 57554 h 730338"/>
              <a:gd name="connsiteX2" fmla="*/ 6116 w 201162"/>
              <a:gd name="connsiteY2" fmla="*/ 86129 h 730338"/>
              <a:gd name="connsiteX3" fmla="*/ 101366 w 201162"/>
              <a:gd name="connsiteY3" fmla="*/ 390929 h 730338"/>
              <a:gd name="connsiteX4" fmla="*/ 199791 w 201162"/>
              <a:gd name="connsiteY4" fmla="*/ 724304 h 730338"/>
              <a:gd name="connsiteX5" fmla="*/ 25166 w 201162"/>
              <a:gd name="connsiteY5" fmla="*/ 89304 h 730338"/>
              <a:gd name="connsiteX6" fmla="*/ 180741 w 201162"/>
              <a:gd name="connsiteY6" fmla="*/ 404 h 73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162" h="730338">
                <a:moveTo>
                  <a:pt x="180741" y="404"/>
                </a:moveTo>
                <a:cubicBezTo>
                  <a:pt x="181270" y="-4888"/>
                  <a:pt x="57445" y="43267"/>
                  <a:pt x="28341" y="57554"/>
                </a:cubicBezTo>
                <a:cubicBezTo>
                  <a:pt x="-763" y="71841"/>
                  <a:pt x="-6055" y="30567"/>
                  <a:pt x="6116" y="86129"/>
                </a:cubicBezTo>
                <a:cubicBezTo>
                  <a:pt x="18287" y="141691"/>
                  <a:pt x="69087" y="284566"/>
                  <a:pt x="101366" y="390929"/>
                </a:cubicBezTo>
                <a:cubicBezTo>
                  <a:pt x="133645" y="497292"/>
                  <a:pt x="212491" y="774575"/>
                  <a:pt x="199791" y="724304"/>
                </a:cubicBezTo>
                <a:cubicBezTo>
                  <a:pt x="187091" y="674033"/>
                  <a:pt x="32045" y="205191"/>
                  <a:pt x="25166" y="89304"/>
                </a:cubicBezTo>
                <a:cubicBezTo>
                  <a:pt x="18287" y="-26583"/>
                  <a:pt x="180212" y="5696"/>
                  <a:pt x="18074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5CD4D55-DA53-B8B1-B6CF-CB04AA6A9657}"/>
              </a:ext>
            </a:extLst>
          </p:cNvPr>
          <p:cNvSpPr/>
          <p:nvPr/>
        </p:nvSpPr>
        <p:spPr>
          <a:xfrm>
            <a:off x="6427573" y="4713029"/>
            <a:ext cx="224020" cy="786408"/>
          </a:xfrm>
          <a:custGeom>
            <a:avLst/>
            <a:gdLst>
              <a:gd name="connsiteX0" fmla="*/ 1802 w 224020"/>
              <a:gd name="connsiteY0" fmla="*/ 5021 h 786408"/>
              <a:gd name="connsiteX1" fmla="*/ 220877 w 224020"/>
              <a:gd name="connsiteY1" fmla="*/ 773371 h 786408"/>
              <a:gd name="connsiteX2" fmla="*/ 122452 w 224020"/>
              <a:gd name="connsiteY2" fmla="*/ 455871 h 786408"/>
              <a:gd name="connsiteX3" fmla="*/ 1802 w 224020"/>
              <a:gd name="connsiteY3" fmla="*/ 5021 h 7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20" h="786408">
                <a:moveTo>
                  <a:pt x="1802" y="5021"/>
                </a:moveTo>
                <a:cubicBezTo>
                  <a:pt x="18206" y="57938"/>
                  <a:pt x="200769" y="698229"/>
                  <a:pt x="220877" y="773371"/>
                </a:cubicBezTo>
                <a:cubicBezTo>
                  <a:pt x="240985" y="848513"/>
                  <a:pt x="159494" y="579696"/>
                  <a:pt x="122452" y="455871"/>
                </a:cubicBezTo>
                <a:cubicBezTo>
                  <a:pt x="85410" y="332046"/>
                  <a:pt x="-14602" y="-47896"/>
                  <a:pt x="1802" y="5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B273FEA-68C6-4ED3-C6C2-1B645BE989FC}"/>
              </a:ext>
            </a:extLst>
          </p:cNvPr>
          <p:cNvSpPr/>
          <p:nvPr/>
        </p:nvSpPr>
        <p:spPr>
          <a:xfrm>
            <a:off x="6653853" y="5419173"/>
            <a:ext cx="137892" cy="600680"/>
          </a:xfrm>
          <a:custGeom>
            <a:avLst/>
            <a:gdLst>
              <a:gd name="connsiteX0" fmla="*/ 947 w 137892"/>
              <a:gd name="connsiteY0" fmla="*/ 552 h 600680"/>
              <a:gd name="connsiteX1" fmla="*/ 19997 w 137892"/>
              <a:gd name="connsiteY1" fmla="*/ 197402 h 600680"/>
              <a:gd name="connsiteX2" fmla="*/ 77147 w 137892"/>
              <a:gd name="connsiteY2" fmla="*/ 289477 h 600680"/>
              <a:gd name="connsiteX3" fmla="*/ 137472 w 137892"/>
              <a:gd name="connsiteY3" fmla="*/ 600627 h 600680"/>
              <a:gd name="connsiteX4" fmla="*/ 45397 w 137892"/>
              <a:gd name="connsiteY4" fmla="*/ 264077 h 600680"/>
              <a:gd name="connsiteX5" fmla="*/ 947 w 137892"/>
              <a:gd name="connsiteY5" fmla="*/ 552 h 60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92" h="600680">
                <a:moveTo>
                  <a:pt x="947" y="552"/>
                </a:moveTo>
                <a:cubicBezTo>
                  <a:pt x="-3286" y="-10561"/>
                  <a:pt x="7297" y="149248"/>
                  <a:pt x="19997" y="197402"/>
                </a:cubicBezTo>
                <a:cubicBezTo>
                  <a:pt x="32697" y="245556"/>
                  <a:pt x="57568" y="222273"/>
                  <a:pt x="77147" y="289477"/>
                </a:cubicBezTo>
                <a:cubicBezTo>
                  <a:pt x="96726" y="356681"/>
                  <a:pt x="142764" y="604860"/>
                  <a:pt x="137472" y="600627"/>
                </a:cubicBezTo>
                <a:cubicBezTo>
                  <a:pt x="132180" y="596394"/>
                  <a:pt x="66564" y="358798"/>
                  <a:pt x="45397" y="264077"/>
                </a:cubicBezTo>
                <a:cubicBezTo>
                  <a:pt x="24230" y="169356"/>
                  <a:pt x="5180" y="11665"/>
                  <a:pt x="947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772F0F1-F26F-77AD-61A3-DF5382CEC2E5}"/>
              </a:ext>
            </a:extLst>
          </p:cNvPr>
          <p:cNvSpPr/>
          <p:nvPr/>
        </p:nvSpPr>
        <p:spPr>
          <a:xfrm>
            <a:off x="6721134" y="5956282"/>
            <a:ext cx="44976" cy="339920"/>
          </a:xfrm>
          <a:custGeom>
            <a:avLst/>
            <a:gdLst>
              <a:gd name="connsiteX0" fmla="*/ 44791 w 44976"/>
              <a:gd name="connsiteY0" fmla="*/ 18 h 339920"/>
              <a:gd name="connsiteX1" fmla="*/ 16216 w 44976"/>
              <a:gd name="connsiteY1" fmla="*/ 127018 h 339920"/>
              <a:gd name="connsiteX2" fmla="*/ 16216 w 44976"/>
              <a:gd name="connsiteY2" fmla="*/ 171468 h 339920"/>
              <a:gd name="connsiteX3" fmla="*/ 35266 w 44976"/>
              <a:gd name="connsiteY3" fmla="*/ 339743 h 339920"/>
              <a:gd name="connsiteX4" fmla="*/ 341 w 44976"/>
              <a:gd name="connsiteY4" fmla="*/ 136543 h 339920"/>
              <a:gd name="connsiteX5" fmla="*/ 44791 w 44976"/>
              <a:gd name="connsiteY5" fmla="*/ 18 h 3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76" h="339920">
                <a:moveTo>
                  <a:pt x="44791" y="18"/>
                </a:moveTo>
                <a:cubicBezTo>
                  <a:pt x="47437" y="-1570"/>
                  <a:pt x="20978" y="98443"/>
                  <a:pt x="16216" y="127018"/>
                </a:cubicBezTo>
                <a:cubicBezTo>
                  <a:pt x="11454" y="155593"/>
                  <a:pt x="13041" y="136014"/>
                  <a:pt x="16216" y="171468"/>
                </a:cubicBezTo>
                <a:cubicBezTo>
                  <a:pt x="19391" y="206922"/>
                  <a:pt x="37912" y="345564"/>
                  <a:pt x="35266" y="339743"/>
                </a:cubicBezTo>
                <a:cubicBezTo>
                  <a:pt x="32620" y="333922"/>
                  <a:pt x="-3892" y="198456"/>
                  <a:pt x="341" y="136543"/>
                </a:cubicBezTo>
                <a:cubicBezTo>
                  <a:pt x="4574" y="74630"/>
                  <a:pt x="42145" y="1606"/>
                  <a:pt x="4479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6A6643E7-D991-2902-6C6A-D0BCDE3E8E18}"/>
              </a:ext>
            </a:extLst>
          </p:cNvPr>
          <p:cNvSpPr/>
          <p:nvPr/>
        </p:nvSpPr>
        <p:spPr>
          <a:xfrm>
            <a:off x="6749941" y="5912026"/>
            <a:ext cx="50034" cy="533496"/>
          </a:xfrm>
          <a:custGeom>
            <a:avLst/>
            <a:gdLst>
              <a:gd name="connsiteX0" fmla="*/ 35034 w 50034"/>
              <a:gd name="connsiteY0" fmla="*/ 31574 h 533496"/>
              <a:gd name="connsiteX1" fmla="*/ 109 w 50034"/>
              <a:gd name="connsiteY1" fmla="*/ 533224 h 533496"/>
              <a:gd name="connsiteX2" fmla="*/ 47734 w 50034"/>
              <a:gd name="connsiteY2" fmla="*/ 101424 h 533496"/>
              <a:gd name="connsiteX3" fmla="*/ 35034 w 50034"/>
              <a:gd name="connsiteY3" fmla="*/ 31574 h 5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34" h="533496">
                <a:moveTo>
                  <a:pt x="35034" y="31574"/>
                </a:moveTo>
                <a:cubicBezTo>
                  <a:pt x="27096" y="103541"/>
                  <a:pt x="-2008" y="521582"/>
                  <a:pt x="109" y="533224"/>
                </a:cubicBezTo>
                <a:cubicBezTo>
                  <a:pt x="2226" y="544866"/>
                  <a:pt x="40326" y="180270"/>
                  <a:pt x="47734" y="101424"/>
                </a:cubicBezTo>
                <a:cubicBezTo>
                  <a:pt x="55142" y="22578"/>
                  <a:pt x="42972" y="-40393"/>
                  <a:pt x="35034" y="3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170F22F6-3BAE-E80D-8B19-0EF8CB6E3F0F}"/>
              </a:ext>
            </a:extLst>
          </p:cNvPr>
          <p:cNvSpPr/>
          <p:nvPr/>
        </p:nvSpPr>
        <p:spPr>
          <a:xfrm>
            <a:off x="7675225" y="4742978"/>
            <a:ext cx="189843" cy="543170"/>
          </a:xfrm>
          <a:custGeom>
            <a:avLst/>
            <a:gdLst>
              <a:gd name="connsiteX0" fmla="*/ 5100 w 189843"/>
              <a:gd name="connsiteY0" fmla="*/ 9997 h 543170"/>
              <a:gd name="connsiteX1" fmla="*/ 189250 w 189843"/>
              <a:gd name="connsiteY1" fmla="*/ 540222 h 543170"/>
              <a:gd name="connsiteX2" fmla="*/ 62250 w 189843"/>
              <a:gd name="connsiteY2" fmla="*/ 216372 h 543170"/>
              <a:gd name="connsiteX3" fmla="*/ 5100 w 189843"/>
              <a:gd name="connsiteY3" fmla="*/ 9997 h 54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43" h="543170">
                <a:moveTo>
                  <a:pt x="5100" y="9997"/>
                </a:moveTo>
                <a:cubicBezTo>
                  <a:pt x="26267" y="63972"/>
                  <a:pt x="179725" y="505826"/>
                  <a:pt x="189250" y="540222"/>
                </a:cubicBezTo>
                <a:cubicBezTo>
                  <a:pt x="198775" y="574618"/>
                  <a:pt x="90825" y="298393"/>
                  <a:pt x="62250" y="216372"/>
                </a:cubicBezTo>
                <a:cubicBezTo>
                  <a:pt x="33675" y="134351"/>
                  <a:pt x="-16067" y="-43978"/>
                  <a:pt x="5100" y="9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00C5A81-A0C8-70CD-EDAD-0D10BE07A418}"/>
              </a:ext>
            </a:extLst>
          </p:cNvPr>
          <p:cNvSpPr/>
          <p:nvPr/>
        </p:nvSpPr>
        <p:spPr>
          <a:xfrm>
            <a:off x="7692864" y="4752551"/>
            <a:ext cx="346382" cy="732270"/>
          </a:xfrm>
          <a:custGeom>
            <a:avLst/>
            <a:gdLst>
              <a:gd name="connsiteX0" fmla="*/ 161 w 346382"/>
              <a:gd name="connsiteY0" fmla="*/ 424 h 732270"/>
              <a:gd name="connsiteX1" fmla="*/ 181136 w 346382"/>
              <a:gd name="connsiteY1" fmla="*/ 540174 h 732270"/>
              <a:gd name="connsiteX2" fmla="*/ 346236 w 346382"/>
              <a:gd name="connsiteY2" fmla="*/ 730674 h 732270"/>
              <a:gd name="connsiteX3" fmla="*/ 152561 w 346382"/>
              <a:gd name="connsiteY3" fmla="*/ 454449 h 732270"/>
              <a:gd name="connsiteX4" fmla="*/ 161 w 346382"/>
              <a:gd name="connsiteY4" fmla="*/ 424 h 7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382" h="732270">
                <a:moveTo>
                  <a:pt x="161" y="424"/>
                </a:moveTo>
                <a:cubicBezTo>
                  <a:pt x="4924" y="14712"/>
                  <a:pt x="123457" y="418466"/>
                  <a:pt x="181136" y="540174"/>
                </a:cubicBezTo>
                <a:cubicBezTo>
                  <a:pt x="238815" y="661882"/>
                  <a:pt x="350999" y="744962"/>
                  <a:pt x="346236" y="730674"/>
                </a:cubicBezTo>
                <a:cubicBezTo>
                  <a:pt x="341473" y="716386"/>
                  <a:pt x="208123" y="572453"/>
                  <a:pt x="152561" y="454449"/>
                </a:cubicBezTo>
                <a:cubicBezTo>
                  <a:pt x="96999" y="336445"/>
                  <a:pt x="-4602" y="-13864"/>
                  <a:pt x="16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786AC24-EBF5-1265-947C-68F8C1B58CA1}"/>
              </a:ext>
            </a:extLst>
          </p:cNvPr>
          <p:cNvSpPr/>
          <p:nvPr/>
        </p:nvSpPr>
        <p:spPr>
          <a:xfrm>
            <a:off x="7701727" y="4773415"/>
            <a:ext cx="153081" cy="399118"/>
          </a:xfrm>
          <a:custGeom>
            <a:avLst/>
            <a:gdLst>
              <a:gd name="connsiteX0" fmla="*/ 823 w 153081"/>
              <a:gd name="connsiteY0" fmla="*/ 4960 h 399118"/>
              <a:gd name="connsiteX1" fmla="*/ 150048 w 153081"/>
              <a:gd name="connsiteY1" fmla="*/ 395485 h 399118"/>
              <a:gd name="connsiteX2" fmla="*/ 92898 w 153081"/>
              <a:gd name="connsiteY2" fmla="*/ 189110 h 399118"/>
              <a:gd name="connsiteX3" fmla="*/ 823 w 153081"/>
              <a:gd name="connsiteY3" fmla="*/ 4960 h 39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81" h="399118">
                <a:moveTo>
                  <a:pt x="823" y="4960"/>
                </a:moveTo>
                <a:cubicBezTo>
                  <a:pt x="10348" y="39356"/>
                  <a:pt x="134702" y="364793"/>
                  <a:pt x="150048" y="395485"/>
                </a:cubicBezTo>
                <a:cubicBezTo>
                  <a:pt x="165394" y="426177"/>
                  <a:pt x="118827" y="254198"/>
                  <a:pt x="92898" y="189110"/>
                </a:cubicBezTo>
                <a:cubicBezTo>
                  <a:pt x="66969" y="124022"/>
                  <a:pt x="-8702" y="-29436"/>
                  <a:pt x="823" y="4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83A6EFD9-C451-7E0A-4AEE-96A27B930BEC}"/>
              </a:ext>
            </a:extLst>
          </p:cNvPr>
          <p:cNvSpPr/>
          <p:nvPr/>
        </p:nvSpPr>
        <p:spPr>
          <a:xfrm>
            <a:off x="8041256" y="5493403"/>
            <a:ext cx="87577" cy="415986"/>
          </a:xfrm>
          <a:custGeom>
            <a:avLst/>
            <a:gdLst>
              <a:gd name="connsiteX0" fmla="*/ 1019 w 87577"/>
              <a:gd name="connsiteY0" fmla="*/ 2522 h 415986"/>
              <a:gd name="connsiteX1" fmla="*/ 86744 w 87577"/>
              <a:gd name="connsiteY1" fmla="*/ 408922 h 415986"/>
              <a:gd name="connsiteX2" fmla="*/ 42294 w 87577"/>
              <a:gd name="connsiteY2" fmla="*/ 243822 h 415986"/>
              <a:gd name="connsiteX3" fmla="*/ 1019 w 87577"/>
              <a:gd name="connsiteY3" fmla="*/ 2522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77" h="415986">
                <a:moveTo>
                  <a:pt x="1019" y="2522"/>
                </a:moveTo>
                <a:cubicBezTo>
                  <a:pt x="8427" y="30039"/>
                  <a:pt x="79865" y="368705"/>
                  <a:pt x="86744" y="408922"/>
                </a:cubicBezTo>
                <a:cubicBezTo>
                  <a:pt x="93623" y="449139"/>
                  <a:pt x="56052" y="307322"/>
                  <a:pt x="42294" y="243822"/>
                </a:cubicBezTo>
                <a:cubicBezTo>
                  <a:pt x="28536" y="180322"/>
                  <a:pt x="-6389" y="-24995"/>
                  <a:pt x="1019" y="2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986DD12-7309-176F-BD97-1512AC28708A}"/>
              </a:ext>
            </a:extLst>
          </p:cNvPr>
          <p:cNvSpPr/>
          <p:nvPr/>
        </p:nvSpPr>
        <p:spPr>
          <a:xfrm>
            <a:off x="8057867" y="5484352"/>
            <a:ext cx="118258" cy="450842"/>
          </a:xfrm>
          <a:custGeom>
            <a:avLst/>
            <a:gdLst>
              <a:gd name="connsiteX0" fmla="*/ 283 w 118258"/>
              <a:gd name="connsiteY0" fmla="*/ 5223 h 450842"/>
              <a:gd name="connsiteX1" fmla="*/ 114583 w 118258"/>
              <a:gd name="connsiteY1" fmla="*/ 446548 h 450842"/>
              <a:gd name="connsiteX2" fmla="*/ 82833 w 118258"/>
              <a:gd name="connsiteY2" fmla="*/ 217948 h 450842"/>
              <a:gd name="connsiteX3" fmla="*/ 283 w 118258"/>
              <a:gd name="connsiteY3" fmla="*/ 5223 h 45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258" h="450842">
                <a:moveTo>
                  <a:pt x="283" y="5223"/>
                </a:moveTo>
                <a:cubicBezTo>
                  <a:pt x="5575" y="43323"/>
                  <a:pt x="100825" y="411094"/>
                  <a:pt x="114583" y="446548"/>
                </a:cubicBezTo>
                <a:cubicBezTo>
                  <a:pt x="128341" y="482002"/>
                  <a:pt x="100296" y="288327"/>
                  <a:pt x="82833" y="217948"/>
                </a:cubicBezTo>
                <a:cubicBezTo>
                  <a:pt x="65370" y="147569"/>
                  <a:pt x="-5009" y="-32877"/>
                  <a:pt x="283" y="5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743320A-434E-B309-3177-FE384D021973}"/>
              </a:ext>
            </a:extLst>
          </p:cNvPr>
          <p:cNvSpPr/>
          <p:nvPr/>
        </p:nvSpPr>
        <p:spPr>
          <a:xfrm>
            <a:off x="7502521" y="4749772"/>
            <a:ext cx="373388" cy="607015"/>
          </a:xfrm>
          <a:custGeom>
            <a:avLst/>
            <a:gdLst>
              <a:gd name="connsiteX0" fmla="*/ 4 w 373388"/>
              <a:gd name="connsiteY0" fmla="*/ 28 h 607015"/>
              <a:gd name="connsiteX1" fmla="*/ 238129 w 373388"/>
              <a:gd name="connsiteY1" fmla="*/ 339753 h 607015"/>
              <a:gd name="connsiteX2" fmla="*/ 307979 w 373388"/>
              <a:gd name="connsiteY2" fmla="*/ 495328 h 607015"/>
              <a:gd name="connsiteX3" fmla="*/ 371479 w 373388"/>
              <a:gd name="connsiteY3" fmla="*/ 603278 h 607015"/>
              <a:gd name="connsiteX4" fmla="*/ 231779 w 373388"/>
              <a:gd name="connsiteY4" fmla="*/ 358803 h 607015"/>
              <a:gd name="connsiteX5" fmla="*/ 4 w 373388"/>
              <a:gd name="connsiteY5" fmla="*/ 28 h 6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388" h="607015">
                <a:moveTo>
                  <a:pt x="4" y="28"/>
                </a:moveTo>
                <a:cubicBezTo>
                  <a:pt x="1062" y="-3147"/>
                  <a:pt x="186800" y="257203"/>
                  <a:pt x="238129" y="339753"/>
                </a:cubicBezTo>
                <a:cubicBezTo>
                  <a:pt x="289458" y="422303"/>
                  <a:pt x="285754" y="451407"/>
                  <a:pt x="307979" y="495328"/>
                </a:cubicBezTo>
                <a:cubicBezTo>
                  <a:pt x="330204" y="539249"/>
                  <a:pt x="384179" y="626032"/>
                  <a:pt x="371479" y="603278"/>
                </a:cubicBezTo>
                <a:cubicBezTo>
                  <a:pt x="358779" y="580524"/>
                  <a:pt x="292104" y="452995"/>
                  <a:pt x="231779" y="358803"/>
                </a:cubicBezTo>
                <a:cubicBezTo>
                  <a:pt x="171454" y="264611"/>
                  <a:pt x="-1054" y="3203"/>
                  <a:pt x="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BC34850-9883-407A-2146-8B284F02DCBC}"/>
              </a:ext>
            </a:extLst>
          </p:cNvPr>
          <p:cNvSpPr/>
          <p:nvPr/>
        </p:nvSpPr>
        <p:spPr>
          <a:xfrm>
            <a:off x="7938649" y="5724074"/>
            <a:ext cx="387613" cy="362951"/>
          </a:xfrm>
          <a:custGeom>
            <a:avLst/>
            <a:gdLst>
              <a:gd name="connsiteX0" fmla="*/ 2026 w 387613"/>
              <a:gd name="connsiteY0" fmla="*/ 451 h 362951"/>
              <a:gd name="connsiteX1" fmla="*/ 141726 w 387613"/>
              <a:gd name="connsiteY1" fmla="*/ 181426 h 362951"/>
              <a:gd name="connsiteX2" fmla="*/ 310001 w 387613"/>
              <a:gd name="connsiteY2" fmla="*/ 279851 h 362951"/>
              <a:gd name="connsiteX3" fmla="*/ 386201 w 387613"/>
              <a:gd name="connsiteY3" fmla="*/ 362401 h 362951"/>
              <a:gd name="connsiteX4" fmla="*/ 249676 w 387613"/>
              <a:gd name="connsiteY4" fmla="*/ 238576 h 362951"/>
              <a:gd name="connsiteX5" fmla="*/ 2026 w 387613"/>
              <a:gd name="connsiteY5" fmla="*/ 451 h 36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13" h="362951">
                <a:moveTo>
                  <a:pt x="2026" y="451"/>
                </a:moveTo>
                <a:cubicBezTo>
                  <a:pt x="-15966" y="-9074"/>
                  <a:pt x="90397" y="134859"/>
                  <a:pt x="141726" y="181426"/>
                </a:cubicBezTo>
                <a:cubicBezTo>
                  <a:pt x="193055" y="227993"/>
                  <a:pt x="269255" y="249689"/>
                  <a:pt x="310001" y="279851"/>
                </a:cubicBezTo>
                <a:cubicBezTo>
                  <a:pt x="350747" y="310014"/>
                  <a:pt x="396255" y="369280"/>
                  <a:pt x="386201" y="362401"/>
                </a:cubicBezTo>
                <a:cubicBezTo>
                  <a:pt x="376147" y="355522"/>
                  <a:pt x="312118" y="293609"/>
                  <a:pt x="249676" y="238576"/>
                </a:cubicBezTo>
                <a:cubicBezTo>
                  <a:pt x="187234" y="183543"/>
                  <a:pt x="20018" y="9976"/>
                  <a:pt x="202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602FAF3-A235-769B-9C1C-82465140B6C9}"/>
              </a:ext>
            </a:extLst>
          </p:cNvPr>
          <p:cNvSpPr/>
          <p:nvPr/>
        </p:nvSpPr>
        <p:spPr>
          <a:xfrm>
            <a:off x="8140470" y="5924550"/>
            <a:ext cx="213423" cy="171450"/>
          </a:xfrm>
          <a:custGeom>
            <a:avLst/>
            <a:gdLst>
              <a:gd name="connsiteX0" fmla="*/ 230 w 213423"/>
              <a:gd name="connsiteY0" fmla="*/ 0 h 171450"/>
              <a:gd name="connsiteX1" fmla="*/ 117705 w 213423"/>
              <a:gd name="connsiteY1" fmla="*/ 57150 h 171450"/>
              <a:gd name="connsiteX2" fmla="*/ 212955 w 213423"/>
              <a:gd name="connsiteY2" fmla="*/ 171450 h 171450"/>
              <a:gd name="connsiteX3" fmla="*/ 149455 w 213423"/>
              <a:gd name="connsiteY3" fmla="*/ 57150 h 171450"/>
              <a:gd name="connsiteX4" fmla="*/ 230 w 213423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423" h="171450">
                <a:moveTo>
                  <a:pt x="230" y="0"/>
                </a:moveTo>
                <a:cubicBezTo>
                  <a:pt x="-5062" y="0"/>
                  <a:pt x="82251" y="28575"/>
                  <a:pt x="117705" y="57150"/>
                </a:cubicBezTo>
                <a:cubicBezTo>
                  <a:pt x="153159" y="85725"/>
                  <a:pt x="207663" y="171450"/>
                  <a:pt x="212955" y="171450"/>
                </a:cubicBezTo>
                <a:cubicBezTo>
                  <a:pt x="218247" y="171450"/>
                  <a:pt x="177501" y="84137"/>
                  <a:pt x="149455" y="57150"/>
                </a:cubicBezTo>
                <a:cubicBezTo>
                  <a:pt x="121409" y="30163"/>
                  <a:pt x="5522" y="0"/>
                  <a:pt x="2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E281774-9984-D869-4929-7DFD5BD9BB1C}"/>
              </a:ext>
            </a:extLst>
          </p:cNvPr>
          <p:cNvSpPr/>
          <p:nvPr/>
        </p:nvSpPr>
        <p:spPr>
          <a:xfrm>
            <a:off x="7857102" y="5505427"/>
            <a:ext cx="169422" cy="422324"/>
          </a:xfrm>
          <a:custGeom>
            <a:avLst/>
            <a:gdLst>
              <a:gd name="connsiteX0" fmla="*/ 169298 w 169422"/>
              <a:gd name="connsiteY0" fmla="*/ 23 h 422324"/>
              <a:gd name="connsiteX1" fmla="*/ 29598 w 169422"/>
              <a:gd name="connsiteY1" fmla="*/ 228623 h 422324"/>
              <a:gd name="connsiteX2" fmla="*/ 102623 w 169422"/>
              <a:gd name="connsiteY2" fmla="*/ 422298 h 422324"/>
              <a:gd name="connsiteX3" fmla="*/ 1023 w 169422"/>
              <a:gd name="connsiteY3" fmla="*/ 215923 h 422324"/>
              <a:gd name="connsiteX4" fmla="*/ 169298 w 169422"/>
              <a:gd name="connsiteY4" fmla="*/ 23 h 42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22" h="422324">
                <a:moveTo>
                  <a:pt x="169298" y="23"/>
                </a:moveTo>
                <a:cubicBezTo>
                  <a:pt x="174060" y="2140"/>
                  <a:pt x="40710" y="158244"/>
                  <a:pt x="29598" y="228623"/>
                </a:cubicBezTo>
                <a:cubicBezTo>
                  <a:pt x="18485" y="299002"/>
                  <a:pt x="107385" y="424415"/>
                  <a:pt x="102623" y="422298"/>
                </a:cubicBezTo>
                <a:cubicBezTo>
                  <a:pt x="97861" y="420181"/>
                  <a:pt x="-11677" y="290006"/>
                  <a:pt x="1023" y="215923"/>
                </a:cubicBezTo>
                <a:cubicBezTo>
                  <a:pt x="13723" y="141840"/>
                  <a:pt x="164536" y="-2094"/>
                  <a:pt x="16929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3A189C5-1DF6-3265-2492-1905316DED47}"/>
              </a:ext>
            </a:extLst>
          </p:cNvPr>
          <p:cNvSpPr/>
          <p:nvPr/>
        </p:nvSpPr>
        <p:spPr>
          <a:xfrm>
            <a:off x="6744352" y="6144366"/>
            <a:ext cx="164459" cy="450109"/>
          </a:xfrm>
          <a:custGeom>
            <a:avLst/>
            <a:gdLst>
              <a:gd name="connsiteX0" fmla="*/ 164448 w 164459"/>
              <a:gd name="connsiteY0" fmla="*/ 2434 h 450109"/>
              <a:gd name="connsiteX1" fmla="*/ 123173 w 164459"/>
              <a:gd name="connsiteY1" fmla="*/ 50059 h 450109"/>
              <a:gd name="connsiteX2" fmla="*/ 5698 w 164459"/>
              <a:gd name="connsiteY2" fmla="*/ 297709 h 450109"/>
              <a:gd name="connsiteX3" fmla="*/ 18398 w 164459"/>
              <a:gd name="connsiteY3" fmla="*/ 450109 h 450109"/>
              <a:gd name="connsiteX4" fmla="*/ 18398 w 164459"/>
              <a:gd name="connsiteY4" fmla="*/ 297709 h 450109"/>
              <a:gd name="connsiteX5" fmla="*/ 126348 w 164459"/>
              <a:gd name="connsiteY5" fmla="*/ 91334 h 450109"/>
              <a:gd name="connsiteX6" fmla="*/ 164448 w 164459"/>
              <a:gd name="connsiteY6" fmla="*/ 2434 h 45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59" h="450109">
                <a:moveTo>
                  <a:pt x="164448" y="2434"/>
                </a:moveTo>
                <a:cubicBezTo>
                  <a:pt x="163919" y="-4445"/>
                  <a:pt x="149631" y="846"/>
                  <a:pt x="123173" y="50059"/>
                </a:cubicBezTo>
                <a:cubicBezTo>
                  <a:pt x="96715" y="99272"/>
                  <a:pt x="23160" y="231034"/>
                  <a:pt x="5698" y="297709"/>
                </a:cubicBezTo>
                <a:cubicBezTo>
                  <a:pt x="-11764" y="364384"/>
                  <a:pt x="16281" y="450109"/>
                  <a:pt x="18398" y="450109"/>
                </a:cubicBezTo>
                <a:cubicBezTo>
                  <a:pt x="20515" y="450109"/>
                  <a:pt x="406" y="357505"/>
                  <a:pt x="18398" y="297709"/>
                </a:cubicBezTo>
                <a:cubicBezTo>
                  <a:pt x="36390" y="237913"/>
                  <a:pt x="105711" y="135255"/>
                  <a:pt x="126348" y="91334"/>
                </a:cubicBezTo>
                <a:cubicBezTo>
                  <a:pt x="146985" y="47413"/>
                  <a:pt x="164977" y="9313"/>
                  <a:pt x="164448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093FCD18-37DA-DAC3-154C-7FE008F78120}"/>
              </a:ext>
            </a:extLst>
          </p:cNvPr>
          <p:cNvSpPr/>
          <p:nvPr/>
        </p:nvSpPr>
        <p:spPr>
          <a:xfrm>
            <a:off x="6831153" y="6207122"/>
            <a:ext cx="82087" cy="304803"/>
          </a:xfrm>
          <a:custGeom>
            <a:avLst/>
            <a:gdLst>
              <a:gd name="connsiteX0" fmla="*/ 61772 w 82087"/>
              <a:gd name="connsiteY0" fmla="*/ 3 h 304803"/>
              <a:gd name="connsiteX1" fmla="*/ 80822 w 82087"/>
              <a:gd name="connsiteY1" fmla="*/ 88903 h 304803"/>
              <a:gd name="connsiteX2" fmla="*/ 20497 w 82087"/>
              <a:gd name="connsiteY2" fmla="*/ 133353 h 304803"/>
              <a:gd name="connsiteX3" fmla="*/ 20497 w 82087"/>
              <a:gd name="connsiteY3" fmla="*/ 304803 h 304803"/>
              <a:gd name="connsiteX4" fmla="*/ 1447 w 82087"/>
              <a:gd name="connsiteY4" fmla="*/ 133353 h 304803"/>
              <a:gd name="connsiteX5" fmla="*/ 64947 w 82087"/>
              <a:gd name="connsiteY5" fmla="*/ 85728 h 304803"/>
              <a:gd name="connsiteX6" fmla="*/ 61772 w 82087"/>
              <a:gd name="connsiteY6" fmla="*/ 3 h 30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87" h="304803">
                <a:moveTo>
                  <a:pt x="61772" y="3"/>
                </a:moveTo>
                <a:cubicBezTo>
                  <a:pt x="64418" y="532"/>
                  <a:pt x="87701" y="66678"/>
                  <a:pt x="80822" y="88903"/>
                </a:cubicBezTo>
                <a:cubicBezTo>
                  <a:pt x="73943" y="111128"/>
                  <a:pt x="30551" y="97370"/>
                  <a:pt x="20497" y="133353"/>
                </a:cubicBezTo>
                <a:cubicBezTo>
                  <a:pt x="10443" y="169336"/>
                  <a:pt x="23672" y="304803"/>
                  <a:pt x="20497" y="304803"/>
                </a:cubicBezTo>
                <a:cubicBezTo>
                  <a:pt x="17322" y="304803"/>
                  <a:pt x="-5961" y="169865"/>
                  <a:pt x="1447" y="133353"/>
                </a:cubicBezTo>
                <a:cubicBezTo>
                  <a:pt x="8855" y="96841"/>
                  <a:pt x="54893" y="103190"/>
                  <a:pt x="64947" y="85728"/>
                </a:cubicBezTo>
                <a:cubicBezTo>
                  <a:pt x="75001" y="68266"/>
                  <a:pt x="59126" y="-526"/>
                  <a:pt x="617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9B0C48D-D0F5-229F-A679-6A4449D4D34B}"/>
              </a:ext>
            </a:extLst>
          </p:cNvPr>
          <p:cNvSpPr/>
          <p:nvPr/>
        </p:nvSpPr>
        <p:spPr>
          <a:xfrm>
            <a:off x="6778607" y="6349636"/>
            <a:ext cx="127020" cy="206884"/>
          </a:xfrm>
          <a:custGeom>
            <a:avLst/>
            <a:gdLst>
              <a:gd name="connsiteX0" fmla="*/ 127018 w 127020"/>
              <a:gd name="connsiteY0" fmla="*/ 364 h 206884"/>
              <a:gd name="connsiteX1" fmla="*/ 31768 w 127020"/>
              <a:gd name="connsiteY1" fmla="*/ 63864 h 206884"/>
              <a:gd name="connsiteX2" fmla="*/ 18 w 127020"/>
              <a:gd name="connsiteY2" fmla="*/ 206739 h 206884"/>
              <a:gd name="connsiteX3" fmla="*/ 28593 w 127020"/>
              <a:gd name="connsiteY3" fmla="*/ 89264 h 206884"/>
              <a:gd name="connsiteX4" fmla="*/ 127018 w 127020"/>
              <a:gd name="connsiteY4" fmla="*/ 364 h 20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0" h="206884">
                <a:moveTo>
                  <a:pt x="127018" y="364"/>
                </a:moveTo>
                <a:cubicBezTo>
                  <a:pt x="127547" y="-3869"/>
                  <a:pt x="52935" y="29468"/>
                  <a:pt x="31768" y="63864"/>
                </a:cubicBezTo>
                <a:cubicBezTo>
                  <a:pt x="10601" y="98260"/>
                  <a:pt x="547" y="202506"/>
                  <a:pt x="18" y="206739"/>
                </a:cubicBezTo>
                <a:cubicBezTo>
                  <a:pt x="-511" y="210972"/>
                  <a:pt x="10072" y="121543"/>
                  <a:pt x="28593" y="89264"/>
                </a:cubicBezTo>
                <a:cubicBezTo>
                  <a:pt x="47114" y="56985"/>
                  <a:pt x="126489" y="4597"/>
                  <a:pt x="127018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D743EB99-6848-B2A8-7DAB-5008C6F8D2C0}"/>
              </a:ext>
            </a:extLst>
          </p:cNvPr>
          <p:cNvSpPr/>
          <p:nvPr/>
        </p:nvSpPr>
        <p:spPr>
          <a:xfrm>
            <a:off x="6892237" y="6165320"/>
            <a:ext cx="268059" cy="330730"/>
          </a:xfrm>
          <a:custGeom>
            <a:avLst/>
            <a:gdLst>
              <a:gd name="connsiteX0" fmla="*/ 267388 w 268059"/>
              <a:gd name="connsiteY0" fmla="*/ 530 h 330730"/>
              <a:gd name="connsiteX1" fmla="*/ 121338 w 268059"/>
              <a:gd name="connsiteY1" fmla="*/ 114830 h 330730"/>
              <a:gd name="connsiteX2" fmla="*/ 32438 w 268059"/>
              <a:gd name="connsiteY2" fmla="*/ 165630 h 330730"/>
              <a:gd name="connsiteX3" fmla="*/ 688 w 268059"/>
              <a:gd name="connsiteY3" fmla="*/ 330730 h 330730"/>
              <a:gd name="connsiteX4" fmla="*/ 57838 w 268059"/>
              <a:gd name="connsiteY4" fmla="*/ 165630 h 330730"/>
              <a:gd name="connsiteX5" fmla="*/ 267388 w 268059"/>
              <a:gd name="connsiteY5" fmla="*/ 530 h 33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59" h="330730">
                <a:moveTo>
                  <a:pt x="267388" y="530"/>
                </a:moveTo>
                <a:cubicBezTo>
                  <a:pt x="277971" y="-7937"/>
                  <a:pt x="160496" y="87313"/>
                  <a:pt x="121338" y="114830"/>
                </a:cubicBezTo>
                <a:cubicBezTo>
                  <a:pt x="82180" y="142347"/>
                  <a:pt x="52546" y="129647"/>
                  <a:pt x="32438" y="165630"/>
                </a:cubicBezTo>
                <a:cubicBezTo>
                  <a:pt x="12330" y="201613"/>
                  <a:pt x="-3545" y="330730"/>
                  <a:pt x="688" y="330730"/>
                </a:cubicBezTo>
                <a:cubicBezTo>
                  <a:pt x="4921" y="330730"/>
                  <a:pt x="16034" y="216959"/>
                  <a:pt x="57838" y="165630"/>
                </a:cubicBezTo>
                <a:cubicBezTo>
                  <a:pt x="99642" y="114301"/>
                  <a:pt x="256805" y="8997"/>
                  <a:pt x="26738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7EDE5D00-B1F9-9379-6E35-2DFF69731248}"/>
              </a:ext>
            </a:extLst>
          </p:cNvPr>
          <p:cNvSpPr/>
          <p:nvPr/>
        </p:nvSpPr>
        <p:spPr>
          <a:xfrm>
            <a:off x="6680200" y="6483095"/>
            <a:ext cx="219113" cy="358701"/>
          </a:xfrm>
          <a:custGeom>
            <a:avLst/>
            <a:gdLst>
              <a:gd name="connsiteX0" fmla="*/ 219075 w 219113"/>
              <a:gd name="connsiteY0" fmla="*/ 255 h 358701"/>
              <a:gd name="connsiteX1" fmla="*/ 88900 w 219113"/>
              <a:gd name="connsiteY1" fmla="*/ 105030 h 358701"/>
              <a:gd name="connsiteX2" fmla="*/ 19050 w 219113"/>
              <a:gd name="connsiteY2" fmla="*/ 266955 h 358701"/>
              <a:gd name="connsiteX3" fmla="*/ 0 w 219113"/>
              <a:gd name="connsiteY3" fmla="*/ 301880 h 358701"/>
              <a:gd name="connsiteX4" fmla="*/ 19050 w 219113"/>
              <a:gd name="connsiteY4" fmla="*/ 355855 h 358701"/>
              <a:gd name="connsiteX5" fmla="*/ 25400 w 219113"/>
              <a:gd name="connsiteY5" fmla="*/ 206630 h 358701"/>
              <a:gd name="connsiteX6" fmla="*/ 101600 w 219113"/>
              <a:gd name="connsiteY6" fmla="*/ 79630 h 358701"/>
              <a:gd name="connsiteX7" fmla="*/ 219075 w 219113"/>
              <a:gd name="connsiteY7" fmla="*/ 255 h 35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113" h="358701">
                <a:moveTo>
                  <a:pt x="219075" y="255"/>
                </a:moveTo>
                <a:cubicBezTo>
                  <a:pt x="216958" y="4488"/>
                  <a:pt x="122237" y="60580"/>
                  <a:pt x="88900" y="105030"/>
                </a:cubicBezTo>
                <a:cubicBezTo>
                  <a:pt x="55563" y="149480"/>
                  <a:pt x="33867" y="234147"/>
                  <a:pt x="19050" y="266955"/>
                </a:cubicBezTo>
                <a:cubicBezTo>
                  <a:pt x="4233" y="299763"/>
                  <a:pt x="0" y="287063"/>
                  <a:pt x="0" y="301880"/>
                </a:cubicBezTo>
                <a:cubicBezTo>
                  <a:pt x="0" y="316697"/>
                  <a:pt x="14817" y="371730"/>
                  <a:pt x="19050" y="355855"/>
                </a:cubicBezTo>
                <a:cubicBezTo>
                  <a:pt x="23283" y="339980"/>
                  <a:pt x="11642" y="252668"/>
                  <a:pt x="25400" y="206630"/>
                </a:cubicBezTo>
                <a:cubicBezTo>
                  <a:pt x="39158" y="160593"/>
                  <a:pt x="68262" y="114026"/>
                  <a:pt x="101600" y="79630"/>
                </a:cubicBezTo>
                <a:cubicBezTo>
                  <a:pt x="134937" y="45234"/>
                  <a:pt x="221192" y="-3978"/>
                  <a:pt x="219075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847F180-B378-24A0-43F6-EBF874DF0455}"/>
              </a:ext>
            </a:extLst>
          </p:cNvPr>
          <p:cNvSpPr/>
          <p:nvPr/>
        </p:nvSpPr>
        <p:spPr>
          <a:xfrm>
            <a:off x="7000660" y="6199705"/>
            <a:ext cx="199987" cy="153471"/>
          </a:xfrm>
          <a:custGeom>
            <a:avLst/>
            <a:gdLst>
              <a:gd name="connsiteX0" fmla="*/ 215 w 199987"/>
              <a:gd name="connsiteY0" fmla="*/ 124895 h 153471"/>
              <a:gd name="connsiteX1" fmla="*/ 190715 w 199987"/>
              <a:gd name="connsiteY1" fmla="*/ 4245 h 153471"/>
              <a:gd name="connsiteX2" fmla="*/ 168490 w 199987"/>
              <a:gd name="connsiteY2" fmla="*/ 39170 h 153471"/>
              <a:gd name="connsiteX3" fmla="*/ 152615 w 199987"/>
              <a:gd name="connsiteY3" fmla="*/ 153470 h 153471"/>
              <a:gd name="connsiteX4" fmla="*/ 152615 w 199987"/>
              <a:gd name="connsiteY4" fmla="*/ 42345 h 153471"/>
              <a:gd name="connsiteX5" fmla="*/ 215 w 199987"/>
              <a:gd name="connsiteY5" fmla="*/ 124895 h 1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7" h="153471">
                <a:moveTo>
                  <a:pt x="215" y="124895"/>
                </a:moveTo>
                <a:cubicBezTo>
                  <a:pt x="6565" y="118545"/>
                  <a:pt x="162669" y="18532"/>
                  <a:pt x="190715" y="4245"/>
                </a:cubicBezTo>
                <a:cubicBezTo>
                  <a:pt x="218761" y="-10043"/>
                  <a:pt x="174840" y="14299"/>
                  <a:pt x="168490" y="39170"/>
                </a:cubicBezTo>
                <a:cubicBezTo>
                  <a:pt x="162140" y="64041"/>
                  <a:pt x="155261" y="152941"/>
                  <a:pt x="152615" y="153470"/>
                </a:cubicBezTo>
                <a:cubicBezTo>
                  <a:pt x="149969" y="153999"/>
                  <a:pt x="175369" y="47637"/>
                  <a:pt x="152615" y="42345"/>
                </a:cubicBezTo>
                <a:cubicBezTo>
                  <a:pt x="129861" y="37053"/>
                  <a:pt x="-6135" y="131245"/>
                  <a:pt x="215" y="124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7191598-49DB-7A3A-635F-15CD2D6D882F}"/>
              </a:ext>
            </a:extLst>
          </p:cNvPr>
          <p:cNvSpPr/>
          <p:nvPr/>
        </p:nvSpPr>
        <p:spPr>
          <a:xfrm>
            <a:off x="7197650" y="5955923"/>
            <a:ext cx="609462" cy="201821"/>
          </a:xfrm>
          <a:custGeom>
            <a:avLst/>
            <a:gdLst>
              <a:gd name="connsiteX0" fmla="*/ 12775 w 609462"/>
              <a:gd name="connsiteY0" fmla="*/ 194052 h 201821"/>
              <a:gd name="connsiteX1" fmla="*/ 606500 w 609462"/>
              <a:gd name="connsiteY1" fmla="*/ 377 h 201821"/>
              <a:gd name="connsiteX2" fmla="*/ 231850 w 609462"/>
              <a:gd name="connsiteY2" fmla="*/ 146427 h 201821"/>
              <a:gd name="connsiteX3" fmla="*/ 12775 w 609462"/>
              <a:gd name="connsiteY3" fmla="*/ 194052 h 2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62" h="201821">
                <a:moveTo>
                  <a:pt x="12775" y="194052"/>
                </a:moveTo>
                <a:cubicBezTo>
                  <a:pt x="75217" y="169710"/>
                  <a:pt x="569988" y="8314"/>
                  <a:pt x="606500" y="377"/>
                </a:cubicBezTo>
                <a:cubicBezTo>
                  <a:pt x="643012" y="-7560"/>
                  <a:pt x="331862" y="112031"/>
                  <a:pt x="231850" y="146427"/>
                </a:cubicBezTo>
                <a:cubicBezTo>
                  <a:pt x="131838" y="180823"/>
                  <a:pt x="-49667" y="218394"/>
                  <a:pt x="12775" y="194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412DA1CC-3246-72D2-C951-BFA7F193ECA8}"/>
              </a:ext>
            </a:extLst>
          </p:cNvPr>
          <p:cNvSpPr/>
          <p:nvPr/>
        </p:nvSpPr>
        <p:spPr>
          <a:xfrm>
            <a:off x="7442034" y="6149828"/>
            <a:ext cx="95576" cy="260560"/>
          </a:xfrm>
          <a:custGeom>
            <a:avLst/>
            <a:gdLst>
              <a:gd name="connsiteX0" fmla="*/ 166 w 95576"/>
              <a:gd name="connsiteY0" fmla="*/ 147 h 260560"/>
              <a:gd name="connsiteX1" fmla="*/ 70016 w 95576"/>
              <a:gd name="connsiteY1" fmla="*/ 89047 h 260560"/>
              <a:gd name="connsiteX2" fmla="*/ 85891 w 95576"/>
              <a:gd name="connsiteY2" fmla="*/ 260497 h 260560"/>
              <a:gd name="connsiteX3" fmla="*/ 92241 w 95576"/>
              <a:gd name="connsiteY3" fmla="*/ 108097 h 260560"/>
              <a:gd name="connsiteX4" fmla="*/ 166 w 95576"/>
              <a:gd name="connsiteY4" fmla="*/ 147 h 26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76" h="260560">
                <a:moveTo>
                  <a:pt x="166" y="147"/>
                </a:moveTo>
                <a:cubicBezTo>
                  <a:pt x="-3538" y="-3028"/>
                  <a:pt x="55729" y="45655"/>
                  <a:pt x="70016" y="89047"/>
                </a:cubicBezTo>
                <a:cubicBezTo>
                  <a:pt x="84303" y="132439"/>
                  <a:pt x="82187" y="257322"/>
                  <a:pt x="85891" y="260497"/>
                </a:cubicBezTo>
                <a:cubicBezTo>
                  <a:pt x="89595" y="263672"/>
                  <a:pt x="101237" y="147784"/>
                  <a:pt x="92241" y="108097"/>
                </a:cubicBezTo>
                <a:cubicBezTo>
                  <a:pt x="83245" y="68410"/>
                  <a:pt x="3870" y="3322"/>
                  <a:pt x="166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D3B475-542C-2F36-A982-8891379D1442}"/>
              </a:ext>
            </a:extLst>
          </p:cNvPr>
          <p:cNvSpPr/>
          <p:nvPr/>
        </p:nvSpPr>
        <p:spPr>
          <a:xfrm>
            <a:off x="7550931" y="6015749"/>
            <a:ext cx="748603" cy="121682"/>
          </a:xfrm>
          <a:custGeom>
            <a:avLst/>
            <a:gdLst>
              <a:gd name="connsiteX0" fmla="*/ 5569 w 748603"/>
              <a:gd name="connsiteY0" fmla="*/ 92951 h 121682"/>
              <a:gd name="connsiteX1" fmla="*/ 304019 w 748603"/>
              <a:gd name="connsiteY1" fmla="*/ 64376 h 121682"/>
              <a:gd name="connsiteX2" fmla="*/ 526269 w 748603"/>
              <a:gd name="connsiteY2" fmla="*/ 61201 h 121682"/>
              <a:gd name="connsiteX3" fmla="*/ 627869 w 748603"/>
              <a:gd name="connsiteY3" fmla="*/ 32626 h 121682"/>
              <a:gd name="connsiteX4" fmla="*/ 748519 w 748603"/>
              <a:gd name="connsiteY4" fmla="*/ 121526 h 121682"/>
              <a:gd name="connsiteX5" fmla="*/ 608819 w 748603"/>
              <a:gd name="connsiteY5" fmla="*/ 7226 h 121682"/>
              <a:gd name="connsiteX6" fmla="*/ 583419 w 748603"/>
              <a:gd name="connsiteY6" fmla="*/ 19926 h 121682"/>
              <a:gd name="connsiteX7" fmla="*/ 5569 w 748603"/>
              <a:gd name="connsiteY7" fmla="*/ 92951 h 12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603" h="121682">
                <a:moveTo>
                  <a:pt x="5569" y="92951"/>
                </a:moveTo>
                <a:cubicBezTo>
                  <a:pt x="-40998" y="100359"/>
                  <a:pt x="217236" y="69668"/>
                  <a:pt x="304019" y="64376"/>
                </a:cubicBezTo>
                <a:cubicBezTo>
                  <a:pt x="390802" y="59084"/>
                  <a:pt x="472294" y="66493"/>
                  <a:pt x="526269" y="61201"/>
                </a:cubicBezTo>
                <a:cubicBezTo>
                  <a:pt x="580244" y="55909"/>
                  <a:pt x="590827" y="22572"/>
                  <a:pt x="627869" y="32626"/>
                </a:cubicBezTo>
                <a:cubicBezTo>
                  <a:pt x="664911" y="42680"/>
                  <a:pt x="751694" y="125759"/>
                  <a:pt x="748519" y="121526"/>
                </a:cubicBezTo>
                <a:cubicBezTo>
                  <a:pt x="745344" y="117293"/>
                  <a:pt x="636336" y="24159"/>
                  <a:pt x="608819" y="7226"/>
                </a:cubicBezTo>
                <a:cubicBezTo>
                  <a:pt x="581302" y="-9707"/>
                  <a:pt x="677611" y="6697"/>
                  <a:pt x="583419" y="19926"/>
                </a:cubicBezTo>
                <a:cubicBezTo>
                  <a:pt x="489227" y="33155"/>
                  <a:pt x="52136" y="85543"/>
                  <a:pt x="5569" y="92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4749041-58CA-1BA5-8401-38460FC1E4B2}"/>
              </a:ext>
            </a:extLst>
          </p:cNvPr>
          <p:cNvSpPr/>
          <p:nvPr/>
        </p:nvSpPr>
        <p:spPr>
          <a:xfrm>
            <a:off x="7866837" y="5930878"/>
            <a:ext cx="372343" cy="171474"/>
          </a:xfrm>
          <a:custGeom>
            <a:avLst/>
            <a:gdLst>
              <a:gd name="connsiteX0" fmla="*/ 813 w 372343"/>
              <a:gd name="connsiteY0" fmla="*/ 22 h 171474"/>
              <a:gd name="connsiteX1" fmla="*/ 248463 w 372343"/>
              <a:gd name="connsiteY1" fmla="*/ 44472 h 171474"/>
              <a:gd name="connsiteX2" fmla="*/ 365938 w 372343"/>
              <a:gd name="connsiteY2" fmla="*/ 50822 h 171474"/>
              <a:gd name="connsiteX3" fmla="*/ 356413 w 372343"/>
              <a:gd name="connsiteY3" fmla="*/ 73047 h 171474"/>
              <a:gd name="connsiteX4" fmla="*/ 353238 w 372343"/>
              <a:gd name="connsiteY4" fmla="*/ 171472 h 171474"/>
              <a:gd name="connsiteX5" fmla="*/ 340538 w 372343"/>
              <a:gd name="connsiteY5" fmla="*/ 76222 h 171474"/>
              <a:gd name="connsiteX6" fmla="*/ 175438 w 372343"/>
              <a:gd name="connsiteY6" fmla="*/ 50822 h 171474"/>
              <a:gd name="connsiteX7" fmla="*/ 813 w 372343"/>
              <a:gd name="connsiteY7" fmla="*/ 22 h 1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43" h="171474">
                <a:moveTo>
                  <a:pt x="813" y="22"/>
                </a:moveTo>
                <a:cubicBezTo>
                  <a:pt x="12984" y="-1036"/>
                  <a:pt x="187609" y="36005"/>
                  <a:pt x="248463" y="44472"/>
                </a:cubicBezTo>
                <a:cubicBezTo>
                  <a:pt x="309317" y="52939"/>
                  <a:pt x="365938" y="50822"/>
                  <a:pt x="365938" y="50822"/>
                </a:cubicBezTo>
                <a:cubicBezTo>
                  <a:pt x="383930" y="55585"/>
                  <a:pt x="358530" y="52939"/>
                  <a:pt x="356413" y="73047"/>
                </a:cubicBezTo>
                <a:cubicBezTo>
                  <a:pt x="354296" y="93155"/>
                  <a:pt x="355884" y="170943"/>
                  <a:pt x="353238" y="171472"/>
                </a:cubicBezTo>
                <a:cubicBezTo>
                  <a:pt x="350592" y="172001"/>
                  <a:pt x="370171" y="96330"/>
                  <a:pt x="340538" y="76222"/>
                </a:cubicBezTo>
                <a:cubicBezTo>
                  <a:pt x="310905" y="56114"/>
                  <a:pt x="234705" y="60876"/>
                  <a:pt x="175438" y="50822"/>
                </a:cubicBezTo>
                <a:cubicBezTo>
                  <a:pt x="116171" y="40768"/>
                  <a:pt x="-11358" y="1080"/>
                  <a:pt x="81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4FC9B0D-F971-F082-4886-F6E3642EA771}"/>
              </a:ext>
            </a:extLst>
          </p:cNvPr>
          <p:cNvSpPr/>
          <p:nvPr/>
        </p:nvSpPr>
        <p:spPr>
          <a:xfrm>
            <a:off x="7219909" y="6175158"/>
            <a:ext cx="184275" cy="197113"/>
          </a:xfrm>
          <a:custGeom>
            <a:avLst/>
            <a:gdLst>
              <a:gd name="connsiteX0" fmla="*/ 41 w 184275"/>
              <a:gd name="connsiteY0" fmla="*/ 197067 h 197113"/>
              <a:gd name="connsiteX1" fmla="*/ 107991 w 184275"/>
              <a:gd name="connsiteY1" fmla="*/ 3392 h 197113"/>
              <a:gd name="connsiteX2" fmla="*/ 184191 w 184275"/>
              <a:gd name="connsiteY2" fmla="*/ 70067 h 197113"/>
              <a:gd name="connsiteX3" fmla="*/ 120691 w 184275"/>
              <a:gd name="connsiteY3" fmla="*/ 22442 h 197113"/>
              <a:gd name="connsiteX4" fmla="*/ 41 w 184275"/>
              <a:gd name="connsiteY4" fmla="*/ 197067 h 19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75" h="197113">
                <a:moveTo>
                  <a:pt x="41" y="197067"/>
                </a:moveTo>
                <a:cubicBezTo>
                  <a:pt x="-2076" y="193892"/>
                  <a:pt x="77299" y="24559"/>
                  <a:pt x="107991" y="3392"/>
                </a:cubicBezTo>
                <a:cubicBezTo>
                  <a:pt x="138683" y="-17775"/>
                  <a:pt x="182074" y="66892"/>
                  <a:pt x="184191" y="70067"/>
                </a:cubicBezTo>
                <a:cubicBezTo>
                  <a:pt x="186308" y="73242"/>
                  <a:pt x="148208" y="3921"/>
                  <a:pt x="120691" y="22442"/>
                </a:cubicBezTo>
                <a:cubicBezTo>
                  <a:pt x="93174" y="40963"/>
                  <a:pt x="2158" y="200242"/>
                  <a:pt x="41" y="197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E819C603-086C-7361-DAA1-DFA8D334B4DF}"/>
              </a:ext>
            </a:extLst>
          </p:cNvPr>
          <p:cNvSpPr/>
          <p:nvPr/>
        </p:nvSpPr>
        <p:spPr>
          <a:xfrm>
            <a:off x="7541401" y="6451592"/>
            <a:ext cx="282939" cy="276679"/>
          </a:xfrm>
          <a:custGeom>
            <a:avLst/>
            <a:gdLst>
              <a:gd name="connsiteX0" fmla="*/ 15099 w 282939"/>
              <a:gd name="connsiteY0" fmla="*/ 8 h 276679"/>
              <a:gd name="connsiteX1" fmla="*/ 40499 w 282939"/>
              <a:gd name="connsiteY1" fmla="*/ 146058 h 276679"/>
              <a:gd name="connsiteX2" fmla="*/ 275449 w 282939"/>
              <a:gd name="connsiteY2" fmla="*/ 269883 h 276679"/>
              <a:gd name="connsiteX3" fmla="*/ 205599 w 282939"/>
              <a:gd name="connsiteY3" fmla="*/ 247658 h 276679"/>
              <a:gd name="connsiteX4" fmla="*/ 15099 w 282939"/>
              <a:gd name="connsiteY4" fmla="*/ 139708 h 276679"/>
              <a:gd name="connsiteX5" fmla="*/ 15099 w 282939"/>
              <a:gd name="connsiteY5" fmla="*/ 8 h 27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39" h="276679">
                <a:moveTo>
                  <a:pt x="15099" y="8"/>
                </a:moveTo>
                <a:cubicBezTo>
                  <a:pt x="19332" y="1066"/>
                  <a:pt x="-2893" y="101079"/>
                  <a:pt x="40499" y="146058"/>
                </a:cubicBezTo>
                <a:cubicBezTo>
                  <a:pt x="83891" y="191037"/>
                  <a:pt x="247932" y="252950"/>
                  <a:pt x="275449" y="269883"/>
                </a:cubicBezTo>
                <a:cubicBezTo>
                  <a:pt x="302966" y="286816"/>
                  <a:pt x="248991" y="269354"/>
                  <a:pt x="205599" y="247658"/>
                </a:cubicBezTo>
                <a:cubicBezTo>
                  <a:pt x="162207" y="225962"/>
                  <a:pt x="46849" y="179925"/>
                  <a:pt x="15099" y="139708"/>
                </a:cubicBezTo>
                <a:cubicBezTo>
                  <a:pt x="-16651" y="99491"/>
                  <a:pt x="10866" y="-1050"/>
                  <a:pt x="1509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1873E948-82E8-EA67-07A5-78869C4FE816}"/>
              </a:ext>
            </a:extLst>
          </p:cNvPr>
          <p:cNvSpPr/>
          <p:nvPr/>
        </p:nvSpPr>
        <p:spPr>
          <a:xfrm>
            <a:off x="7322585" y="6202115"/>
            <a:ext cx="160125" cy="265673"/>
          </a:xfrm>
          <a:custGeom>
            <a:avLst/>
            <a:gdLst>
              <a:gd name="connsiteX0" fmla="*/ 5315 w 160125"/>
              <a:gd name="connsiteY0" fmla="*/ 62160 h 265673"/>
              <a:gd name="connsiteX1" fmla="*/ 24365 w 160125"/>
              <a:gd name="connsiteY1" fmla="*/ 1835 h 265673"/>
              <a:gd name="connsiteX2" fmla="*/ 62465 w 160125"/>
              <a:gd name="connsiteY2" fmla="*/ 122485 h 265673"/>
              <a:gd name="connsiteX3" fmla="*/ 157715 w 160125"/>
              <a:gd name="connsiteY3" fmla="*/ 259010 h 265673"/>
              <a:gd name="connsiteX4" fmla="*/ 122790 w 160125"/>
              <a:gd name="connsiteY4" fmla="*/ 227260 h 265673"/>
              <a:gd name="connsiteX5" fmla="*/ 5315 w 160125"/>
              <a:gd name="connsiteY5" fmla="*/ 62160 h 2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25" h="265673">
                <a:moveTo>
                  <a:pt x="5315" y="62160"/>
                </a:moveTo>
                <a:cubicBezTo>
                  <a:pt x="-11089" y="24589"/>
                  <a:pt x="14840" y="-8219"/>
                  <a:pt x="24365" y="1835"/>
                </a:cubicBezTo>
                <a:cubicBezTo>
                  <a:pt x="33890" y="11889"/>
                  <a:pt x="40240" y="79623"/>
                  <a:pt x="62465" y="122485"/>
                </a:cubicBezTo>
                <a:cubicBezTo>
                  <a:pt x="84690" y="165347"/>
                  <a:pt x="147661" y="241548"/>
                  <a:pt x="157715" y="259010"/>
                </a:cubicBezTo>
                <a:cubicBezTo>
                  <a:pt x="167769" y="276472"/>
                  <a:pt x="144486" y="257422"/>
                  <a:pt x="122790" y="227260"/>
                </a:cubicBezTo>
                <a:cubicBezTo>
                  <a:pt x="101094" y="197098"/>
                  <a:pt x="21719" y="99731"/>
                  <a:pt x="5315" y="62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9812B70-2977-512B-979E-A11A98D59205}"/>
              </a:ext>
            </a:extLst>
          </p:cNvPr>
          <p:cNvSpPr/>
          <p:nvPr/>
        </p:nvSpPr>
        <p:spPr>
          <a:xfrm>
            <a:off x="7711905" y="6124030"/>
            <a:ext cx="500099" cy="399181"/>
          </a:xfrm>
          <a:custGeom>
            <a:avLst/>
            <a:gdLst>
              <a:gd name="connsiteX0" fmla="*/ 170 w 500099"/>
              <a:gd name="connsiteY0" fmla="*/ 545 h 399181"/>
              <a:gd name="connsiteX1" fmla="*/ 92245 w 500099"/>
              <a:gd name="connsiteY1" fmla="*/ 143420 h 399181"/>
              <a:gd name="connsiteX2" fmla="*/ 498645 w 500099"/>
              <a:gd name="connsiteY2" fmla="*/ 397420 h 399181"/>
              <a:gd name="connsiteX3" fmla="*/ 222420 w 500099"/>
              <a:gd name="connsiteY3" fmla="*/ 248195 h 399181"/>
              <a:gd name="connsiteX4" fmla="*/ 73195 w 500099"/>
              <a:gd name="connsiteY4" fmla="*/ 98970 h 399181"/>
              <a:gd name="connsiteX5" fmla="*/ 170 w 500099"/>
              <a:gd name="connsiteY5" fmla="*/ 545 h 39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099" h="399181">
                <a:moveTo>
                  <a:pt x="170" y="545"/>
                </a:moveTo>
                <a:cubicBezTo>
                  <a:pt x="3345" y="7953"/>
                  <a:pt x="9166" y="77274"/>
                  <a:pt x="92245" y="143420"/>
                </a:cubicBezTo>
                <a:cubicBezTo>
                  <a:pt x="175324" y="209566"/>
                  <a:pt x="476949" y="379958"/>
                  <a:pt x="498645" y="397420"/>
                </a:cubicBezTo>
                <a:cubicBezTo>
                  <a:pt x="520341" y="414882"/>
                  <a:pt x="293328" y="297937"/>
                  <a:pt x="222420" y="248195"/>
                </a:cubicBezTo>
                <a:cubicBezTo>
                  <a:pt x="151512" y="198453"/>
                  <a:pt x="107591" y="134953"/>
                  <a:pt x="73195" y="98970"/>
                </a:cubicBezTo>
                <a:cubicBezTo>
                  <a:pt x="38799" y="62987"/>
                  <a:pt x="-3005" y="-6863"/>
                  <a:pt x="17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C163D15-0B1D-939E-3EE5-37CCEE9CF139}"/>
              </a:ext>
            </a:extLst>
          </p:cNvPr>
          <p:cNvSpPr/>
          <p:nvPr/>
        </p:nvSpPr>
        <p:spPr>
          <a:xfrm>
            <a:off x="7864417" y="6353061"/>
            <a:ext cx="311230" cy="206727"/>
          </a:xfrm>
          <a:custGeom>
            <a:avLst/>
            <a:gdLst>
              <a:gd name="connsiteX0" fmla="*/ 58 w 311230"/>
              <a:gd name="connsiteY0" fmla="*/ 114 h 206727"/>
              <a:gd name="connsiteX1" fmla="*/ 114358 w 311230"/>
              <a:gd name="connsiteY1" fmla="*/ 117589 h 206727"/>
              <a:gd name="connsiteX2" fmla="*/ 311208 w 311230"/>
              <a:gd name="connsiteY2" fmla="*/ 206489 h 206727"/>
              <a:gd name="connsiteX3" fmla="*/ 101658 w 311230"/>
              <a:gd name="connsiteY3" fmla="*/ 139814 h 206727"/>
              <a:gd name="connsiteX4" fmla="*/ 58 w 311230"/>
              <a:gd name="connsiteY4" fmla="*/ 114 h 20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30" h="206727">
                <a:moveTo>
                  <a:pt x="58" y="114"/>
                </a:moveTo>
                <a:cubicBezTo>
                  <a:pt x="2175" y="-3590"/>
                  <a:pt x="62500" y="83193"/>
                  <a:pt x="114358" y="117589"/>
                </a:cubicBezTo>
                <a:cubicBezTo>
                  <a:pt x="166216" y="151985"/>
                  <a:pt x="313325" y="202785"/>
                  <a:pt x="311208" y="206489"/>
                </a:cubicBezTo>
                <a:cubicBezTo>
                  <a:pt x="309091" y="210193"/>
                  <a:pt x="149283" y="169976"/>
                  <a:pt x="101658" y="139814"/>
                </a:cubicBezTo>
                <a:cubicBezTo>
                  <a:pt x="54033" y="109652"/>
                  <a:pt x="-2059" y="3818"/>
                  <a:pt x="58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C3E18506-BD2F-A06B-1025-E57A8734E050}"/>
              </a:ext>
            </a:extLst>
          </p:cNvPr>
          <p:cNvSpPr/>
          <p:nvPr/>
        </p:nvSpPr>
        <p:spPr>
          <a:xfrm>
            <a:off x="7930789" y="6117906"/>
            <a:ext cx="143277" cy="251486"/>
          </a:xfrm>
          <a:custGeom>
            <a:avLst/>
            <a:gdLst>
              <a:gd name="connsiteX0" fmla="*/ 361 w 143277"/>
              <a:gd name="connsiteY0" fmla="*/ 319 h 251486"/>
              <a:gd name="connsiteX1" fmla="*/ 28936 w 143277"/>
              <a:gd name="connsiteY1" fmla="*/ 111444 h 251486"/>
              <a:gd name="connsiteX2" fmla="*/ 143236 w 143277"/>
              <a:gd name="connsiteY2" fmla="*/ 251144 h 251486"/>
              <a:gd name="connsiteX3" fmla="*/ 41636 w 143277"/>
              <a:gd name="connsiteY3" fmla="*/ 146369 h 251486"/>
              <a:gd name="connsiteX4" fmla="*/ 361 w 143277"/>
              <a:gd name="connsiteY4" fmla="*/ 319 h 25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77" h="251486">
                <a:moveTo>
                  <a:pt x="361" y="319"/>
                </a:moveTo>
                <a:cubicBezTo>
                  <a:pt x="-1756" y="-5502"/>
                  <a:pt x="5124" y="69640"/>
                  <a:pt x="28936" y="111444"/>
                </a:cubicBezTo>
                <a:cubicBezTo>
                  <a:pt x="52749" y="153248"/>
                  <a:pt x="141119" y="245323"/>
                  <a:pt x="143236" y="251144"/>
                </a:cubicBezTo>
                <a:cubicBezTo>
                  <a:pt x="145353" y="256965"/>
                  <a:pt x="66507" y="187115"/>
                  <a:pt x="41636" y="146369"/>
                </a:cubicBezTo>
                <a:cubicBezTo>
                  <a:pt x="16765" y="105623"/>
                  <a:pt x="2478" y="6140"/>
                  <a:pt x="361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4396FE5F-C952-2C53-A1D9-1E19560D732C}"/>
              </a:ext>
            </a:extLst>
          </p:cNvPr>
          <p:cNvSpPr/>
          <p:nvPr/>
        </p:nvSpPr>
        <p:spPr>
          <a:xfrm>
            <a:off x="7693008" y="6134056"/>
            <a:ext cx="161956" cy="311230"/>
          </a:xfrm>
          <a:custGeom>
            <a:avLst/>
            <a:gdLst>
              <a:gd name="connsiteX0" fmla="*/ 17 w 161956"/>
              <a:gd name="connsiteY0" fmla="*/ 44 h 311230"/>
              <a:gd name="connsiteX1" fmla="*/ 73042 w 161956"/>
              <a:gd name="connsiteY1" fmla="*/ 142919 h 311230"/>
              <a:gd name="connsiteX2" fmla="*/ 133367 w 161956"/>
              <a:gd name="connsiteY2" fmla="*/ 184194 h 311230"/>
              <a:gd name="connsiteX3" fmla="*/ 161942 w 161956"/>
              <a:gd name="connsiteY3" fmla="*/ 311194 h 311230"/>
              <a:gd name="connsiteX4" fmla="*/ 130192 w 161956"/>
              <a:gd name="connsiteY4" fmla="*/ 196894 h 311230"/>
              <a:gd name="connsiteX5" fmla="*/ 66692 w 161956"/>
              <a:gd name="connsiteY5" fmla="*/ 158794 h 311230"/>
              <a:gd name="connsiteX6" fmla="*/ 17 w 161956"/>
              <a:gd name="connsiteY6" fmla="*/ 44 h 3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56" h="311230">
                <a:moveTo>
                  <a:pt x="17" y="44"/>
                </a:moveTo>
                <a:cubicBezTo>
                  <a:pt x="1075" y="-2602"/>
                  <a:pt x="50817" y="112227"/>
                  <a:pt x="73042" y="142919"/>
                </a:cubicBezTo>
                <a:cubicBezTo>
                  <a:pt x="95267" y="173611"/>
                  <a:pt x="118550" y="156148"/>
                  <a:pt x="133367" y="184194"/>
                </a:cubicBezTo>
                <a:cubicBezTo>
                  <a:pt x="148184" y="212240"/>
                  <a:pt x="162471" y="309077"/>
                  <a:pt x="161942" y="311194"/>
                </a:cubicBezTo>
                <a:cubicBezTo>
                  <a:pt x="161413" y="313311"/>
                  <a:pt x="146067" y="222294"/>
                  <a:pt x="130192" y="196894"/>
                </a:cubicBezTo>
                <a:cubicBezTo>
                  <a:pt x="114317" y="171494"/>
                  <a:pt x="86271" y="186311"/>
                  <a:pt x="66692" y="158794"/>
                </a:cubicBezTo>
                <a:cubicBezTo>
                  <a:pt x="47113" y="131277"/>
                  <a:pt x="-1041" y="2690"/>
                  <a:pt x="1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B6B33BA-B901-9BDF-2E12-EE66B434AF99}"/>
              </a:ext>
            </a:extLst>
          </p:cNvPr>
          <p:cNvSpPr/>
          <p:nvPr/>
        </p:nvSpPr>
        <p:spPr>
          <a:xfrm>
            <a:off x="7553325" y="6149975"/>
            <a:ext cx="113634" cy="203371"/>
          </a:xfrm>
          <a:custGeom>
            <a:avLst/>
            <a:gdLst>
              <a:gd name="connsiteX0" fmla="*/ 0 w 113634"/>
              <a:gd name="connsiteY0" fmla="*/ 0 h 203371"/>
              <a:gd name="connsiteX1" fmla="*/ 107950 w 113634"/>
              <a:gd name="connsiteY1" fmla="*/ 44450 h 203371"/>
              <a:gd name="connsiteX2" fmla="*/ 95250 w 113634"/>
              <a:gd name="connsiteY2" fmla="*/ 85725 h 203371"/>
              <a:gd name="connsiteX3" fmla="*/ 66675 w 113634"/>
              <a:gd name="connsiteY3" fmla="*/ 203200 h 203371"/>
              <a:gd name="connsiteX4" fmla="*/ 101600 w 113634"/>
              <a:gd name="connsiteY4" fmla="*/ 57150 h 203371"/>
              <a:gd name="connsiteX5" fmla="*/ 92075 w 113634"/>
              <a:gd name="connsiteY5" fmla="*/ 50800 h 203371"/>
              <a:gd name="connsiteX6" fmla="*/ 0 w 113634"/>
              <a:gd name="connsiteY6" fmla="*/ 0 h 20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34" h="203371">
                <a:moveTo>
                  <a:pt x="0" y="0"/>
                </a:moveTo>
                <a:cubicBezTo>
                  <a:pt x="46037" y="15081"/>
                  <a:pt x="92075" y="30163"/>
                  <a:pt x="107950" y="44450"/>
                </a:cubicBezTo>
                <a:cubicBezTo>
                  <a:pt x="123825" y="58738"/>
                  <a:pt x="102129" y="59267"/>
                  <a:pt x="95250" y="85725"/>
                </a:cubicBezTo>
                <a:cubicBezTo>
                  <a:pt x="88371" y="112183"/>
                  <a:pt x="65617" y="207962"/>
                  <a:pt x="66675" y="203200"/>
                </a:cubicBezTo>
                <a:cubicBezTo>
                  <a:pt x="67733" y="198438"/>
                  <a:pt x="101600" y="57150"/>
                  <a:pt x="101600" y="57150"/>
                </a:cubicBezTo>
                <a:cubicBezTo>
                  <a:pt x="105833" y="31750"/>
                  <a:pt x="92075" y="50800"/>
                  <a:pt x="92075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3913A797-9366-E7D2-C819-0D00A6D262A6}"/>
              </a:ext>
            </a:extLst>
          </p:cNvPr>
          <p:cNvSpPr/>
          <p:nvPr/>
        </p:nvSpPr>
        <p:spPr>
          <a:xfrm>
            <a:off x="7428957" y="6111026"/>
            <a:ext cx="262335" cy="99289"/>
          </a:xfrm>
          <a:custGeom>
            <a:avLst/>
            <a:gdLst>
              <a:gd name="connsiteX0" fmla="*/ 543 w 262335"/>
              <a:gd name="connsiteY0" fmla="*/ 48474 h 99289"/>
              <a:gd name="connsiteX1" fmla="*/ 165643 w 262335"/>
              <a:gd name="connsiteY1" fmla="*/ 849 h 99289"/>
              <a:gd name="connsiteX2" fmla="*/ 257718 w 262335"/>
              <a:gd name="connsiteY2" fmla="*/ 16724 h 99289"/>
              <a:gd name="connsiteX3" fmla="*/ 248193 w 262335"/>
              <a:gd name="connsiteY3" fmla="*/ 32599 h 99289"/>
              <a:gd name="connsiteX4" fmla="*/ 245018 w 262335"/>
              <a:gd name="connsiteY4" fmla="*/ 99274 h 99289"/>
              <a:gd name="connsiteX5" fmla="*/ 225968 w 262335"/>
              <a:gd name="connsiteY5" fmla="*/ 26249 h 99289"/>
              <a:gd name="connsiteX6" fmla="*/ 543 w 262335"/>
              <a:gd name="connsiteY6" fmla="*/ 48474 h 9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335" h="99289">
                <a:moveTo>
                  <a:pt x="543" y="48474"/>
                </a:moveTo>
                <a:cubicBezTo>
                  <a:pt x="-9511" y="44241"/>
                  <a:pt x="122781" y="6141"/>
                  <a:pt x="165643" y="849"/>
                </a:cubicBezTo>
                <a:cubicBezTo>
                  <a:pt x="208505" y="-4443"/>
                  <a:pt x="257718" y="16724"/>
                  <a:pt x="257718" y="16724"/>
                </a:cubicBezTo>
                <a:cubicBezTo>
                  <a:pt x="271476" y="22016"/>
                  <a:pt x="250310" y="18841"/>
                  <a:pt x="248193" y="32599"/>
                </a:cubicBezTo>
                <a:cubicBezTo>
                  <a:pt x="246076" y="46357"/>
                  <a:pt x="248722" y="100332"/>
                  <a:pt x="245018" y="99274"/>
                </a:cubicBezTo>
                <a:cubicBezTo>
                  <a:pt x="241314" y="98216"/>
                  <a:pt x="260893" y="35774"/>
                  <a:pt x="225968" y="26249"/>
                </a:cubicBezTo>
                <a:cubicBezTo>
                  <a:pt x="191043" y="16724"/>
                  <a:pt x="10597" y="52707"/>
                  <a:pt x="543" y="48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FDCBCA95-299A-53D1-126C-0BA1F08DDD4F}"/>
              </a:ext>
            </a:extLst>
          </p:cNvPr>
          <p:cNvSpPr/>
          <p:nvPr/>
        </p:nvSpPr>
        <p:spPr>
          <a:xfrm>
            <a:off x="8031486" y="6089650"/>
            <a:ext cx="175940" cy="133899"/>
          </a:xfrm>
          <a:custGeom>
            <a:avLst/>
            <a:gdLst>
              <a:gd name="connsiteX0" fmla="*/ 13964 w 175940"/>
              <a:gd name="connsiteY0" fmla="*/ 0 h 133899"/>
              <a:gd name="connsiteX1" fmla="*/ 33014 w 175940"/>
              <a:gd name="connsiteY1" fmla="*/ 60325 h 133899"/>
              <a:gd name="connsiteX2" fmla="*/ 175889 w 175940"/>
              <a:gd name="connsiteY2" fmla="*/ 133350 h 133899"/>
              <a:gd name="connsiteX3" fmla="*/ 48889 w 175940"/>
              <a:gd name="connsiteY3" fmla="*/ 92075 h 133899"/>
              <a:gd name="connsiteX4" fmla="*/ 1264 w 175940"/>
              <a:gd name="connsiteY4" fmla="*/ 60325 h 133899"/>
              <a:gd name="connsiteX5" fmla="*/ 13964 w 175940"/>
              <a:gd name="connsiteY5" fmla="*/ 0 h 13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940" h="133899">
                <a:moveTo>
                  <a:pt x="13964" y="0"/>
                </a:moveTo>
                <a:cubicBezTo>
                  <a:pt x="19256" y="0"/>
                  <a:pt x="6027" y="38100"/>
                  <a:pt x="33014" y="60325"/>
                </a:cubicBezTo>
                <a:cubicBezTo>
                  <a:pt x="60001" y="82550"/>
                  <a:pt x="173243" y="128058"/>
                  <a:pt x="175889" y="133350"/>
                </a:cubicBezTo>
                <a:cubicBezTo>
                  <a:pt x="178535" y="138642"/>
                  <a:pt x="77993" y="104246"/>
                  <a:pt x="48889" y="92075"/>
                </a:cubicBezTo>
                <a:cubicBezTo>
                  <a:pt x="19785" y="79904"/>
                  <a:pt x="6556" y="73554"/>
                  <a:pt x="1264" y="60325"/>
                </a:cubicBezTo>
                <a:cubicBezTo>
                  <a:pt x="-4028" y="47096"/>
                  <a:pt x="8672" y="0"/>
                  <a:pt x="139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0B572AE7-D2A7-1A9F-C920-792CC42F4739}"/>
              </a:ext>
            </a:extLst>
          </p:cNvPr>
          <p:cNvSpPr/>
          <p:nvPr/>
        </p:nvSpPr>
        <p:spPr>
          <a:xfrm>
            <a:off x="8083014" y="6076745"/>
            <a:ext cx="233438" cy="162714"/>
          </a:xfrm>
          <a:custGeom>
            <a:avLst/>
            <a:gdLst>
              <a:gd name="connsiteX0" fmla="*/ 3711 w 233438"/>
              <a:gd name="connsiteY0" fmla="*/ 205 h 162714"/>
              <a:gd name="connsiteX1" fmla="*/ 25936 w 233438"/>
              <a:gd name="connsiteY1" fmla="*/ 63705 h 162714"/>
              <a:gd name="connsiteX2" fmla="*/ 232311 w 233438"/>
              <a:gd name="connsiteY2" fmla="*/ 162130 h 162714"/>
              <a:gd name="connsiteX3" fmla="*/ 105311 w 233438"/>
              <a:gd name="connsiteY3" fmla="*/ 101805 h 162714"/>
              <a:gd name="connsiteX4" fmla="*/ 32286 w 233438"/>
              <a:gd name="connsiteY4" fmla="*/ 44655 h 162714"/>
              <a:gd name="connsiteX5" fmla="*/ 3711 w 233438"/>
              <a:gd name="connsiteY5" fmla="*/ 205 h 16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438" h="162714">
                <a:moveTo>
                  <a:pt x="3711" y="205"/>
                </a:moveTo>
                <a:cubicBezTo>
                  <a:pt x="2653" y="3380"/>
                  <a:pt x="-12164" y="36718"/>
                  <a:pt x="25936" y="63705"/>
                </a:cubicBezTo>
                <a:cubicBezTo>
                  <a:pt x="64036" y="90692"/>
                  <a:pt x="232311" y="162130"/>
                  <a:pt x="232311" y="162130"/>
                </a:cubicBezTo>
                <a:cubicBezTo>
                  <a:pt x="245540" y="168480"/>
                  <a:pt x="138649" y="121384"/>
                  <a:pt x="105311" y="101805"/>
                </a:cubicBezTo>
                <a:cubicBezTo>
                  <a:pt x="71974" y="82226"/>
                  <a:pt x="47632" y="57884"/>
                  <a:pt x="32286" y="44655"/>
                </a:cubicBezTo>
                <a:cubicBezTo>
                  <a:pt x="16940" y="31426"/>
                  <a:pt x="4769" y="-2970"/>
                  <a:pt x="3711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79280CE8-69BD-5D19-1446-5EE4717E5B7B}"/>
              </a:ext>
            </a:extLst>
          </p:cNvPr>
          <p:cNvSpPr/>
          <p:nvPr/>
        </p:nvSpPr>
        <p:spPr>
          <a:xfrm>
            <a:off x="8206445" y="6106423"/>
            <a:ext cx="533363" cy="465384"/>
          </a:xfrm>
          <a:custGeom>
            <a:avLst/>
            <a:gdLst>
              <a:gd name="connsiteX0" fmla="*/ 930 w 533363"/>
              <a:gd name="connsiteY0" fmla="*/ 2277 h 465384"/>
              <a:gd name="connsiteX1" fmla="*/ 296205 w 533363"/>
              <a:gd name="connsiteY1" fmla="*/ 189602 h 465384"/>
              <a:gd name="connsiteX2" fmla="*/ 527980 w 533363"/>
              <a:gd name="connsiteY2" fmla="*/ 462652 h 465384"/>
              <a:gd name="connsiteX3" fmla="*/ 439080 w 533363"/>
              <a:gd name="connsiteY3" fmla="*/ 316602 h 465384"/>
              <a:gd name="connsiteX4" fmla="*/ 210480 w 533363"/>
              <a:gd name="connsiteY4" fmla="*/ 100702 h 465384"/>
              <a:gd name="connsiteX5" fmla="*/ 930 w 533363"/>
              <a:gd name="connsiteY5" fmla="*/ 2277 h 46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363" h="465384">
                <a:moveTo>
                  <a:pt x="930" y="2277"/>
                </a:moveTo>
                <a:cubicBezTo>
                  <a:pt x="15217" y="17094"/>
                  <a:pt x="208363" y="112873"/>
                  <a:pt x="296205" y="189602"/>
                </a:cubicBezTo>
                <a:cubicBezTo>
                  <a:pt x="384047" y="266331"/>
                  <a:pt x="504168" y="441485"/>
                  <a:pt x="527980" y="462652"/>
                </a:cubicBezTo>
                <a:cubicBezTo>
                  <a:pt x="551793" y="483819"/>
                  <a:pt x="491997" y="376927"/>
                  <a:pt x="439080" y="316602"/>
                </a:cubicBezTo>
                <a:cubicBezTo>
                  <a:pt x="386163" y="256277"/>
                  <a:pt x="280330" y="153619"/>
                  <a:pt x="210480" y="100702"/>
                </a:cubicBezTo>
                <a:cubicBezTo>
                  <a:pt x="140630" y="47785"/>
                  <a:pt x="-13357" y="-12540"/>
                  <a:pt x="930" y="2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D1FF4A9-CCE5-F9F3-515C-36E7A9211697}"/>
              </a:ext>
            </a:extLst>
          </p:cNvPr>
          <p:cNvSpPr/>
          <p:nvPr/>
        </p:nvSpPr>
        <p:spPr>
          <a:xfrm>
            <a:off x="7442568" y="6476982"/>
            <a:ext cx="199705" cy="279441"/>
          </a:xfrm>
          <a:custGeom>
            <a:avLst/>
            <a:gdLst>
              <a:gd name="connsiteX0" fmla="*/ 47257 w 199705"/>
              <a:gd name="connsiteY0" fmla="*/ 18 h 279441"/>
              <a:gd name="connsiteX1" fmla="*/ 25032 w 199705"/>
              <a:gd name="connsiteY1" fmla="*/ 146068 h 279441"/>
              <a:gd name="connsiteX2" fmla="*/ 199657 w 199705"/>
              <a:gd name="connsiteY2" fmla="*/ 279418 h 279441"/>
              <a:gd name="connsiteX3" fmla="*/ 5982 w 199705"/>
              <a:gd name="connsiteY3" fmla="*/ 155593 h 279441"/>
              <a:gd name="connsiteX4" fmla="*/ 47257 w 199705"/>
              <a:gd name="connsiteY4" fmla="*/ 18 h 27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05" h="279441">
                <a:moveTo>
                  <a:pt x="47257" y="18"/>
                </a:moveTo>
                <a:cubicBezTo>
                  <a:pt x="50432" y="-1569"/>
                  <a:pt x="-368" y="99501"/>
                  <a:pt x="25032" y="146068"/>
                </a:cubicBezTo>
                <a:cubicBezTo>
                  <a:pt x="50432" y="192635"/>
                  <a:pt x="202832" y="277831"/>
                  <a:pt x="199657" y="279418"/>
                </a:cubicBezTo>
                <a:cubicBezTo>
                  <a:pt x="196482" y="281005"/>
                  <a:pt x="31382" y="200572"/>
                  <a:pt x="5982" y="155593"/>
                </a:cubicBezTo>
                <a:cubicBezTo>
                  <a:pt x="-19418" y="110614"/>
                  <a:pt x="44082" y="1605"/>
                  <a:pt x="4725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DF693E3A-509F-47C8-54B0-871F9CEDB7E7}"/>
              </a:ext>
            </a:extLst>
          </p:cNvPr>
          <p:cNvSpPr/>
          <p:nvPr/>
        </p:nvSpPr>
        <p:spPr>
          <a:xfrm>
            <a:off x="8286699" y="6470314"/>
            <a:ext cx="460279" cy="257963"/>
          </a:xfrm>
          <a:custGeom>
            <a:avLst/>
            <a:gdLst>
              <a:gd name="connsiteX0" fmla="*/ 51 w 460279"/>
              <a:gd name="connsiteY0" fmla="*/ 336 h 257963"/>
              <a:gd name="connsiteX1" fmla="*/ 419151 w 460279"/>
              <a:gd name="connsiteY1" fmla="*/ 159086 h 257963"/>
              <a:gd name="connsiteX2" fmla="*/ 441376 w 460279"/>
              <a:gd name="connsiteY2" fmla="*/ 257511 h 257963"/>
              <a:gd name="connsiteX3" fmla="*/ 390576 w 460279"/>
              <a:gd name="connsiteY3" fmla="*/ 120986 h 257963"/>
              <a:gd name="connsiteX4" fmla="*/ 51 w 460279"/>
              <a:gd name="connsiteY4" fmla="*/ 336 h 25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79" h="257963">
                <a:moveTo>
                  <a:pt x="51" y="336"/>
                </a:moveTo>
                <a:cubicBezTo>
                  <a:pt x="4813" y="6686"/>
                  <a:pt x="345597" y="116224"/>
                  <a:pt x="419151" y="159086"/>
                </a:cubicBezTo>
                <a:cubicBezTo>
                  <a:pt x="492705" y="201949"/>
                  <a:pt x="446138" y="263861"/>
                  <a:pt x="441376" y="257511"/>
                </a:cubicBezTo>
                <a:cubicBezTo>
                  <a:pt x="436614" y="251161"/>
                  <a:pt x="460426" y="162790"/>
                  <a:pt x="390576" y="120986"/>
                </a:cubicBezTo>
                <a:cubicBezTo>
                  <a:pt x="320726" y="79182"/>
                  <a:pt x="-4711" y="-6014"/>
                  <a:pt x="51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CE9F704-6732-B912-5B1F-32215C316E15}"/>
              </a:ext>
            </a:extLst>
          </p:cNvPr>
          <p:cNvSpPr/>
          <p:nvPr/>
        </p:nvSpPr>
        <p:spPr>
          <a:xfrm>
            <a:off x="8278867" y="6746203"/>
            <a:ext cx="568777" cy="89572"/>
          </a:xfrm>
          <a:custGeom>
            <a:avLst/>
            <a:gdLst>
              <a:gd name="connsiteX0" fmla="*/ 1533 w 568777"/>
              <a:gd name="connsiteY0" fmla="*/ 89572 h 89572"/>
              <a:gd name="connsiteX1" fmla="*/ 344433 w 568777"/>
              <a:gd name="connsiteY1" fmla="*/ 22897 h 89572"/>
              <a:gd name="connsiteX2" fmla="*/ 566683 w 568777"/>
              <a:gd name="connsiteY2" fmla="*/ 45122 h 89572"/>
              <a:gd name="connsiteX3" fmla="*/ 442858 w 568777"/>
              <a:gd name="connsiteY3" fmla="*/ 672 h 89572"/>
              <a:gd name="connsiteX4" fmla="*/ 226958 w 568777"/>
              <a:gd name="connsiteY4" fmla="*/ 22897 h 89572"/>
              <a:gd name="connsiteX5" fmla="*/ 1533 w 568777"/>
              <a:gd name="connsiteY5" fmla="*/ 89572 h 8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777" h="89572">
                <a:moveTo>
                  <a:pt x="1533" y="89572"/>
                </a:moveTo>
                <a:cubicBezTo>
                  <a:pt x="21112" y="89572"/>
                  <a:pt x="250241" y="30305"/>
                  <a:pt x="344433" y="22897"/>
                </a:cubicBezTo>
                <a:cubicBezTo>
                  <a:pt x="438625" y="15489"/>
                  <a:pt x="550279" y="48826"/>
                  <a:pt x="566683" y="45122"/>
                </a:cubicBezTo>
                <a:cubicBezTo>
                  <a:pt x="583087" y="41418"/>
                  <a:pt x="499479" y="4376"/>
                  <a:pt x="442858" y="672"/>
                </a:cubicBezTo>
                <a:cubicBezTo>
                  <a:pt x="386237" y="-3032"/>
                  <a:pt x="298925" y="9139"/>
                  <a:pt x="226958" y="22897"/>
                </a:cubicBezTo>
                <a:cubicBezTo>
                  <a:pt x="154991" y="36655"/>
                  <a:pt x="-18046" y="89572"/>
                  <a:pt x="1533" y="8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089A2A0-2CF0-3D11-75BF-7C51857C72A8}"/>
              </a:ext>
            </a:extLst>
          </p:cNvPr>
          <p:cNvSpPr/>
          <p:nvPr/>
        </p:nvSpPr>
        <p:spPr>
          <a:xfrm>
            <a:off x="8332621" y="6794001"/>
            <a:ext cx="513244" cy="48150"/>
          </a:xfrm>
          <a:custGeom>
            <a:avLst/>
            <a:gdLst>
              <a:gd name="connsiteX0" fmla="*/ 4929 w 513244"/>
              <a:gd name="connsiteY0" fmla="*/ 48124 h 48150"/>
              <a:gd name="connsiteX1" fmla="*/ 351004 w 513244"/>
              <a:gd name="connsiteY1" fmla="*/ 13199 h 48150"/>
              <a:gd name="connsiteX2" fmla="*/ 512929 w 513244"/>
              <a:gd name="connsiteY2" fmla="*/ 16374 h 48150"/>
              <a:gd name="connsiteX3" fmla="*/ 389104 w 513244"/>
              <a:gd name="connsiteY3" fmla="*/ 499 h 48150"/>
              <a:gd name="connsiteX4" fmla="*/ 277979 w 513244"/>
              <a:gd name="connsiteY4" fmla="*/ 3674 h 48150"/>
              <a:gd name="connsiteX5" fmla="*/ 157329 w 513244"/>
              <a:gd name="connsiteY5" fmla="*/ 6849 h 48150"/>
              <a:gd name="connsiteX6" fmla="*/ 4929 w 513244"/>
              <a:gd name="connsiteY6" fmla="*/ 48124 h 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244" h="48150">
                <a:moveTo>
                  <a:pt x="4929" y="48124"/>
                </a:moveTo>
                <a:cubicBezTo>
                  <a:pt x="37208" y="49182"/>
                  <a:pt x="266337" y="18491"/>
                  <a:pt x="351004" y="13199"/>
                </a:cubicBezTo>
                <a:cubicBezTo>
                  <a:pt x="435671" y="7907"/>
                  <a:pt x="506579" y="18491"/>
                  <a:pt x="512929" y="16374"/>
                </a:cubicBezTo>
                <a:cubicBezTo>
                  <a:pt x="519279" y="14257"/>
                  <a:pt x="428262" y="2616"/>
                  <a:pt x="389104" y="499"/>
                </a:cubicBezTo>
                <a:cubicBezTo>
                  <a:pt x="349946" y="-1618"/>
                  <a:pt x="277979" y="3674"/>
                  <a:pt x="277979" y="3674"/>
                </a:cubicBezTo>
                <a:cubicBezTo>
                  <a:pt x="239350" y="4732"/>
                  <a:pt x="207071" y="-3734"/>
                  <a:pt x="157329" y="6849"/>
                </a:cubicBezTo>
                <a:cubicBezTo>
                  <a:pt x="107587" y="17432"/>
                  <a:pt x="-27350" y="47066"/>
                  <a:pt x="4929" y="48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6F8913C6-DF3F-123C-7A93-0416C24666DB}"/>
              </a:ext>
            </a:extLst>
          </p:cNvPr>
          <p:cNvSpPr/>
          <p:nvPr/>
        </p:nvSpPr>
        <p:spPr>
          <a:xfrm>
            <a:off x="8229419" y="6044972"/>
            <a:ext cx="633387" cy="451086"/>
          </a:xfrm>
          <a:custGeom>
            <a:avLst/>
            <a:gdLst>
              <a:gd name="connsiteX0" fmla="*/ 181 w 633387"/>
              <a:gd name="connsiteY0" fmla="*/ 228 h 451086"/>
              <a:gd name="connsiteX1" fmla="*/ 387531 w 633387"/>
              <a:gd name="connsiteY1" fmla="*/ 184378 h 451086"/>
              <a:gd name="connsiteX2" fmla="*/ 593906 w 633387"/>
              <a:gd name="connsiteY2" fmla="*/ 305028 h 451086"/>
              <a:gd name="connsiteX3" fmla="*/ 632006 w 633387"/>
              <a:gd name="connsiteY3" fmla="*/ 451078 h 451086"/>
              <a:gd name="connsiteX4" fmla="*/ 571681 w 633387"/>
              <a:gd name="connsiteY4" fmla="*/ 298678 h 451086"/>
              <a:gd name="connsiteX5" fmla="*/ 339906 w 633387"/>
              <a:gd name="connsiteY5" fmla="*/ 149453 h 451086"/>
              <a:gd name="connsiteX6" fmla="*/ 181 w 633387"/>
              <a:gd name="connsiteY6" fmla="*/ 228 h 45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387" h="451086">
                <a:moveTo>
                  <a:pt x="181" y="228"/>
                </a:moveTo>
                <a:cubicBezTo>
                  <a:pt x="8118" y="6049"/>
                  <a:pt x="288577" y="133578"/>
                  <a:pt x="387531" y="184378"/>
                </a:cubicBezTo>
                <a:cubicBezTo>
                  <a:pt x="486485" y="235178"/>
                  <a:pt x="553160" y="260578"/>
                  <a:pt x="593906" y="305028"/>
                </a:cubicBezTo>
                <a:cubicBezTo>
                  <a:pt x="634652" y="349478"/>
                  <a:pt x="635710" y="452136"/>
                  <a:pt x="632006" y="451078"/>
                </a:cubicBezTo>
                <a:cubicBezTo>
                  <a:pt x="628302" y="450020"/>
                  <a:pt x="620364" y="348949"/>
                  <a:pt x="571681" y="298678"/>
                </a:cubicBezTo>
                <a:cubicBezTo>
                  <a:pt x="522998" y="248407"/>
                  <a:pt x="433569" y="197607"/>
                  <a:pt x="339906" y="149453"/>
                </a:cubicBezTo>
                <a:cubicBezTo>
                  <a:pt x="246244" y="101299"/>
                  <a:pt x="-7756" y="-5593"/>
                  <a:pt x="181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4D5D6ED-A198-4D5E-6F07-B7B0D446D49D}"/>
              </a:ext>
            </a:extLst>
          </p:cNvPr>
          <p:cNvSpPr/>
          <p:nvPr/>
        </p:nvSpPr>
        <p:spPr>
          <a:xfrm>
            <a:off x="8559797" y="6197514"/>
            <a:ext cx="327797" cy="330346"/>
          </a:xfrm>
          <a:custGeom>
            <a:avLst/>
            <a:gdLst>
              <a:gd name="connsiteX0" fmla="*/ 3 w 327797"/>
              <a:gd name="connsiteY0" fmla="*/ 86 h 330346"/>
              <a:gd name="connsiteX1" fmla="*/ 285753 w 327797"/>
              <a:gd name="connsiteY1" fmla="*/ 155661 h 330346"/>
              <a:gd name="connsiteX2" fmla="*/ 323853 w 327797"/>
              <a:gd name="connsiteY2" fmla="*/ 330286 h 330346"/>
              <a:gd name="connsiteX3" fmla="*/ 292103 w 327797"/>
              <a:gd name="connsiteY3" fmla="*/ 136611 h 330346"/>
              <a:gd name="connsiteX4" fmla="*/ 3 w 327797"/>
              <a:gd name="connsiteY4" fmla="*/ 86 h 33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797" h="330346">
                <a:moveTo>
                  <a:pt x="3" y="86"/>
                </a:moveTo>
                <a:cubicBezTo>
                  <a:pt x="-1055" y="3261"/>
                  <a:pt x="231778" y="100628"/>
                  <a:pt x="285753" y="155661"/>
                </a:cubicBezTo>
                <a:cubicBezTo>
                  <a:pt x="339728" y="210694"/>
                  <a:pt x="322795" y="333461"/>
                  <a:pt x="323853" y="330286"/>
                </a:cubicBezTo>
                <a:cubicBezTo>
                  <a:pt x="324911" y="327111"/>
                  <a:pt x="342903" y="191644"/>
                  <a:pt x="292103" y="136611"/>
                </a:cubicBezTo>
                <a:cubicBezTo>
                  <a:pt x="241303" y="81578"/>
                  <a:pt x="1061" y="-3089"/>
                  <a:pt x="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7252F24A-0DA5-B14A-4D76-E9B5BF5AB92E}"/>
              </a:ext>
            </a:extLst>
          </p:cNvPr>
          <p:cNvSpPr/>
          <p:nvPr/>
        </p:nvSpPr>
        <p:spPr>
          <a:xfrm>
            <a:off x="8854992" y="6489276"/>
            <a:ext cx="54826" cy="314930"/>
          </a:xfrm>
          <a:custGeom>
            <a:avLst/>
            <a:gdLst>
              <a:gd name="connsiteX0" fmla="*/ 28658 w 54826"/>
              <a:gd name="connsiteY0" fmla="*/ 424 h 314930"/>
              <a:gd name="connsiteX1" fmla="*/ 41358 w 54826"/>
              <a:gd name="connsiteY1" fmla="*/ 102024 h 314930"/>
              <a:gd name="connsiteX2" fmla="*/ 83 w 54826"/>
              <a:gd name="connsiteY2" fmla="*/ 314749 h 314930"/>
              <a:gd name="connsiteX3" fmla="*/ 54058 w 54826"/>
              <a:gd name="connsiteY3" fmla="*/ 136949 h 314930"/>
              <a:gd name="connsiteX4" fmla="*/ 28658 w 54826"/>
              <a:gd name="connsiteY4" fmla="*/ 424 h 31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6" h="314930">
                <a:moveTo>
                  <a:pt x="28658" y="424"/>
                </a:moveTo>
                <a:cubicBezTo>
                  <a:pt x="26541" y="-5397"/>
                  <a:pt x="46120" y="49637"/>
                  <a:pt x="41358" y="102024"/>
                </a:cubicBezTo>
                <a:cubicBezTo>
                  <a:pt x="36596" y="154411"/>
                  <a:pt x="-2034" y="308928"/>
                  <a:pt x="83" y="314749"/>
                </a:cubicBezTo>
                <a:cubicBezTo>
                  <a:pt x="2200" y="320570"/>
                  <a:pt x="48237" y="185103"/>
                  <a:pt x="54058" y="136949"/>
                </a:cubicBezTo>
                <a:cubicBezTo>
                  <a:pt x="59879" y="88795"/>
                  <a:pt x="30775" y="6245"/>
                  <a:pt x="28658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3EC46F8-7B66-7E48-AD21-A5A1FD45AFC2}"/>
              </a:ext>
            </a:extLst>
          </p:cNvPr>
          <p:cNvSpPr/>
          <p:nvPr/>
        </p:nvSpPr>
        <p:spPr>
          <a:xfrm>
            <a:off x="8601030" y="6289556"/>
            <a:ext cx="277702" cy="409695"/>
          </a:xfrm>
          <a:custGeom>
            <a:avLst/>
            <a:gdLst>
              <a:gd name="connsiteX0" fmla="*/ 45 w 277702"/>
              <a:gd name="connsiteY0" fmla="*/ 119 h 409695"/>
              <a:gd name="connsiteX1" fmla="*/ 219120 w 277702"/>
              <a:gd name="connsiteY1" fmla="*/ 165219 h 409695"/>
              <a:gd name="connsiteX2" fmla="*/ 263570 w 277702"/>
              <a:gd name="connsiteY2" fmla="*/ 222369 h 409695"/>
              <a:gd name="connsiteX3" fmla="*/ 250870 w 277702"/>
              <a:gd name="connsiteY3" fmla="*/ 409694 h 409695"/>
              <a:gd name="connsiteX4" fmla="*/ 276270 w 277702"/>
              <a:gd name="connsiteY4" fmla="*/ 219194 h 409695"/>
              <a:gd name="connsiteX5" fmla="*/ 200070 w 277702"/>
              <a:gd name="connsiteY5" fmla="*/ 139819 h 409695"/>
              <a:gd name="connsiteX6" fmla="*/ 45 w 277702"/>
              <a:gd name="connsiteY6" fmla="*/ 119 h 4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702" h="409695">
                <a:moveTo>
                  <a:pt x="45" y="119"/>
                </a:moveTo>
                <a:cubicBezTo>
                  <a:pt x="3220" y="4352"/>
                  <a:pt x="175199" y="128177"/>
                  <a:pt x="219120" y="165219"/>
                </a:cubicBezTo>
                <a:cubicBezTo>
                  <a:pt x="263041" y="202261"/>
                  <a:pt x="258278" y="181623"/>
                  <a:pt x="263570" y="222369"/>
                </a:cubicBezTo>
                <a:cubicBezTo>
                  <a:pt x="268862" y="263115"/>
                  <a:pt x="248753" y="410223"/>
                  <a:pt x="250870" y="409694"/>
                </a:cubicBezTo>
                <a:cubicBezTo>
                  <a:pt x="252987" y="409165"/>
                  <a:pt x="284737" y="264173"/>
                  <a:pt x="276270" y="219194"/>
                </a:cubicBezTo>
                <a:cubicBezTo>
                  <a:pt x="267803" y="174215"/>
                  <a:pt x="240287" y="174215"/>
                  <a:pt x="200070" y="139819"/>
                </a:cubicBezTo>
                <a:cubicBezTo>
                  <a:pt x="159853" y="105423"/>
                  <a:pt x="-3130" y="-4114"/>
                  <a:pt x="4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087CB81A-47F6-E1DE-06F8-D12E0D31BBE9}"/>
              </a:ext>
            </a:extLst>
          </p:cNvPr>
          <p:cNvSpPr/>
          <p:nvPr/>
        </p:nvSpPr>
        <p:spPr>
          <a:xfrm>
            <a:off x="8651642" y="6346811"/>
            <a:ext cx="184858" cy="349268"/>
          </a:xfrm>
          <a:custGeom>
            <a:avLst/>
            <a:gdLst>
              <a:gd name="connsiteX0" fmla="*/ 233 w 184858"/>
              <a:gd name="connsiteY0" fmla="*/ 14 h 349268"/>
              <a:gd name="connsiteX1" fmla="*/ 95483 w 184858"/>
              <a:gd name="connsiteY1" fmla="*/ 114314 h 349268"/>
              <a:gd name="connsiteX2" fmla="*/ 184383 w 184858"/>
              <a:gd name="connsiteY2" fmla="*/ 349264 h 349268"/>
              <a:gd name="connsiteX3" fmla="*/ 124058 w 184858"/>
              <a:gd name="connsiteY3" fmla="*/ 120664 h 349268"/>
              <a:gd name="connsiteX4" fmla="*/ 233 w 184858"/>
              <a:gd name="connsiteY4" fmla="*/ 14 h 34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58" h="349268">
                <a:moveTo>
                  <a:pt x="233" y="14"/>
                </a:moveTo>
                <a:cubicBezTo>
                  <a:pt x="-4529" y="-1044"/>
                  <a:pt x="64791" y="56106"/>
                  <a:pt x="95483" y="114314"/>
                </a:cubicBezTo>
                <a:cubicBezTo>
                  <a:pt x="126175" y="172522"/>
                  <a:pt x="179621" y="348206"/>
                  <a:pt x="184383" y="349264"/>
                </a:cubicBezTo>
                <a:cubicBezTo>
                  <a:pt x="189145" y="350322"/>
                  <a:pt x="157395" y="175168"/>
                  <a:pt x="124058" y="120664"/>
                </a:cubicBezTo>
                <a:cubicBezTo>
                  <a:pt x="90721" y="66160"/>
                  <a:pt x="4995" y="1072"/>
                  <a:pt x="23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17A1A04-808D-78B5-6D3A-ABBA3A7B64BB}"/>
              </a:ext>
            </a:extLst>
          </p:cNvPr>
          <p:cNvSpPr/>
          <p:nvPr/>
        </p:nvSpPr>
        <p:spPr>
          <a:xfrm>
            <a:off x="8648604" y="6378561"/>
            <a:ext cx="142971" cy="368342"/>
          </a:xfrm>
          <a:custGeom>
            <a:avLst/>
            <a:gdLst>
              <a:gd name="connsiteX0" fmla="*/ 96 w 142971"/>
              <a:gd name="connsiteY0" fmla="*/ 14 h 368342"/>
              <a:gd name="connsiteX1" fmla="*/ 95346 w 142971"/>
              <a:gd name="connsiteY1" fmla="*/ 168289 h 368342"/>
              <a:gd name="connsiteX2" fmla="*/ 133446 w 142971"/>
              <a:gd name="connsiteY2" fmla="*/ 263539 h 368342"/>
              <a:gd name="connsiteX3" fmla="*/ 114396 w 142971"/>
              <a:gd name="connsiteY3" fmla="*/ 368314 h 368342"/>
              <a:gd name="connsiteX4" fmla="*/ 142971 w 142971"/>
              <a:gd name="connsiteY4" fmla="*/ 273064 h 368342"/>
              <a:gd name="connsiteX5" fmla="*/ 114396 w 142971"/>
              <a:gd name="connsiteY5" fmla="*/ 177814 h 368342"/>
              <a:gd name="connsiteX6" fmla="*/ 96 w 142971"/>
              <a:gd name="connsiteY6" fmla="*/ 14 h 3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971" h="368342">
                <a:moveTo>
                  <a:pt x="96" y="14"/>
                </a:moveTo>
                <a:cubicBezTo>
                  <a:pt x="-3079" y="-1573"/>
                  <a:pt x="73121" y="124368"/>
                  <a:pt x="95346" y="168289"/>
                </a:cubicBezTo>
                <a:cubicBezTo>
                  <a:pt x="117571" y="212210"/>
                  <a:pt x="130271" y="230202"/>
                  <a:pt x="133446" y="263539"/>
                </a:cubicBezTo>
                <a:cubicBezTo>
                  <a:pt x="136621" y="296876"/>
                  <a:pt x="112809" y="366727"/>
                  <a:pt x="114396" y="368314"/>
                </a:cubicBezTo>
                <a:cubicBezTo>
                  <a:pt x="115983" y="369901"/>
                  <a:pt x="142971" y="304814"/>
                  <a:pt x="142971" y="273064"/>
                </a:cubicBezTo>
                <a:cubicBezTo>
                  <a:pt x="142971" y="241314"/>
                  <a:pt x="135563" y="221206"/>
                  <a:pt x="114396" y="177814"/>
                </a:cubicBezTo>
                <a:cubicBezTo>
                  <a:pt x="93229" y="134422"/>
                  <a:pt x="3271" y="1601"/>
                  <a:pt x="9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17DA273C-283E-B3F0-F0CD-8C098AF21825}"/>
              </a:ext>
            </a:extLst>
          </p:cNvPr>
          <p:cNvSpPr/>
          <p:nvPr/>
        </p:nvSpPr>
        <p:spPr>
          <a:xfrm>
            <a:off x="7771954" y="5476870"/>
            <a:ext cx="114828" cy="304820"/>
          </a:xfrm>
          <a:custGeom>
            <a:avLst/>
            <a:gdLst>
              <a:gd name="connsiteX0" fmla="*/ 114746 w 114828"/>
              <a:gd name="connsiteY0" fmla="*/ 5 h 304820"/>
              <a:gd name="connsiteX1" fmla="*/ 19496 w 114828"/>
              <a:gd name="connsiteY1" fmla="*/ 200030 h 304820"/>
              <a:gd name="connsiteX2" fmla="*/ 60771 w 114828"/>
              <a:gd name="connsiteY2" fmla="*/ 304805 h 304820"/>
              <a:gd name="connsiteX3" fmla="*/ 446 w 114828"/>
              <a:gd name="connsiteY3" fmla="*/ 193680 h 304820"/>
              <a:gd name="connsiteX4" fmla="*/ 114746 w 114828"/>
              <a:gd name="connsiteY4" fmla="*/ 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28" h="304820">
                <a:moveTo>
                  <a:pt x="114746" y="5"/>
                </a:moveTo>
                <a:cubicBezTo>
                  <a:pt x="117921" y="1063"/>
                  <a:pt x="28492" y="149230"/>
                  <a:pt x="19496" y="200030"/>
                </a:cubicBezTo>
                <a:cubicBezTo>
                  <a:pt x="10500" y="250830"/>
                  <a:pt x="63946" y="305863"/>
                  <a:pt x="60771" y="304805"/>
                </a:cubicBezTo>
                <a:cubicBezTo>
                  <a:pt x="57596" y="303747"/>
                  <a:pt x="-5904" y="239718"/>
                  <a:pt x="446" y="193680"/>
                </a:cubicBezTo>
                <a:cubicBezTo>
                  <a:pt x="6796" y="147642"/>
                  <a:pt x="111571" y="-1053"/>
                  <a:pt x="11474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EEA3E4FE-65DB-4F58-619D-3D9B43C6C076}"/>
              </a:ext>
            </a:extLst>
          </p:cNvPr>
          <p:cNvSpPr/>
          <p:nvPr/>
        </p:nvSpPr>
        <p:spPr>
          <a:xfrm>
            <a:off x="7197675" y="5970644"/>
            <a:ext cx="323949" cy="103196"/>
          </a:xfrm>
          <a:custGeom>
            <a:avLst/>
            <a:gdLst>
              <a:gd name="connsiteX0" fmla="*/ 50 w 323949"/>
              <a:gd name="connsiteY0" fmla="*/ 103131 h 103196"/>
              <a:gd name="connsiteX1" fmla="*/ 152450 w 323949"/>
              <a:gd name="connsiteY1" fmla="*/ 17406 h 103196"/>
              <a:gd name="connsiteX2" fmla="*/ 323900 w 323949"/>
              <a:gd name="connsiteY2" fmla="*/ 45981 h 103196"/>
              <a:gd name="connsiteX3" fmla="*/ 168325 w 323949"/>
              <a:gd name="connsiteY3" fmla="*/ 1531 h 103196"/>
              <a:gd name="connsiteX4" fmla="*/ 50 w 323949"/>
              <a:gd name="connsiteY4" fmla="*/ 103131 h 10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949" h="103196">
                <a:moveTo>
                  <a:pt x="50" y="103131"/>
                </a:moveTo>
                <a:cubicBezTo>
                  <a:pt x="-2596" y="105777"/>
                  <a:pt x="98475" y="26931"/>
                  <a:pt x="152450" y="17406"/>
                </a:cubicBezTo>
                <a:cubicBezTo>
                  <a:pt x="206425" y="7881"/>
                  <a:pt x="321254" y="48627"/>
                  <a:pt x="323900" y="45981"/>
                </a:cubicBezTo>
                <a:cubicBezTo>
                  <a:pt x="326546" y="43335"/>
                  <a:pt x="221771" y="-9582"/>
                  <a:pt x="168325" y="1531"/>
                </a:cubicBezTo>
                <a:cubicBezTo>
                  <a:pt x="114879" y="12643"/>
                  <a:pt x="2696" y="100485"/>
                  <a:pt x="50" y="10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E150E3D-CC1D-366F-D56D-95FCCA88C559}"/>
              </a:ext>
            </a:extLst>
          </p:cNvPr>
          <p:cNvSpPr/>
          <p:nvPr/>
        </p:nvSpPr>
        <p:spPr>
          <a:xfrm>
            <a:off x="7505699" y="5888530"/>
            <a:ext cx="314329" cy="45658"/>
          </a:xfrm>
          <a:custGeom>
            <a:avLst/>
            <a:gdLst>
              <a:gd name="connsiteX0" fmla="*/ 1 w 314329"/>
              <a:gd name="connsiteY0" fmla="*/ 10620 h 45658"/>
              <a:gd name="connsiteX1" fmla="*/ 200026 w 314329"/>
              <a:gd name="connsiteY1" fmla="*/ 13795 h 45658"/>
              <a:gd name="connsiteX2" fmla="*/ 314326 w 314329"/>
              <a:gd name="connsiteY2" fmla="*/ 45545 h 45658"/>
              <a:gd name="connsiteX3" fmla="*/ 196851 w 314329"/>
              <a:gd name="connsiteY3" fmla="*/ 1095 h 45658"/>
              <a:gd name="connsiteX4" fmla="*/ 1 w 314329"/>
              <a:gd name="connsiteY4" fmla="*/ 10620 h 4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9" h="45658">
                <a:moveTo>
                  <a:pt x="1" y="10620"/>
                </a:moveTo>
                <a:cubicBezTo>
                  <a:pt x="530" y="12737"/>
                  <a:pt x="147639" y="7974"/>
                  <a:pt x="200026" y="13795"/>
                </a:cubicBezTo>
                <a:cubicBezTo>
                  <a:pt x="252413" y="19616"/>
                  <a:pt x="314855" y="47662"/>
                  <a:pt x="314326" y="45545"/>
                </a:cubicBezTo>
                <a:cubicBezTo>
                  <a:pt x="313797" y="43428"/>
                  <a:pt x="250297" y="5857"/>
                  <a:pt x="196851" y="1095"/>
                </a:cubicBezTo>
                <a:cubicBezTo>
                  <a:pt x="143405" y="-3667"/>
                  <a:pt x="-528" y="8503"/>
                  <a:pt x="1" y="10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6C1AB1B-79A6-DC81-6480-32885E97B609}"/>
              </a:ext>
            </a:extLst>
          </p:cNvPr>
          <p:cNvSpPr/>
          <p:nvPr/>
        </p:nvSpPr>
        <p:spPr>
          <a:xfrm>
            <a:off x="7143143" y="3400730"/>
            <a:ext cx="106027" cy="256069"/>
          </a:xfrm>
          <a:custGeom>
            <a:avLst/>
            <a:gdLst>
              <a:gd name="connsiteX0" fmla="*/ 105689 w 106027"/>
              <a:gd name="connsiteY0" fmla="*/ 2460 h 256069"/>
              <a:gd name="connsiteX1" fmla="*/ 2451 w 106027"/>
              <a:gd name="connsiteY1" fmla="*/ 253183 h 256069"/>
              <a:gd name="connsiteX2" fmla="*/ 35634 w 106027"/>
              <a:gd name="connsiteY2" fmla="*/ 131509 h 256069"/>
              <a:gd name="connsiteX3" fmla="*/ 105689 w 106027"/>
              <a:gd name="connsiteY3" fmla="*/ 2460 h 25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27" h="256069">
                <a:moveTo>
                  <a:pt x="105689" y="2460"/>
                </a:moveTo>
                <a:cubicBezTo>
                  <a:pt x="100159" y="22739"/>
                  <a:pt x="14127" y="231675"/>
                  <a:pt x="2451" y="253183"/>
                </a:cubicBezTo>
                <a:cubicBezTo>
                  <a:pt x="-9225" y="274691"/>
                  <a:pt x="23958" y="170223"/>
                  <a:pt x="35634" y="131509"/>
                </a:cubicBezTo>
                <a:cubicBezTo>
                  <a:pt x="47310" y="92795"/>
                  <a:pt x="111219" y="-17819"/>
                  <a:pt x="105689" y="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10B6610-04BE-E49C-FBBE-58CE51469A12}"/>
              </a:ext>
            </a:extLst>
          </p:cNvPr>
          <p:cNvSpPr/>
          <p:nvPr/>
        </p:nvSpPr>
        <p:spPr>
          <a:xfrm>
            <a:off x="6919804" y="3730760"/>
            <a:ext cx="260647" cy="402834"/>
          </a:xfrm>
          <a:custGeom>
            <a:avLst/>
            <a:gdLst>
              <a:gd name="connsiteX0" fmla="*/ 258973 w 260647"/>
              <a:gd name="connsiteY0" fmla="*/ 582 h 402834"/>
              <a:gd name="connsiteX1" fmla="*/ 118864 w 260647"/>
              <a:gd name="connsiteY1" fmla="*/ 195998 h 402834"/>
              <a:gd name="connsiteX2" fmla="*/ 877 w 260647"/>
              <a:gd name="connsiteY2" fmla="*/ 402475 h 402834"/>
              <a:gd name="connsiteX3" fmla="*/ 181544 w 260647"/>
              <a:gd name="connsiteY3" fmla="*/ 144379 h 402834"/>
              <a:gd name="connsiteX4" fmla="*/ 258973 w 260647"/>
              <a:gd name="connsiteY4" fmla="*/ 582 h 40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47" h="402834">
                <a:moveTo>
                  <a:pt x="258973" y="582"/>
                </a:moveTo>
                <a:cubicBezTo>
                  <a:pt x="248527" y="9185"/>
                  <a:pt x="161880" y="129016"/>
                  <a:pt x="118864" y="195998"/>
                </a:cubicBezTo>
                <a:cubicBezTo>
                  <a:pt x="75848" y="262980"/>
                  <a:pt x="-9569" y="411078"/>
                  <a:pt x="877" y="402475"/>
                </a:cubicBezTo>
                <a:cubicBezTo>
                  <a:pt x="11323" y="393872"/>
                  <a:pt x="133612" y="208289"/>
                  <a:pt x="181544" y="144379"/>
                </a:cubicBezTo>
                <a:cubicBezTo>
                  <a:pt x="229476" y="80469"/>
                  <a:pt x="269419" y="-8021"/>
                  <a:pt x="258973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6071A96-8E58-4A9D-B09C-66F3112575BA}"/>
              </a:ext>
            </a:extLst>
          </p:cNvPr>
          <p:cNvSpPr/>
          <p:nvPr/>
        </p:nvSpPr>
        <p:spPr>
          <a:xfrm>
            <a:off x="7016333" y="3347440"/>
            <a:ext cx="188332" cy="471837"/>
          </a:xfrm>
          <a:custGeom>
            <a:avLst/>
            <a:gdLst>
              <a:gd name="connsiteX0" fmla="*/ 188254 w 188332"/>
              <a:gd name="connsiteY0" fmla="*/ 444 h 471837"/>
              <a:gd name="connsiteX1" fmla="*/ 59206 w 188332"/>
              <a:gd name="connsiteY1" fmla="*/ 380215 h 471837"/>
              <a:gd name="connsiteX2" fmla="*/ 212 w 188332"/>
              <a:gd name="connsiteY2" fmla="*/ 468705 h 471837"/>
              <a:gd name="connsiteX3" fmla="*/ 77641 w 188332"/>
              <a:gd name="connsiteY3" fmla="*/ 306473 h 471837"/>
              <a:gd name="connsiteX4" fmla="*/ 188254 w 188332"/>
              <a:gd name="connsiteY4" fmla="*/ 444 h 47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32" h="471837">
                <a:moveTo>
                  <a:pt x="188254" y="444"/>
                </a:moveTo>
                <a:cubicBezTo>
                  <a:pt x="185182" y="12734"/>
                  <a:pt x="90546" y="302172"/>
                  <a:pt x="59206" y="380215"/>
                </a:cubicBezTo>
                <a:cubicBezTo>
                  <a:pt x="27866" y="458259"/>
                  <a:pt x="-2860" y="480995"/>
                  <a:pt x="212" y="468705"/>
                </a:cubicBezTo>
                <a:cubicBezTo>
                  <a:pt x="3284" y="456415"/>
                  <a:pt x="51831" y="378986"/>
                  <a:pt x="77641" y="306473"/>
                </a:cubicBezTo>
                <a:cubicBezTo>
                  <a:pt x="103451" y="233960"/>
                  <a:pt x="191326" y="-11846"/>
                  <a:pt x="188254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51B1DD76-F69D-88C1-185C-C1C0C4D5F2AC}"/>
              </a:ext>
            </a:extLst>
          </p:cNvPr>
          <p:cNvSpPr/>
          <p:nvPr/>
        </p:nvSpPr>
        <p:spPr>
          <a:xfrm>
            <a:off x="6839785" y="3797030"/>
            <a:ext cx="184920" cy="737894"/>
          </a:xfrm>
          <a:custGeom>
            <a:avLst/>
            <a:gdLst>
              <a:gd name="connsiteX0" fmla="*/ 180447 w 184920"/>
              <a:gd name="connsiteY0" fmla="*/ 11741 h 737894"/>
              <a:gd name="connsiteX1" fmla="*/ 132515 w 184920"/>
              <a:gd name="connsiteY1" fmla="*/ 159225 h 737894"/>
              <a:gd name="connsiteX2" fmla="*/ 58773 w 184920"/>
              <a:gd name="connsiteY2" fmla="*/ 398886 h 737894"/>
              <a:gd name="connsiteX3" fmla="*/ 25589 w 184920"/>
              <a:gd name="connsiteY3" fmla="*/ 520560 h 737894"/>
              <a:gd name="connsiteX4" fmla="*/ 21902 w 184920"/>
              <a:gd name="connsiteY4" fmla="*/ 616425 h 737894"/>
              <a:gd name="connsiteX5" fmla="*/ 3467 w 184920"/>
              <a:gd name="connsiteY5" fmla="*/ 734412 h 737894"/>
              <a:gd name="connsiteX6" fmla="*/ 18215 w 184920"/>
              <a:gd name="connsiteY6" fmla="*/ 472628 h 737894"/>
              <a:gd name="connsiteX7" fmla="*/ 180447 w 184920"/>
              <a:gd name="connsiteY7" fmla="*/ 11741 h 73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20" h="737894">
                <a:moveTo>
                  <a:pt x="180447" y="11741"/>
                </a:moveTo>
                <a:cubicBezTo>
                  <a:pt x="199497" y="-40493"/>
                  <a:pt x="152794" y="94701"/>
                  <a:pt x="132515" y="159225"/>
                </a:cubicBezTo>
                <a:cubicBezTo>
                  <a:pt x="112236" y="223749"/>
                  <a:pt x="76594" y="338664"/>
                  <a:pt x="58773" y="398886"/>
                </a:cubicBezTo>
                <a:cubicBezTo>
                  <a:pt x="40952" y="459108"/>
                  <a:pt x="31734" y="484304"/>
                  <a:pt x="25589" y="520560"/>
                </a:cubicBezTo>
                <a:cubicBezTo>
                  <a:pt x="19444" y="556817"/>
                  <a:pt x="25589" y="580783"/>
                  <a:pt x="21902" y="616425"/>
                </a:cubicBezTo>
                <a:cubicBezTo>
                  <a:pt x="18215" y="652067"/>
                  <a:pt x="4081" y="758378"/>
                  <a:pt x="3467" y="734412"/>
                </a:cubicBezTo>
                <a:cubicBezTo>
                  <a:pt x="2853" y="710446"/>
                  <a:pt x="-10053" y="586314"/>
                  <a:pt x="18215" y="472628"/>
                </a:cubicBezTo>
                <a:cubicBezTo>
                  <a:pt x="46483" y="358942"/>
                  <a:pt x="161397" y="63975"/>
                  <a:pt x="180447" y="11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F52BC56-D602-6D81-9881-E9DCB4DB1E4E}"/>
              </a:ext>
            </a:extLst>
          </p:cNvPr>
          <p:cNvSpPr/>
          <p:nvPr/>
        </p:nvSpPr>
        <p:spPr>
          <a:xfrm>
            <a:off x="7283383" y="3375021"/>
            <a:ext cx="38376" cy="260355"/>
          </a:xfrm>
          <a:custGeom>
            <a:avLst/>
            <a:gdLst>
              <a:gd name="connsiteX0" fmla="*/ 67 w 38376"/>
              <a:gd name="connsiteY0" fmla="*/ 4 h 260355"/>
              <a:gd name="connsiteX1" fmla="*/ 38167 w 38376"/>
              <a:gd name="connsiteY1" fmla="*/ 88904 h 260355"/>
              <a:gd name="connsiteX2" fmla="*/ 15942 w 38376"/>
              <a:gd name="connsiteY2" fmla="*/ 260354 h 260355"/>
              <a:gd name="connsiteX3" fmla="*/ 28642 w 38376"/>
              <a:gd name="connsiteY3" fmla="*/ 92079 h 260355"/>
              <a:gd name="connsiteX4" fmla="*/ 67 w 38376"/>
              <a:gd name="connsiteY4" fmla="*/ 4 h 2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76" h="260355">
                <a:moveTo>
                  <a:pt x="67" y="4"/>
                </a:moveTo>
                <a:cubicBezTo>
                  <a:pt x="1654" y="-525"/>
                  <a:pt x="35521" y="45512"/>
                  <a:pt x="38167" y="88904"/>
                </a:cubicBezTo>
                <a:cubicBezTo>
                  <a:pt x="40813" y="132296"/>
                  <a:pt x="17529" y="259825"/>
                  <a:pt x="15942" y="260354"/>
                </a:cubicBezTo>
                <a:cubicBezTo>
                  <a:pt x="14355" y="260883"/>
                  <a:pt x="31817" y="130708"/>
                  <a:pt x="28642" y="92079"/>
                </a:cubicBezTo>
                <a:cubicBezTo>
                  <a:pt x="25467" y="53450"/>
                  <a:pt x="-1520" y="533"/>
                  <a:pt x="6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1E21CF65-4E6F-C2B3-2202-BDC73D8DD787}"/>
              </a:ext>
            </a:extLst>
          </p:cNvPr>
          <p:cNvSpPr/>
          <p:nvPr/>
        </p:nvSpPr>
        <p:spPr>
          <a:xfrm>
            <a:off x="7265090" y="3628425"/>
            <a:ext cx="34243" cy="133401"/>
          </a:xfrm>
          <a:custGeom>
            <a:avLst/>
            <a:gdLst>
              <a:gd name="connsiteX0" fmla="*/ 34235 w 34243"/>
              <a:gd name="connsiteY0" fmla="*/ 600 h 133401"/>
              <a:gd name="connsiteX1" fmla="*/ 5660 w 34243"/>
              <a:gd name="connsiteY1" fmla="*/ 130775 h 133401"/>
              <a:gd name="connsiteX2" fmla="*/ 2485 w 34243"/>
              <a:gd name="connsiteY2" fmla="*/ 83150 h 133401"/>
              <a:gd name="connsiteX3" fmla="*/ 34235 w 34243"/>
              <a:gd name="connsiteY3" fmla="*/ 600 h 1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43" h="133401">
                <a:moveTo>
                  <a:pt x="34235" y="600"/>
                </a:moveTo>
                <a:cubicBezTo>
                  <a:pt x="34764" y="8538"/>
                  <a:pt x="10952" y="117017"/>
                  <a:pt x="5660" y="130775"/>
                </a:cubicBezTo>
                <a:cubicBezTo>
                  <a:pt x="368" y="144533"/>
                  <a:pt x="-2278" y="100613"/>
                  <a:pt x="2485" y="83150"/>
                </a:cubicBezTo>
                <a:cubicBezTo>
                  <a:pt x="7248" y="65687"/>
                  <a:pt x="33706" y="-7338"/>
                  <a:pt x="34235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0EA85D3-EF2B-5548-0CE4-CA895F74659E}"/>
              </a:ext>
            </a:extLst>
          </p:cNvPr>
          <p:cNvSpPr/>
          <p:nvPr/>
        </p:nvSpPr>
        <p:spPr>
          <a:xfrm>
            <a:off x="7251396" y="3444852"/>
            <a:ext cx="44867" cy="120691"/>
          </a:xfrm>
          <a:custGeom>
            <a:avLst/>
            <a:gdLst>
              <a:gd name="connsiteX0" fmla="*/ 44754 w 44867"/>
              <a:gd name="connsiteY0" fmla="*/ 23 h 120691"/>
              <a:gd name="connsiteX1" fmla="*/ 13004 w 44867"/>
              <a:gd name="connsiteY1" fmla="*/ 53998 h 120691"/>
              <a:gd name="connsiteX2" fmla="*/ 9829 w 44867"/>
              <a:gd name="connsiteY2" fmla="*/ 120673 h 120691"/>
              <a:gd name="connsiteX3" fmla="*/ 304 w 44867"/>
              <a:gd name="connsiteY3" fmla="*/ 60348 h 120691"/>
              <a:gd name="connsiteX4" fmla="*/ 44754 w 44867"/>
              <a:gd name="connsiteY4" fmla="*/ 23 h 12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67" h="120691">
                <a:moveTo>
                  <a:pt x="44754" y="23"/>
                </a:moveTo>
                <a:cubicBezTo>
                  <a:pt x="46871" y="-1035"/>
                  <a:pt x="18825" y="33890"/>
                  <a:pt x="13004" y="53998"/>
                </a:cubicBezTo>
                <a:cubicBezTo>
                  <a:pt x="7183" y="74106"/>
                  <a:pt x="11946" y="119615"/>
                  <a:pt x="9829" y="120673"/>
                </a:cubicBezTo>
                <a:cubicBezTo>
                  <a:pt x="7712" y="121731"/>
                  <a:pt x="-1813" y="76752"/>
                  <a:pt x="304" y="60348"/>
                </a:cubicBezTo>
                <a:cubicBezTo>
                  <a:pt x="2421" y="43944"/>
                  <a:pt x="42637" y="1081"/>
                  <a:pt x="4475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56C4EE6-FC4E-9EC4-5E4A-426DC9332E61}"/>
              </a:ext>
            </a:extLst>
          </p:cNvPr>
          <p:cNvSpPr/>
          <p:nvPr/>
        </p:nvSpPr>
        <p:spPr>
          <a:xfrm>
            <a:off x="7207250" y="3711312"/>
            <a:ext cx="69850" cy="197393"/>
          </a:xfrm>
          <a:custGeom>
            <a:avLst/>
            <a:gdLst>
              <a:gd name="connsiteX0" fmla="*/ 0 w 69850"/>
              <a:gd name="connsiteY0" fmla="*/ 263 h 197393"/>
              <a:gd name="connsiteX1" fmla="*/ 53975 w 69850"/>
              <a:gd name="connsiteY1" fmla="*/ 89163 h 197393"/>
              <a:gd name="connsiteX2" fmla="*/ 69850 w 69850"/>
              <a:gd name="connsiteY2" fmla="*/ 197113 h 197393"/>
              <a:gd name="connsiteX3" fmla="*/ 53975 w 69850"/>
              <a:gd name="connsiteY3" fmla="*/ 117738 h 197393"/>
              <a:gd name="connsiteX4" fmla="*/ 0 w 69850"/>
              <a:gd name="connsiteY4" fmla="*/ 263 h 197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" h="197393">
                <a:moveTo>
                  <a:pt x="0" y="263"/>
                </a:moveTo>
                <a:cubicBezTo>
                  <a:pt x="0" y="-4499"/>
                  <a:pt x="42333" y="56355"/>
                  <a:pt x="53975" y="89163"/>
                </a:cubicBezTo>
                <a:cubicBezTo>
                  <a:pt x="65617" y="121971"/>
                  <a:pt x="69850" y="192351"/>
                  <a:pt x="69850" y="197113"/>
                </a:cubicBezTo>
                <a:cubicBezTo>
                  <a:pt x="69850" y="201875"/>
                  <a:pt x="62442" y="144726"/>
                  <a:pt x="53975" y="117738"/>
                </a:cubicBezTo>
                <a:cubicBezTo>
                  <a:pt x="45508" y="90750"/>
                  <a:pt x="0" y="5025"/>
                  <a:pt x="0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6DC66B26-1706-BF64-6C01-27236437039A}"/>
              </a:ext>
            </a:extLst>
          </p:cNvPr>
          <p:cNvSpPr/>
          <p:nvPr/>
        </p:nvSpPr>
        <p:spPr>
          <a:xfrm>
            <a:off x="7216471" y="3832215"/>
            <a:ext cx="59352" cy="254019"/>
          </a:xfrm>
          <a:custGeom>
            <a:avLst/>
            <a:gdLst>
              <a:gd name="connsiteX0" fmla="*/ 304 w 59352"/>
              <a:gd name="connsiteY0" fmla="*/ 10 h 254019"/>
              <a:gd name="connsiteX1" fmla="*/ 35229 w 59352"/>
              <a:gd name="connsiteY1" fmla="*/ 127010 h 254019"/>
              <a:gd name="connsiteX2" fmla="*/ 44754 w 59352"/>
              <a:gd name="connsiteY2" fmla="*/ 254010 h 254019"/>
              <a:gd name="connsiteX3" fmla="*/ 57454 w 59352"/>
              <a:gd name="connsiteY3" fmla="*/ 120660 h 254019"/>
              <a:gd name="connsiteX4" fmla="*/ 304 w 59352"/>
              <a:gd name="connsiteY4" fmla="*/ 10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52" h="254019">
                <a:moveTo>
                  <a:pt x="304" y="10"/>
                </a:moveTo>
                <a:cubicBezTo>
                  <a:pt x="-3400" y="1068"/>
                  <a:pt x="27821" y="84677"/>
                  <a:pt x="35229" y="127010"/>
                </a:cubicBezTo>
                <a:cubicBezTo>
                  <a:pt x="42637" y="169343"/>
                  <a:pt x="41050" y="255068"/>
                  <a:pt x="44754" y="254010"/>
                </a:cubicBezTo>
                <a:cubicBezTo>
                  <a:pt x="48458" y="252952"/>
                  <a:pt x="64862" y="159289"/>
                  <a:pt x="57454" y="120660"/>
                </a:cubicBezTo>
                <a:cubicBezTo>
                  <a:pt x="50046" y="82031"/>
                  <a:pt x="4008" y="-1048"/>
                  <a:pt x="30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F1AC5A16-17A4-FA54-5A66-FF763FE7CCAE}"/>
              </a:ext>
            </a:extLst>
          </p:cNvPr>
          <p:cNvSpPr/>
          <p:nvPr/>
        </p:nvSpPr>
        <p:spPr>
          <a:xfrm>
            <a:off x="7232296" y="4162413"/>
            <a:ext cx="35518" cy="203223"/>
          </a:xfrm>
          <a:custGeom>
            <a:avLst/>
            <a:gdLst>
              <a:gd name="connsiteX0" fmla="*/ 25754 w 35518"/>
              <a:gd name="connsiteY0" fmla="*/ 12 h 203223"/>
              <a:gd name="connsiteX1" fmla="*/ 16229 w 35518"/>
              <a:gd name="connsiteY1" fmla="*/ 98437 h 203223"/>
              <a:gd name="connsiteX2" fmla="*/ 35279 w 35518"/>
              <a:gd name="connsiteY2" fmla="*/ 203212 h 203223"/>
              <a:gd name="connsiteX3" fmla="*/ 354 w 35518"/>
              <a:gd name="connsiteY3" fmla="*/ 92087 h 203223"/>
              <a:gd name="connsiteX4" fmla="*/ 25754 w 35518"/>
              <a:gd name="connsiteY4" fmla="*/ 12 h 2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18" h="203223">
                <a:moveTo>
                  <a:pt x="25754" y="12"/>
                </a:moveTo>
                <a:cubicBezTo>
                  <a:pt x="28400" y="1070"/>
                  <a:pt x="14642" y="64570"/>
                  <a:pt x="16229" y="98437"/>
                </a:cubicBezTo>
                <a:cubicBezTo>
                  <a:pt x="17816" y="132304"/>
                  <a:pt x="37925" y="204270"/>
                  <a:pt x="35279" y="203212"/>
                </a:cubicBezTo>
                <a:cubicBezTo>
                  <a:pt x="32633" y="202154"/>
                  <a:pt x="4058" y="119604"/>
                  <a:pt x="354" y="92087"/>
                </a:cubicBezTo>
                <a:cubicBezTo>
                  <a:pt x="-3350" y="64570"/>
                  <a:pt x="23108" y="-1046"/>
                  <a:pt x="2575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D9D43C1-D285-6205-54A2-2F80364FB4DB}"/>
              </a:ext>
            </a:extLst>
          </p:cNvPr>
          <p:cNvSpPr/>
          <p:nvPr/>
        </p:nvSpPr>
        <p:spPr>
          <a:xfrm>
            <a:off x="7158402" y="3812927"/>
            <a:ext cx="49029" cy="327392"/>
          </a:xfrm>
          <a:custGeom>
            <a:avLst/>
            <a:gdLst>
              <a:gd name="connsiteX0" fmla="*/ 48848 w 49029"/>
              <a:gd name="connsiteY0" fmla="*/ 248 h 327392"/>
              <a:gd name="connsiteX1" fmla="*/ 17098 w 49029"/>
              <a:gd name="connsiteY1" fmla="*/ 114548 h 327392"/>
              <a:gd name="connsiteX2" fmla="*/ 4398 w 49029"/>
              <a:gd name="connsiteY2" fmla="*/ 327273 h 327392"/>
              <a:gd name="connsiteX3" fmla="*/ 1223 w 49029"/>
              <a:gd name="connsiteY3" fmla="*/ 143123 h 327392"/>
              <a:gd name="connsiteX4" fmla="*/ 48848 w 49029"/>
              <a:gd name="connsiteY4" fmla="*/ 248 h 32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29" h="327392">
                <a:moveTo>
                  <a:pt x="48848" y="248"/>
                </a:moveTo>
                <a:cubicBezTo>
                  <a:pt x="51494" y="-4514"/>
                  <a:pt x="24506" y="60044"/>
                  <a:pt x="17098" y="114548"/>
                </a:cubicBezTo>
                <a:cubicBezTo>
                  <a:pt x="9690" y="169052"/>
                  <a:pt x="7044" y="322511"/>
                  <a:pt x="4398" y="327273"/>
                </a:cubicBezTo>
                <a:cubicBezTo>
                  <a:pt x="1752" y="332035"/>
                  <a:pt x="-1952" y="192865"/>
                  <a:pt x="1223" y="143123"/>
                </a:cubicBezTo>
                <a:cubicBezTo>
                  <a:pt x="4398" y="93381"/>
                  <a:pt x="46202" y="5010"/>
                  <a:pt x="48848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99B4278-F772-96D0-0460-29B667B57FFC}"/>
              </a:ext>
            </a:extLst>
          </p:cNvPr>
          <p:cNvSpPr/>
          <p:nvPr/>
        </p:nvSpPr>
        <p:spPr>
          <a:xfrm>
            <a:off x="7353221" y="3563439"/>
            <a:ext cx="36064" cy="165243"/>
          </a:xfrm>
          <a:custGeom>
            <a:avLst/>
            <a:gdLst>
              <a:gd name="connsiteX0" fmla="*/ 35004 w 36064"/>
              <a:gd name="connsiteY0" fmla="*/ 2086 h 165243"/>
              <a:gd name="connsiteX1" fmla="*/ 79 w 36064"/>
              <a:gd name="connsiteY1" fmla="*/ 164011 h 165243"/>
              <a:gd name="connsiteX2" fmla="*/ 25479 w 36064"/>
              <a:gd name="connsiteY2" fmla="*/ 75111 h 165243"/>
              <a:gd name="connsiteX3" fmla="*/ 35004 w 36064"/>
              <a:gd name="connsiteY3" fmla="*/ 2086 h 16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4" h="165243">
                <a:moveTo>
                  <a:pt x="35004" y="2086"/>
                </a:moveTo>
                <a:cubicBezTo>
                  <a:pt x="30771" y="16903"/>
                  <a:pt x="1666" y="151840"/>
                  <a:pt x="79" y="164011"/>
                </a:cubicBezTo>
                <a:cubicBezTo>
                  <a:pt x="-1508" y="176182"/>
                  <a:pt x="21246" y="94690"/>
                  <a:pt x="25479" y="75111"/>
                </a:cubicBezTo>
                <a:cubicBezTo>
                  <a:pt x="29712" y="55532"/>
                  <a:pt x="39237" y="-12731"/>
                  <a:pt x="35004" y="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5E7D3A8A-6D0C-B701-9298-6793A889DB30}"/>
              </a:ext>
            </a:extLst>
          </p:cNvPr>
          <p:cNvSpPr/>
          <p:nvPr/>
        </p:nvSpPr>
        <p:spPr>
          <a:xfrm>
            <a:off x="7362678" y="3749640"/>
            <a:ext cx="22663" cy="288973"/>
          </a:xfrm>
          <a:custGeom>
            <a:avLst/>
            <a:gdLst>
              <a:gd name="connsiteX0" fmla="*/ 147 w 22663"/>
              <a:gd name="connsiteY0" fmla="*/ 35 h 288973"/>
              <a:gd name="connsiteX1" fmla="*/ 22372 w 22663"/>
              <a:gd name="connsiteY1" fmla="*/ 98460 h 288973"/>
              <a:gd name="connsiteX2" fmla="*/ 12847 w 22663"/>
              <a:gd name="connsiteY2" fmla="*/ 288960 h 288973"/>
              <a:gd name="connsiteX3" fmla="*/ 12847 w 22663"/>
              <a:gd name="connsiteY3" fmla="*/ 107985 h 288973"/>
              <a:gd name="connsiteX4" fmla="*/ 147 w 22663"/>
              <a:gd name="connsiteY4" fmla="*/ 35 h 28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3" h="288973">
                <a:moveTo>
                  <a:pt x="147" y="35"/>
                </a:moveTo>
                <a:cubicBezTo>
                  <a:pt x="1734" y="-1552"/>
                  <a:pt x="20255" y="50306"/>
                  <a:pt x="22372" y="98460"/>
                </a:cubicBezTo>
                <a:cubicBezTo>
                  <a:pt x="24489" y="146614"/>
                  <a:pt x="14434" y="287373"/>
                  <a:pt x="12847" y="288960"/>
                </a:cubicBezTo>
                <a:cubicBezTo>
                  <a:pt x="11260" y="290547"/>
                  <a:pt x="15493" y="149789"/>
                  <a:pt x="12847" y="107985"/>
                </a:cubicBezTo>
                <a:cubicBezTo>
                  <a:pt x="10201" y="66181"/>
                  <a:pt x="-1440" y="1622"/>
                  <a:pt x="14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0305768-1559-DFB0-F9D9-32271716695B}"/>
              </a:ext>
            </a:extLst>
          </p:cNvPr>
          <p:cNvSpPr/>
          <p:nvPr/>
        </p:nvSpPr>
        <p:spPr>
          <a:xfrm>
            <a:off x="7308829" y="3641725"/>
            <a:ext cx="38121" cy="73572"/>
          </a:xfrm>
          <a:custGeom>
            <a:avLst/>
            <a:gdLst>
              <a:gd name="connsiteX0" fmla="*/ 38121 w 38121"/>
              <a:gd name="connsiteY0" fmla="*/ 0 h 73572"/>
              <a:gd name="connsiteX1" fmla="*/ 21 w 38121"/>
              <a:gd name="connsiteY1" fmla="*/ 73025 h 73572"/>
              <a:gd name="connsiteX2" fmla="*/ 38121 w 38121"/>
              <a:gd name="connsiteY2" fmla="*/ 0 h 7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1" h="73572">
                <a:moveTo>
                  <a:pt x="38121" y="0"/>
                </a:moveTo>
                <a:cubicBezTo>
                  <a:pt x="38121" y="0"/>
                  <a:pt x="1079" y="65088"/>
                  <a:pt x="21" y="73025"/>
                </a:cubicBezTo>
                <a:cubicBezTo>
                  <a:pt x="-1037" y="80962"/>
                  <a:pt x="38121" y="0"/>
                  <a:pt x="381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BEFB603-676A-F2B0-990E-6D34CD40A9B7}"/>
              </a:ext>
            </a:extLst>
          </p:cNvPr>
          <p:cNvSpPr/>
          <p:nvPr/>
        </p:nvSpPr>
        <p:spPr>
          <a:xfrm>
            <a:off x="7318299" y="3780904"/>
            <a:ext cx="31977" cy="248408"/>
          </a:xfrm>
          <a:custGeom>
            <a:avLst/>
            <a:gdLst>
              <a:gd name="connsiteX0" fmla="*/ 76 w 31977"/>
              <a:gd name="connsiteY0" fmla="*/ 521 h 248408"/>
              <a:gd name="connsiteX1" fmla="*/ 22301 w 31977"/>
              <a:gd name="connsiteY1" fmla="*/ 79896 h 248408"/>
              <a:gd name="connsiteX2" fmla="*/ 76 w 31977"/>
              <a:gd name="connsiteY2" fmla="*/ 248171 h 248408"/>
              <a:gd name="connsiteX3" fmla="*/ 31826 w 31977"/>
              <a:gd name="connsiteY3" fmla="*/ 114821 h 248408"/>
              <a:gd name="connsiteX4" fmla="*/ 76 w 31977"/>
              <a:gd name="connsiteY4" fmla="*/ 521 h 24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7" h="248408">
                <a:moveTo>
                  <a:pt x="76" y="521"/>
                </a:moveTo>
                <a:cubicBezTo>
                  <a:pt x="-1512" y="-5300"/>
                  <a:pt x="22301" y="38621"/>
                  <a:pt x="22301" y="79896"/>
                </a:cubicBezTo>
                <a:cubicBezTo>
                  <a:pt x="22301" y="121171"/>
                  <a:pt x="-1512" y="242350"/>
                  <a:pt x="76" y="248171"/>
                </a:cubicBezTo>
                <a:cubicBezTo>
                  <a:pt x="1664" y="253992"/>
                  <a:pt x="29180" y="151333"/>
                  <a:pt x="31826" y="114821"/>
                </a:cubicBezTo>
                <a:cubicBezTo>
                  <a:pt x="34472" y="78309"/>
                  <a:pt x="1664" y="6342"/>
                  <a:pt x="76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2494412-E4AE-BF6E-AE3C-054AD6112A90}"/>
              </a:ext>
            </a:extLst>
          </p:cNvPr>
          <p:cNvSpPr/>
          <p:nvPr/>
        </p:nvSpPr>
        <p:spPr>
          <a:xfrm>
            <a:off x="7391296" y="3853938"/>
            <a:ext cx="111253" cy="391429"/>
          </a:xfrm>
          <a:custGeom>
            <a:avLst/>
            <a:gdLst>
              <a:gd name="connsiteX0" fmla="*/ 104 w 111253"/>
              <a:gd name="connsiteY0" fmla="*/ 512 h 391429"/>
              <a:gd name="connsiteX1" fmla="*/ 79479 w 111253"/>
              <a:gd name="connsiteY1" fmla="*/ 95762 h 391429"/>
              <a:gd name="connsiteX2" fmla="*/ 73129 w 111253"/>
              <a:gd name="connsiteY2" fmla="*/ 229112 h 391429"/>
              <a:gd name="connsiteX3" fmla="*/ 111229 w 111253"/>
              <a:gd name="connsiteY3" fmla="*/ 391037 h 391429"/>
              <a:gd name="connsiteX4" fmla="*/ 66779 w 111253"/>
              <a:gd name="connsiteY4" fmla="*/ 270387 h 391429"/>
              <a:gd name="connsiteX5" fmla="*/ 98529 w 111253"/>
              <a:gd name="connsiteY5" fmla="*/ 137037 h 391429"/>
              <a:gd name="connsiteX6" fmla="*/ 104 w 111253"/>
              <a:gd name="connsiteY6" fmla="*/ 512 h 39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53" h="391429">
                <a:moveTo>
                  <a:pt x="104" y="512"/>
                </a:moveTo>
                <a:cubicBezTo>
                  <a:pt x="-3071" y="-6367"/>
                  <a:pt x="67308" y="57662"/>
                  <a:pt x="79479" y="95762"/>
                </a:cubicBezTo>
                <a:cubicBezTo>
                  <a:pt x="91650" y="133862"/>
                  <a:pt x="67837" y="179900"/>
                  <a:pt x="73129" y="229112"/>
                </a:cubicBezTo>
                <a:cubicBezTo>
                  <a:pt x="78421" y="278324"/>
                  <a:pt x="112287" y="384158"/>
                  <a:pt x="111229" y="391037"/>
                </a:cubicBezTo>
                <a:cubicBezTo>
                  <a:pt x="110171" y="397916"/>
                  <a:pt x="68896" y="312720"/>
                  <a:pt x="66779" y="270387"/>
                </a:cubicBezTo>
                <a:cubicBezTo>
                  <a:pt x="64662" y="228054"/>
                  <a:pt x="105408" y="179370"/>
                  <a:pt x="98529" y="137037"/>
                </a:cubicBezTo>
                <a:cubicBezTo>
                  <a:pt x="91650" y="94704"/>
                  <a:pt x="3279" y="7391"/>
                  <a:pt x="10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459A9D6-7BE8-53DB-E0EB-FABD8B14E5E9}"/>
              </a:ext>
            </a:extLst>
          </p:cNvPr>
          <p:cNvSpPr/>
          <p:nvPr/>
        </p:nvSpPr>
        <p:spPr>
          <a:xfrm>
            <a:off x="7321135" y="4165598"/>
            <a:ext cx="73529" cy="295279"/>
          </a:xfrm>
          <a:custGeom>
            <a:avLst/>
            <a:gdLst>
              <a:gd name="connsiteX0" fmla="*/ 54390 w 73529"/>
              <a:gd name="connsiteY0" fmla="*/ 2 h 295279"/>
              <a:gd name="connsiteX1" fmla="*/ 16290 w 73529"/>
              <a:gd name="connsiteY1" fmla="*/ 146052 h 295279"/>
              <a:gd name="connsiteX2" fmla="*/ 73440 w 73529"/>
              <a:gd name="connsiteY2" fmla="*/ 295277 h 295279"/>
              <a:gd name="connsiteX3" fmla="*/ 415 w 73529"/>
              <a:gd name="connsiteY3" fmla="*/ 142877 h 295279"/>
              <a:gd name="connsiteX4" fmla="*/ 54390 w 73529"/>
              <a:gd name="connsiteY4" fmla="*/ 2 h 29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29" h="295279">
                <a:moveTo>
                  <a:pt x="54390" y="2"/>
                </a:moveTo>
                <a:cubicBezTo>
                  <a:pt x="57036" y="531"/>
                  <a:pt x="13115" y="96840"/>
                  <a:pt x="16290" y="146052"/>
                </a:cubicBezTo>
                <a:cubicBezTo>
                  <a:pt x="19465" y="195264"/>
                  <a:pt x="76086" y="295806"/>
                  <a:pt x="73440" y="295277"/>
                </a:cubicBezTo>
                <a:cubicBezTo>
                  <a:pt x="70794" y="294748"/>
                  <a:pt x="6236" y="184681"/>
                  <a:pt x="415" y="142877"/>
                </a:cubicBezTo>
                <a:cubicBezTo>
                  <a:pt x="-5406" y="101073"/>
                  <a:pt x="51744" y="-527"/>
                  <a:pt x="543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91BB34A-697F-5010-DA15-51E6351611F9}"/>
              </a:ext>
            </a:extLst>
          </p:cNvPr>
          <p:cNvSpPr/>
          <p:nvPr/>
        </p:nvSpPr>
        <p:spPr>
          <a:xfrm>
            <a:off x="7508784" y="4120871"/>
            <a:ext cx="80284" cy="303761"/>
          </a:xfrm>
          <a:custGeom>
            <a:avLst/>
            <a:gdLst>
              <a:gd name="connsiteX0" fmla="*/ 91 w 80284"/>
              <a:gd name="connsiteY0" fmla="*/ 279 h 303761"/>
              <a:gd name="connsiteX1" fmla="*/ 63591 w 80284"/>
              <a:gd name="connsiteY1" fmla="*/ 108229 h 303761"/>
              <a:gd name="connsiteX2" fmla="*/ 63591 w 80284"/>
              <a:gd name="connsiteY2" fmla="*/ 162204 h 303761"/>
              <a:gd name="connsiteX3" fmla="*/ 54066 w 80284"/>
              <a:gd name="connsiteY3" fmla="*/ 219354 h 303761"/>
              <a:gd name="connsiteX4" fmla="*/ 54066 w 80284"/>
              <a:gd name="connsiteY4" fmla="*/ 276504 h 303761"/>
              <a:gd name="connsiteX5" fmla="*/ 54066 w 80284"/>
              <a:gd name="connsiteY5" fmla="*/ 295554 h 303761"/>
              <a:gd name="connsiteX6" fmla="*/ 79466 w 80284"/>
              <a:gd name="connsiteY6" fmla="*/ 143154 h 303761"/>
              <a:gd name="connsiteX7" fmla="*/ 91 w 80284"/>
              <a:gd name="connsiteY7" fmla="*/ 279 h 3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84" h="303761">
                <a:moveTo>
                  <a:pt x="91" y="279"/>
                </a:moveTo>
                <a:cubicBezTo>
                  <a:pt x="-2555" y="-5542"/>
                  <a:pt x="53008" y="81242"/>
                  <a:pt x="63591" y="108229"/>
                </a:cubicBezTo>
                <a:cubicBezTo>
                  <a:pt x="74174" y="135216"/>
                  <a:pt x="65178" y="143683"/>
                  <a:pt x="63591" y="162204"/>
                </a:cubicBezTo>
                <a:cubicBezTo>
                  <a:pt x="62004" y="180725"/>
                  <a:pt x="55653" y="200304"/>
                  <a:pt x="54066" y="219354"/>
                </a:cubicBezTo>
                <a:cubicBezTo>
                  <a:pt x="52479" y="238404"/>
                  <a:pt x="54066" y="276504"/>
                  <a:pt x="54066" y="276504"/>
                </a:cubicBezTo>
                <a:cubicBezTo>
                  <a:pt x="54066" y="289204"/>
                  <a:pt x="49833" y="317779"/>
                  <a:pt x="54066" y="295554"/>
                </a:cubicBezTo>
                <a:cubicBezTo>
                  <a:pt x="58299" y="273329"/>
                  <a:pt x="85287" y="189191"/>
                  <a:pt x="79466" y="143154"/>
                </a:cubicBezTo>
                <a:cubicBezTo>
                  <a:pt x="73645" y="97117"/>
                  <a:pt x="2737" y="6100"/>
                  <a:pt x="9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95A2F1F4-D215-0FC7-860E-C0C4AE9BB892}"/>
              </a:ext>
            </a:extLst>
          </p:cNvPr>
          <p:cNvSpPr/>
          <p:nvPr/>
        </p:nvSpPr>
        <p:spPr>
          <a:xfrm>
            <a:off x="7442680" y="4276348"/>
            <a:ext cx="44174" cy="203645"/>
          </a:xfrm>
          <a:custGeom>
            <a:avLst/>
            <a:gdLst>
              <a:gd name="connsiteX0" fmla="*/ 43970 w 44174"/>
              <a:gd name="connsiteY0" fmla="*/ 377 h 203645"/>
              <a:gd name="connsiteX1" fmla="*/ 18570 w 44174"/>
              <a:gd name="connsiteY1" fmla="*/ 48002 h 203645"/>
              <a:gd name="connsiteX2" fmla="*/ 18570 w 44174"/>
              <a:gd name="connsiteY2" fmla="*/ 203577 h 203645"/>
              <a:gd name="connsiteX3" fmla="*/ 2695 w 44174"/>
              <a:gd name="connsiteY3" fmla="*/ 67052 h 203645"/>
              <a:gd name="connsiteX4" fmla="*/ 43970 w 44174"/>
              <a:gd name="connsiteY4" fmla="*/ 377 h 2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74" h="203645">
                <a:moveTo>
                  <a:pt x="43970" y="377"/>
                </a:moveTo>
                <a:cubicBezTo>
                  <a:pt x="46616" y="-2798"/>
                  <a:pt x="22803" y="14135"/>
                  <a:pt x="18570" y="48002"/>
                </a:cubicBezTo>
                <a:cubicBezTo>
                  <a:pt x="14337" y="81869"/>
                  <a:pt x="21216" y="200402"/>
                  <a:pt x="18570" y="203577"/>
                </a:cubicBezTo>
                <a:cubicBezTo>
                  <a:pt x="15924" y="206752"/>
                  <a:pt x="-7888" y="99331"/>
                  <a:pt x="2695" y="67052"/>
                </a:cubicBezTo>
                <a:cubicBezTo>
                  <a:pt x="13278" y="34773"/>
                  <a:pt x="41324" y="3552"/>
                  <a:pt x="43970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8FB9C632-6144-3732-4D90-8B0BC8462A7E}"/>
              </a:ext>
            </a:extLst>
          </p:cNvPr>
          <p:cNvSpPr/>
          <p:nvPr/>
        </p:nvSpPr>
        <p:spPr>
          <a:xfrm>
            <a:off x="7383977" y="4102098"/>
            <a:ext cx="32995" cy="254004"/>
          </a:xfrm>
          <a:custGeom>
            <a:avLst/>
            <a:gdLst>
              <a:gd name="connsiteX0" fmla="*/ 13773 w 32995"/>
              <a:gd name="connsiteY0" fmla="*/ 2 h 254004"/>
              <a:gd name="connsiteX1" fmla="*/ 13773 w 32995"/>
              <a:gd name="connsiteY1" fmla="*/ 111127 h 254004"/>
              <a:gd name="connsiteX2" fmla="*/ 32823 w 32995"/>
              <a:gd name="connsiteY2" fmla="*/ 254002 h 254004"/>
              <a:gd name="connsiteX3" fmla="*/ 1073 w 32995"/>
              <a:gd name="connsiteY3" fmla="*/ 107952 h 254004"/>
              <a:gd name="connsiteX4" fmla="*/ 13773 w 32995"/>
              <a:gd name="connsiteY4" fmla="*/ 2 h 25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254004">
                <a:moveTo>
                  <a:pt x="13773" y="2"/>
                </a:moveTo>
                <a:cubicBezTo>
                  <a:pt x="15890" y="531"/>
                  <a:pt x="10598" y="68794"/>
                  <a:pt x="13773" y="111127"/>
                </a:cubicBezTo>
                <a:cubicBezTo>
                  <a:pt x="16948" y="153460"/>
                  <a:pt x="34940" y="254531"/>
                  <a:pt x="32823" y="254002"/>
                </a:cubicBezTo>
                <a:cubicBezTo>
                  <a:pt x="30706" y="253473"/>
                  <a:pt x="6365" y="145523"/>
                  <a:pt x="1073" y="107952"/>
                </a:cubicBezTo>
                <a:cubicBezTo>
                  <a:pt x="-4219" y="70381"/>
                  <a:pt x="11656" y="-527"/>
                  <a:pt x="137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0255FAE-9DA0-CED5-A0AA-E23CA39BD9B7}"/>
              </a:ext>
            </a:extLst>
          </p:cNvPr>
          <p:cNvSpPr/>
          <p:nvPr/>
        </p:nvSpPr>
        <p:spPr>
          <a:xfrm>
            <a:off x="7532598" y="4276038"/>
            <a:ext cx="55671" cy="391434"/>
          </a:xfrm>
          <a:custGeom>
            <a:avLst/>
            <a:gdLst>
              <a:gd name="connsiteX0" fmla="*/ 17552 w 55671"/>
              <a:gd name="connsiteY0" fmla="*/ 687 h 391434"/>
              <a:gd name="connsiteX1" fmla="*/ 8027 w 55671"/>
              <a:gd name="connsiteY1" fmla="*/ 111812 h 391434"/>
              <a:gd name="connsiteX2" fmla="*/ 55652 w 55671"/>
              <a:gd name="connsiteY2" fmla="*/ 391212 h 391434"/>
              <a:gd name="connsiteX3" fmla="*/ 1677 w 55671"/>
              <a:gd name="connsiteY3" fmla="*/ 156262 h 391434"/>
              <a:gd name="connsiteX4" fmla="*/ 17552 w 55671"/>
              <a:gd name="connsiteY4" fmla="*/ 687 h 3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71" h="391434">
                <a:moveTo>
                  <a:pt x="17552" y="687"/>
                </a:moveTo>
                <a:cubicBezTo>
                  <a:pt x="18610" y="-6721"/>
                  <a:pt x="1677" y="46725"/>
                  <a:pt x="8027" y="111812"/>
                </a:cubicBezTo>
                <a:cubicBezTo>
                  <a:pt x="14377" y="176899"/>
                  <a:pt x="56710" y="383804"/>
                  <a:pt x="55652" y="391212"/>
                </a:cubicBezTo>
                <a:cubicBezTo>
                  <a:pt x="54594" y="398620"/>
                  <a:pt x="9614" y="219233"/>
                  <a:pt x="1677" y="156262"/>
                </a:cubicBezTo>
                <a:cubicBezTo>
                  <a:pt x="-6260" y="93291"/>
                  <a:pt x="16494" y="8095"/>
                  <a:pt x="17552" y="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5E02D37-3BAB-935C-FA59-B367F92B1000}"/>
              </a:ext>
            </a:extLst>
          </p:cNvPr>
          <p:cNvSpPr/>
          <p:nvPr/>
        </p:nvSpPr>
        <p:spPr>
          <a:xfrm>
            <a:off x="7731117" y="4800547"/>
            <a:ext cx="1077453" cy="209233"/>
          </a:xfrm>
          <a:custGeom>
            <a:avLst/>
            <a:gdLst>
              <a:gd name="connsiteX0" fmla="*/ 8 w 1077453"/>
              <a:gd name="connsiteY0" fmla="*/ 44503 h 209233"/>
              <a:gd name="connsiteX1" fmla="*/ 130183 w 1077453"/>
              <a:gd name="connsiteY1" fmla="*/ 3228 h 209233"/>
              <a:gd name="connsiteX2" fmla="*/ 641358 w 1077453"/>
              <a:gd name="connsiteY2" fmla="*/ 146103 h 209233"/>
              <a:gd name="connsiteX3" fmla="*/ 955683 w 1077453"/>
              <a:gd name="connsiteY3" fmla="*/ 200078 h 209233"/>
              <a:gd name="connsiteX4" fmla="*/ 1073158 w 1077453"/>
              <a:gd name="connsiteY4" fmla="*/ 193728 h 209233"/>
              <a:gd name="connsiteX5" fmla="*/ 822333 w 1077453"/>
              <a:gd name="connsiteY5" fmla="*/ 200078 h 209233"/>
              <a:gd name="connsiteX6" fmla="*/ 241308 w 1077453"/>
              <a:gd name="connsiteY6" fmla="*/ 50853 h 209233"/>
              <a:gd name="connsiteX7" fmla="*/ 133358 w 1077453"/>
              <a:gd name="connsiteY7" fmla="*/ 22278 h 209233"/>
              <a:gd name="connsiteX8" fmla="*/ 8 w 1077453"/>
              <a:gd name="connsiteY8" fmla="*/ 44503 h 2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453" h="209233">
                <a:moveTo>
                  <a:pt x="8" y="44503"/>
                </a:moveTo>
                <a:cubicBezTo>
                  <a:pt x="-521" y="41328"/>
                  <a:pt x="23291" y="-13705"/>
                  <a:pt x="130183" y="3228"/>
                </a:cubicBezTo>
                <a:cubicBezTo>
                  <a:pt x="237075" y="20161"/>
                  <a:pt x="503775" y="113295"/>
                  <a:pt x="641358" y="146103"/>
                </a:cubicBezTo>
                <a:cubicBezTo>
                  <a:pt x="778941" y="178911"/>
                  <a:pt x="883716" y="192141"/>
                  <a:pt x="955683" y="200078"/>
                </a:cubicBezTo>
                <a:cubicBezTo>
                  <a:pt x="1027650" y="208016"/>
                  <a:pt x="1095383" y="193728"/>
                  <a:pt x="1073158" y="193728"/>
                </a:cubicBezTo>
                <a:cubicBezTo>
                  <a:pt x="1050933" y="193728"/>
                  <a:pt x="960975" y="223890"/>
                  <a:pt x="822333" y="200078"/>
                </a:cubicBezTo>
                <a:cubicBezTo>
                  <a:pt x="683691" y="176266"/>
                  <a:pt x="241308" y="50853"/>
                  <a:pt x="241308" y="50853"/>
                </a:cubicBezTo>
                <a:cubicBezTo>
                  <a:pt x="126479" y="21220"/>
                  <a:pt x="166695" y="27040"/>
                  <a:pt x="133358" y="22278"/>
                </a:cubicBezTo>
                <a:cubicBezTo>
                  <a:pt x="100021" y="17516"/>
                  <a:pt x="537" y="47678"/>
                  <a:pt x="8" y="4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BCBFE99-F969-ADD5-1C65-5FE1B7FB92C9}"/>
              </a:ext>
            </a:extLst>
          </p:cNvPr>
          <p:cNvSpPr/>
          <p:nvPr/>
        </p:nvSpPr>
        <p:spPr>
          <a:xfrm>
            <a:off x="8829675" y="5003800"/>
            <a:ext cx="357375" cy="352553"/>
          </a:xfrm>
          <a:custGeom>
            <a:avLst/>
            <a:gdLst>
              <a:gd name="connsiteX0" fmla="*/ 0 w 357375"/>
              <a:gd name="connsiteY0" fmla="*/ 0 h 352553"/>
              <a:gd name="connsiteX1" fmla="*/ 288925 w 357375"/>
              <a:gd name="connsiteY1" fmla="*/ 257175 h 352553"/>
              <a:gd name="connsiteX2" fmla="*/ 352425 w 357375"/>
              <a:gd name="connsiteY2" fmla="*/ 349250 h 352553"/>
              <a:gd name="connsiteX3" fmla="*/ 196850 w 357375"/>
              <a:gd name="connsiteY3" fmla="*/ 155575 h 352553"/>
              <a:gd name="connsiteX4" fmla="*/ 82550 w 357375"/>
              <a:gd name="connsiteY4" fmla="*/ 57150 h 352553"/>
              <a:gd name="connsiteX5" fmla="*/ 0 w 357375"/>
              <a:gd name="connsiteY5" fmla="*/ 0 h 3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75" h="352553">
                <a:moveTo>
                  <a:pt x="0" y="0"/>
                </a:moveTo>
                <a:cubicBezTo>
                  <a:pt x="115093" y="99483"/>
                  <a:pt x="230187" y="198967"/>
                  <a:pt x="288925" y="257175"/>
                </a:cubicBezTo>
                <a:cubicBezTo>
                  <a:pt x="347663" y="315383"/>
                  <a:pt x="367771" y="366183"/>
                  <a:pt x="352425" y="349250"/>
                </a:cubicBezTo>
                <a:cubicBezTo>
                  <a:pt x="337079" y="332317"/>
                  <a:pt x="241829" y="204258"/>
                  <a:pt x="196850" y="155575"/>
                </a:cubicBezTo>
                <a:cubicBezTo>
                  <a:pt x="151871" y="106892"/>
                  <a:pt x="82550" y="57150"/>
                  <a:pt x="82550" y="571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2775411-794E-8FB2-D858-CF4B94B910EA}"/>
              </a:ext>
            </a:extLst>
          </p:cNvPr>
          <p:cNvSpPr/>
          <p:nvPr/>
        </p:nvSpPr>
        <p:spPr>
          <a:xfrm>
            <a:off x="8587730" y="5302132"/>
            <a:ext cx="598891" cy="42383"/>
          </a:xfrm>
          <a:custGeom>
            <a:avLst/>
            <a:gdLst>
              <a:gd name="connsiteX0" fmla="*/ 19695 w 598891"/>
              <a:gd name="connsiteY0" fmla="*/ 118 h 42383"/>
              <a:gd name="connsiteX1" fmla="*/ 597545 w 598891"/>
              <a:gd name="connsiteY1" fmla="*/ 41393 h 42383"/>
              <a:gd name="connsiteX2" fmla="*/ 175270 w 598891"/>
              <a:gd name="connsiteY2" fmla="*/ 28693 h 42383"/>
              <a:gd name="connsiteX3" fmla="*/ 19695 w 598891"/>
              <a:gd name="connsiteY3" fmla="*/ 118 h 4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891" h="42383">
                <a:moveTo>
                  <a:pt x="19695" y="118"/>
                </a:moveTo>
                <a:cubicBezTo>
                  <a:pt x="90074" y="2235"/>
                  <a:pt x="571616" y="36631"/>
                  <a:pt x="597545" y="41393"/>
                </a:cubicBezTo>
                <a:cubicBezTo>
                  <a:pt x="623474" y="46155"/>
                  <a:pt x="267345" y="32397"/>
                  <a:pt x="175270" y="28693"/>
                </a:cubicBezTo>
                <a:cubicBezTo>
                  <a:pt x="83195" y="24989"/>
                  <a:pt x="-50684" y="-1999"/>
                  <a:pt x="1969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856A1C4-1286-0B7E-0539-24A85F0B4148}"/>
              </a:ext>
            </a:extLst>
          </p:cNvPr>
          <p:cNvSpPr/>
          <p:nvPr/>
        </p:nvSpPr>
        <p:spPr>
          <a:xfrm>
            <a:off x="7949068" y="5139037"/>
            <a:ext cx="723128" cy="169505"/>
          </a:xfrm>
          <a:custGeom>
            <a:avLst/>
            <a:gdLst>
              <a:gd name="connsiteX0" fmla="*/ 7482 w 723128"/>
              <a:gd name="connsiteY0" fmla="*/ 1288 h 169505"/>
              <a:gd name="connsiteX1" fmla="*/ 490082 w 723128"/>
              <a:gd name="connsiteY1" fmla="*/ 156863 h 169505"/>
              <a:gd name="connsiteX2" fmla="*/ 721857 w 723128"/>
              <a:gd name="connsiteY2" fmla="*/ 160038 h 169505"/>
              <a:gd name="connsiteX3" fmla="*/ 566282 w 723128"/>
              <a:gd name="connsiteY3" fmla="*/ 156863 h 169505"/>
              <a:gd name="connsiteX4" fmla="*/ 220207 w 723128"/>
              <a:gd name="connsiteY4" fmla="*/ 87013 h 169505"/>
              <a:gd name="connsiteX5" fmla="*/ 7482 w 723128"/>
              <a:gd name="connsiteY5" fmla="*/ 1288 h 16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128" h="169505">
                <a:moveTo>
                  <a:pt x="7482" y="1288"/>
                </a:moveTo>
                <a:cubicBezTo>
                  <a:pt x="52461" y="12930"/>
                  <a:pt x="371020" y="130405"/>
                  <a:pt x="490082" y="156863"/>
                </a:cubicBezTo>
                <a:cubicBezTo>
                  <a:pt x="609145" y="183321"/>
                  <a:pt x="709157" y="160038"/>
                  <a:pt x="721857" y="160038"/>
                </a:cubicBezTo>
                <a:cubicBezTo>
                  <a:pt x="734557" y="160038"/>
                  <a:pt x="649890" y="169034"/>
                  <a:pt x="566282" y="156863"/>
                </a:cubicBezTo>
                <a:cubicBezTo>
                  <a:pt x="482674" y="144692"/>
                  <a:pt x="309107" y="114001"/>
                  <a:pt x="220207" y="87013"/>
                </a:cubicBezTo>
                <a:cubicBezTo>
                  <a:pt x="131307" y="60026"/>
                  <a:pt x="-37497" y="-10354"/>
                  <a:pt x="7482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0239BD29-FF18-9C98-BB7B-CF492061EE49}"/>
              </a:ext>
            </a:extLst>
          </p:cNvPr>
          <p:cNvSpPr/>
          <p:nvPr/>
        </p:nvSpPr>
        <p:spPr>
          <a:xfrm>
            <a:off x="8488564" y="5353197"/>
            <a:ext cx="701638" cy="56769"/>
          </a:xfrm>
          <a:custGeom>
            <a:avLst/>
            <a:gdLst>
              <a:gd name="connsiteX0" fmla="*/ 10911 w 701638"/>
              <a:gd name="connsiteY0" fmla="*/ 3028 h 56769"/>
              <a:gd name="connsiteX1" fmla="*/ 664961 w 701638"/>
              <a:gd name="connsiteY1" fmla="*/ 53828 h 56769"/>
              <a:gd name="connsiteX2" fmla="*/ 579236 w 701638"/>
              <a:gd name="connsiteY2" fmla="*/ 50653 h 56769"/>
              <a:gd name="connsiteX3" fmla="*/ 674486 w 701638"/>
              <a:gd name="connsiteY3" fmla="*/ 50653 h 56769"/>
              <a:gd name="connsiteX4" fmla="*/ 699886 w 701638"/>
              <a:gd name="connsiteY4" fmla="*/ 3028 h 56769"/>
              <a:gd name="connsiteX5" fmla="*/ 652261 w 701638"/>
              <a:gd name="connsiteY5" fmla="*/ 25253 h 56769"/>
              <a:gd name="connsiteX6" fmla="*/ 280786 w 701638"/>
              <a:gd name="connsiteY6" fmla="*/ 6203 h 56769"/>
              <a:gd name="connsiteX7" fmla="*/ 10911 w 701638"/>
              <a:gd name="connsiteY7" fmla="*/ 3028 h 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38" h="56769">
                <a:moveTo>
                  <a:pt x="10911" y="3028"/>
                </a:moveTo>
                <a:cubicBezTo>
                  <a:pt x="74940" y="10965"/>
                  <a:pt x="570240" y="45891"/>
                  <a:pt x="664961" y="53828"/>
                </a:cubicBezTo>
                <a:cubicBezTo>
                  <a:pt x="759682" y="61765"/>
                  <a:pt x="577649" y="51182"/>
                  <a:pt x="579236" y="50653"/>
                </a:cubicBezTo>
                <a:cubicBezTo>
                  <a:pt x="580823" y="50124"/>
                  <a:pt x="654378" y="58590"/>
                  <a:pt x="674486" y="50653"/>
                </a:cubicBezTo>
                <a:cubicBezTo>
                  <a:pt x="694594" y="42716"/>
                  <a:pt x="703590" y="7261"/>
                  <a:pt x="699886" y="3028"/>
                </a:cubicBezTo>
                <a:cubicBezTo>
                  <a:pt x="696182" y="-1205"/>
                  <a:pt x="722111" y="24724"/>
                  <a:pt x="652261" y="25253"/>
                </a:cubicBezTo>
                <a:cubicBezTo>
                  <a:pt x="582411" y="25782"/>
                  <a:pt x="380269" y="7261"/>
                  <a:pt x="280786" y="6203"/>
                </a:cubicBezTo>
                <a:cubicBezTo>
                  <a:pt x="181303" y="5145"/>
                  <a:pt x="-53118" y="-4909"/>
                  <a:pt x="10911" y="3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9AB6CF8-B692-4D3A-44F6-8631C5C18A31}"/>
              </a:ext>
            </a:extLst>
          </p:cNvPr>
          <p:cNvSpPr/>
          <p:nvPr/>
        </p:nvSpPr>
        <p:spPr>
          <a:xfrm>
            <a:off x="7882615" y="5186098"/>
            <a:ext cx="677185" cy="170365"/>
          </a:xfrm>
          <a:custGeom>
            <a:avLst/>
            <a:gdLst>
              <a:gd name="connsiteX0" fmla="*/ 4085 w 677185"/>
              <a:gd name="connsiteY0" fmla="*/ 1852 h 170365"/>
              <a:gd name="connsiteX1" fmla="*/ 381910 w 677185"/>
              <a:gd name="connsiteY1" fmla="*/ 116152 h 170365"/>
              <a:gd name="connsiteX2" fmla="*/ 677185 w 677185"/>
              <a:gd name="connsiteY2" fmla="*/ 170127 h 170365"/>
              <a:gd name="connsiteX3" fmla="*/ 385085 w 677185"/>
              <a:gd name="connsiteY3" fmla="*/ 97102 h 170365"/>
              <a:gd name="connsiteX4" fmla="*/ 191410 w 677185"/>
              <a:gd name="connsiteY4" fmla="*/ 49477 h 170365"/>
              <a:gd name="connsiteX5" fmla="*/ 4085 w 677185"/>
              <a:gd name="connsiteY5" fmla="*/ 1852 h 17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185" h="170365">
                <a:moveTo>
                  <a:pt x="4085" y="1852"/>
                </a:moveTo>
                <a:cubicBezTo>
                  <a:pt x="35835" y="12964"/>
                  <a:pt x="269727" y="88106"/>
                  <a:pt x="381910" y="116152"/>
                </a:cubicBezTo>
                <a:cubicBezTo>
                  <a:pt x="494093" y="144198"/>
                  <a:pt x="676656" y="173302"/>
                  <a:pt x="677185" y="170127"/>
                </a:cubicBezTo>
                <a:cubicBezTo>
                  <a:pt x="677714" y="166952"/>
                  <a:pt x="385085" y="97102"/>
                  <a:pt x="385085" y="97102"/>
                </a:cubicBezTo>
                <a:cubicBezTo>
                  <a:pt x="304123" y="76994"/>
                  <a:pt x="248560" y="66410"/>
                  <a:pt x="191410" y="49477"/>
                </a:cubicBezTo>
                <a:cubicBezTo>
                  <a:pt x="134260" y="32544"/>
                  <a:pt x="-27665" y="-9260"/>
                  <a:pt x="4085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24E16B1C-6A33-7E88-1915-500D36AA56B1}"/>
              </a:ext>
            </a:extLst>
          </p:cNvPr>
          <p:cNvSpPr/>
          <p:nvPr/>
        </p:nvSpPr>
        <p:spPr>
          <a:xfrm>
            <a:off x="8759238" y="5024833"/>
            <a:ext cx="229711" cy="264212"/>
          </a:xfrm>
          <a:custGeom>
            <a:avLst/>
            <a:gdLst>
              <a:gd name="connsiteX0" fmla="*/ 587 w 229711"/>
              <a:gd name="connsiteY0" fmla="*/ 1192 h 264212"/>
              <a:gd name="connsiteX1" fmla="*/ 222837 w 229711"/>
              <a:gd name="connsiteY1" fmla="*/ 258367 h 264212"/>
              <a:gd name="connsiteX2" fmla="*/ 159337 w 229711"/>
              <a:gd name="connsiteY2" fmla="*/ 166292 h 264212"/>
              <a:gd name="connsiteX3" fmla="*/ 587 w 229711"/>
              <a:gd name="connsiteY3" fmla="*/ 1192 h 26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1" h="264212">
                <a:moveTo>
                  <a:pt x="587" y="1192"/>
                </a:moveTo>
                <a:cubicBezTo>
                  <a:pt x="11170" y="16538"/>
                  <a:pt x="196379" y="230850"/>
                  <a:pt x="222837" y="258367"/>
                </a:cubicBezTo>
                <a:cubicBezTo>
                  <a:pt x="249295" y="285884"/>
                  <a:pt x="193204" y="209684"/>
                  <a:pt x="159337" y="166292"/>
                </a:cubicBezTo>
                <a:cubicBezTo>
                  <a:pt x="125470" y="122900"/>
                  <a:pt x="-9996" y="-14154"/>
                  <a:pt x="587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111383F-5C59-5AB4-C243-F15DD41151BC}"/>
              </a:ext>
            </a:extLst>
          </p:cNvPr>
          <p:cNvSpPr/>
          <p:nvPr/>
        </p:nvSpPr>
        <p:spPr>
          <a:xfrm>
            <a:off x="7955440" y="4867729"/>
            <a:ext cx="826715" cy="195867"/>
          </a:xfrm>
          <a:custGeom>
            <a:avLst/>
            <a:gdLst>
              <a:gd name="connsiteX0" fmla="*/ 20160 w 826715"/>
              <a:gd name="connsiteY0" fmla="*/ 2721 h 195867"/>
              <a:gd name="connsiteX1" fmla="*/ 747235 w 826715"/>
              <a:gd name="connsiteY1" fmla="*/ 183696 h 195867"/>
              <a:gd name="connsiteX2" fmla="*/ 801210 w 826715"/>
              <a:gd name="connsiteY2" fmla="*/ 177346 h 195867"/>
              <a:gd name="connsiteX3" fmla="*/ 690085 w 826715"/>
              <a:gd name="connsiteY3" fmla="*/ 161471 h 195867"/>
              <a:gd name="connsiteX4" fmla="*/ 245585 w 826715"/>
              <a:gd name="connsiteY4" fmla="*/ 78921 h 195867"/>
              <a:gd name="connsiteX5" fmla="*/ 20160 w 826715"/>
              <a:gd name="connsiteY5" fmla="*/ 2721 h 19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15" h="195867">
                <a:moveTo>
                  <a:pt x="20160" y="2721"/>
                </a:moveTo>
                <a:cubicBezTo>
                  <a:pt x="103768" y="20183"/>
                  <a:pt x="617060" y="154592"/>
                  <a:pt x="747235" y="183696"/>
                </a:cubicBezTo>
                <a:cubicBezTo>
                  <a:pt x="877410" y="212800"/>
                  <a:pt x="810735" y="181050"/>
                  <a:pt x="801210" y="177346"/>
                </a:cubicBezTo>
                <a:cubicBezTo>
                  <a:pt x="791685" y="173642"/>
                  <a:pt x="690085" y="161471"/>
                  <a:pt x="690085" y="161471"/>
                </a:cubicBezTo>
                <a:lnTo>
                  <a:pt x="245585" y="78921"/>
                </a:lnTo>
                <a:cubicBezTo>
                  <a:pt x="132873" y="56696"/>
                  <a:pt x="-63448" y="-14741"/>
                  <a:pt x="20160" y="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E937729-6356-1113-9867-4AE84CC36488}"/>
              </a:ext>
            </a:extLst>
          </p:cNvPr>
          <p:cNvSpPr/>
          <p:nvPr/>
        </p:nvSpPr>
        <p:spPr>
          <a:xfrm>
            <a:off x="7966075" y="5095875"/>
            <a:ext cx="1108160" cy="203964"/>
          </a:xfrm>
          <a:custGeom>
            <a:avLst/>
            <a:gdLst>
              <a:gd name="connsiteX0" fmla="*/ 0 w 1108160"/>
              <a:gd name="connsiteY0" fmla="*/ 0 h 203964"/>
              <a:gd name="connsiteX1" fmla="*/ 841375 w 1108160"/>
              <a:gd name="connsiteY1" fmla="*/ 187325 h 203964"/>
              <a:gd name="connsiteX2" fmla="*/ 1108075 w 1108160"/>
              <a:gd name="connsiteY2" fmla="*/ 193675 h 203964"/>
              <a:gd name="connsiteX3" fmla="*/ 822325 w 1108160"/>
              <a:gd name="connsiteY3" fmla="*/ 177800 h 203964"/>
              <a:gd name="connsiteX4" fmla="*/ 111125 w 1108160"/>
              <a:gd name="connsiteY4" fmla="*/ 12700 h 203964"/>
              <a:gd name="connsiteX5" fmla="*/ 0 w 1108160"/>
              <a:gd name="connsiteY5" fmla="*/ 0 h 20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60" h="203964">
                <a:moveTo>
                  <a:pt x="0" y="0"/>
                </a:moveTo>
                <a:cubicBezTo>
                  <a:pt x="328348" y="77523"/>
                  <a:pt x="656696" y="155046"/>
                  <a:pt x="841375" y="187325"/>
                </a:cubicBezTo>
                <a:cubicBezTo>
                  <a:pt x="1026054" y="219604"/>
                  <a:pt x="1111250" y="195262"/>
                  <a:pt x="1108075" y="193675"/>
                </a:cubicBezTo>
                <a:cubicBezTo>
                  <a:pt x="1104900" y="192088"/>
                  <a:pt x="988483" y="207963"/>
                  <a:pt x="822325" y="177800"/>
                </a:cubicBezTo>
                <a:cubicBezTo>
                  <a:pt x="656167" y="147637"/>
                  <a:pt x="111125" y="12700"/>
                  <a:pt x="11112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64BE1519-4BB6-078C-02FB-347565DE98E0}"/>
              </a:ext>
            </a:extLst>
          </p:cNvPr>
          <p:cNvSpPr/>
          <p:nvPr/>
        </p:nvSpPr>
        <p:spPr>
          <a:xfrm>
            <a:off x="7867635" y="4829033"/>
            <a:ext cx="60376" cy="174895"/>
          </a:xfrm>
          <a:custGeom>
            <a:avLst/>
            <a:gdLst>
              <a:gd name="connsiteX0" fmla="*/ 60340 w 60376"/>
              <a:gd name="connsiteY0" fmla="*/ 142 h 174895"/>
              <a:gd name="connsiteX1" fmla="*/ 9540 w 60376"/>
              <a:gd name="connsiteY1" fmla="*/ 92217 h 174895"/>
              <a:gd name="connsiteX2" fmla="*/ 53990 w 60376"/>
              <a:gd name="connsiteY2" fmla="*/ 174767 h 174895"/>
              <a:gd name="connsiteX3" fmla="*/ 15 w 60376"/>
              <a:gd name="connsiteY3" fmla="*/ 73167 h 174895"/>
              <a:gd name="connsiteX4" fmla="*/ 60340 w 60376"/>
              <a:gd name="connsiteY4" fmla="*/ 142 h 1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6" h="174895">
                <a:moveTo>
                  <a:pt x="60340" y="142"/>
                </a:moveTo>
                <a:cubicBezTo>
                  <a:pt x="61927" y="3317"/>
                  <a:pt x="10598" y="63113"/>
                  <a:pt x="9540" y="92217"/>
                </a:cubicBezTo>
                <a:cubicBezTo>
                  <a:pt x="8482" y="121321"/>
                  <a:pt x="55577" y="177942"/>
                  <a:pt x="53990" y="174767"/>
                </a:cubicBezTo>
                <a:cubicBezTo>
                  <a:pt x="52403" y="171592"/>
                  <a:pt x="-1043" y="98567"/>
                  <a:pt x="15" y="73167"/>
                </a:cubicBezTo>
                <a:cubicBezTo>
                  <a:pt x="1073" y="47767"/>
                  <a:pt x="58753" y="-3033"/>
                  <a:pt x="60340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2E72177E-4F7E-0331-D7A7-325A5C78A8B6}"/>
              </a:ext>
            </a:extLst>
          </p:cNvPr>
          <p:cNvSpPr/>
          <p:nvPr/>
        </p:nvSpPr>
        <p:spPr>
          <a:xfrm>
            <a:off x="7800943" y="4822786"/>
            <a:ext cx="54616" cy="365164"/>
          </a:xfrm>
          <a:custGeom>
            <a:avLst/>
            <a:gdLst>
              <a:gd name="connsiteX0" fmla="*/ 28607 w 54616"/>
              <a:gd name="connsiteY0" fmla="*/ 39 h 365164"/>
              <a:gd name="connsiteX1" fmla="*/ 32 w 54616"/>
              <a:gd name="connsiteY1" fmla="*/ 69889 h 365164"/>
              <a:gd name="connsiteX2" fmla="*/ 34957 w 54616"/>
              <a:gd name="connsiteY2" fmla="*/ 152439 h 365164"/>
              <a:gd name="connsiteX3" fmla="*/ 54007 w 54616"/>
              <a:gd name="connsiteY3" fmla="*/ 365164 h 365164"/>
              <a:gd name="connsiteX4" fmla="*/ 47657 w 54616"/>
              <a:gd name="connsiteY4" fmla="*/ 152439 h 365164"/>
              <a:gd name="connsiteX5" fmla="*/ 25432 w 54616"/>
              <a:gd name="connsiteY5" fmla="*/ 79414 h 365164"/>
              <a:gd name="connsiteX6" fmla="*/ 28607 w 54616"/>
              <a:gd name="connsiteY6" fmla="*/ 39 h 36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6" h="365164">
                <a:moveTo>
                  <a:pt x="28607" y="39"/>
                </a:moveTo>
                <a:cubicBezTo>
                  <a:pt x="24374" y="-1548"/>
                  <a:pt x="-1026" y="44489"/>
                  <a:pt x="32" y="69889"/>
                </a:cubicBezTo>
                <a:cubicBezTo>
                  <a:pt x="1090" y="95289"/>
                  <a:pt x="25961" y="103227"/>
                  <a:pt x="34957" y="152439"/>
                </a:cubicBezTo>
                <a:cubicBezTo>
                  <a:pt x="43953" y="201651"/>
                  <a:pt x="51890" y="365164"/>
                  <a:pt x="54007" y="365164"/>
                </a:cubicBezTo>
                <a:cubicBezTo>
                  <a:pt x="56124" y="365164"/>
                  <a:pt x="52419" y="200064"/>
                  <a:pt x="47657" y="152439"/>
                </a:cubicBezTo>
                <a:cubicBezTo>
                  <a:pt x="42895" y="104814"/>
                  <a:pt x="31253" y="100051"/>
                  <a:pt x="25432" y="79414"/>
                </a:cubicBezTo>
                <a:cubicBezTo>
                  <a:pt x="19611" y="58777"/>
                  <a:pt x="32840" y="1626"/>
                  <a:pt x="2860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D0BC23D-9FE1-1C49-D4B3-CD52040371B9}"/>
              </a:ext>
            </a:extLst>
          </p:cNvPr>
          <p:cNvSpPr/>
          <p:nvPr/>
        </p:nvSpPr>
        <p:spPr>
          <a:xfrm>
            <a:off x="8884399" y="5060943"/>
            <a:ext cx="581188" cy="36406"/>
          </a:xfrm>
          <a:custGeom>
            <a:avLst/>
            <a:gdLst>
              <a:gd name="connsiteX0" fmla="*/ 8776 w 581188"/>
              <a:gd name="connsiteY0" fmla="*/ 7 h 36406"/>
              <a:gd name="connsiteX1" fmla="*/ 577101 w 581188"/>
              <a:gd name="connsiteY1" fmla="*/ 31757 h 36406"/>
              <a:gd name="connsiteX2" fmla="*/ 253251 w 581188"/>
              <a:gd name="connsiteY2" fmla="*/ 34932 h 36406"/>
              <a:gd name="connsiteX3" fmla="*/ 8776 w 581188"/>
              <a:gd name="connsiteY3" fmla="*/ 7 h 3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8" h="36406">
                <a:moveTo>
                  <a:pt x="8776" y="7"/>
                </a:moveTo>
                <a:cubicBezTo>
                  <a:pt x="62751" y="-522"/>
                  <a:pt x="536355" y="25936"/>
                  <a:pt x="577101" y="31757"/>
                </a:cubicBezTo>
                <a:cubicBezTo>
                  <a:pt x="617847" y="37578"/>
                  <a:pt x="342680" y="37049"/>
                  <a:pt x="253251" y="34932"/>
                </a:cubicBezTo>
                <a:cubicBezTo>
                  <a:pt x="163822" y="32815"/>
                  <a:pt x="-45199" y="536"/>
                  <a:pt x="877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9E1107-6B45-D282-B9AC-85520BA2EB26}"/>
              </a:ext>
            </a:extLst>
          </p:cNvPr>
          <p:cNvSpPr/>
          <p:nvPr/>
        </p:nvSpPr>
        <p:spPr>
          <a:xfrm>
            <a:off x="9051925" y="5092700"/>
            <a:ext cx="395432" cy="225461"/>
          </a:xfrm>
          <a:custGeom>
            <a:avLst/>
            <a:gdLst>
              <a:gd name="connsiteX0" fmla="*/ 0 w 395432"/>
              <a:gd name="connsiteY0" fmla="*/ 0 h 225461"/>
              <a:gd name="connsiteX1" fmla="*/ 374650 w 395432"/>
              <a:gd name="connsiteY1" fmla="*/ 25400 h 225461"/>
              <a:gd name="connsiteX2" fmla="*/ 323850 w 395432"/>
              <a:gd name="connsiteY2" fmla="*/ 53975 h 225461"/>
              <a:gd name="connsiteX3" fmla="*/ 127000 w 395432"/>
              <a:gd name="connsiteY3" fmla="*/ 225425 h 225461"/>
              <a:gd name="connsiteX4" fmla="*/ 307975 w 395432"/>
              <a:gd name="connsiteY4" fmla="*/ 38100 h 225461"/>
              <a:gd name="connsiteX5" fmla="*/ 282575 w 395432"/>
              <a:gd name="connsiteY5" fmla="*/ 38100 h 225461"/>
              <a:gd name="connsiteX6" fmla="*/ 0 w 395432"/>
              <a:gd name="connsiteY6" fmla="*/ 0 h 22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32" h="225461">
                <a:moveTo>
                  <a:pt x="0" y="0"/>
                </a:moveTo>
                <a:cubicBezTo>
                  <a:pt x="160337" y="8202"/>
                  <a:pt x="320675" y="16404"/>
                  <a:pt x="374650" y="25400"/>
                </a:cubicBezTo>
                <a:cubicBezTo>
                  <a:pt x="428625" y="34396"/>
                  <a:pt x="365125" y="20638"/>
                  <a:pt x="323850" y="53975"/>
                </a:cubicBezTo>
                <a:cubicBezTo>
                  <a:pt x="282575" y="87312"/>
                  <a:pt x="129646" y="228071"/>
                  <a:pt x="127000" y="225425"/>
                </a:cubicBezTo>
                <a:cubicBezTo>
                  <a:pt x="124354" y="222779"/>
                  <a:pt x="282046" y="69321"/>
                  <a:pt x="307975" y="38100"/>
                </a:cubicBezTo>
                <a:cubicBezTo>
                  <a:pt x="333904" y="6879"/>
                  <a:pt x="282575" y="38100"/>
                  <a:pt x="282575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40D422F-61DB-2ECC-AC77-F595C23DB14F}"/>
              </a:ext>
            </a:extLst>
          </p:cNvPr>
          <p:cNvSpPr/>
          <p:nvPr/>
        </p:nvSpPr>
        <p:spPr>
          <a:xfrm>
            <a:off x="8823256" y="5105003"/>
            <a:ext cx="711924" cy="778715"/>
          </a:xfrm>
          <a:custGeom>
            <a:avLst/>
            <a:gdLst>
              <a:gd name="connsiteX0" fmla="*/ 711269 w 711924"/>
              <a:gd name="connsiteY0" fmla="*/ 397 h 778715"/>
              <a:gd name="connsiteX1" fmla="*/ 555694 w 711924"/>
              <a:gd name="connsiteY1" fmla="*/ 136922 h 778715"/>
              <a:gd name="connsiteX2" fmla="*/ 235019 w 711924"/>
              <a:gd name="connsiteY2" fmla="*/ 565547 h 778715"/>
              <a:gd name="connsiteX3" fmla="*/ 69 w 711924"/>
              <a:gd name="connsiteY3" fmla="*/ 778272 h 778715"/>
              <a:gd name="connsiteX4" fmla="*/ 257244 w 711924"/>
              <a:gd name="connsiteY4" fmla="*/ 514747 h 778715"/>
              <a:gd name="connsiteX5" fmla="*/ 501719 w 711924"/>
              <a:gd name="connsiteY5" fmla="*/ 168672 h 778715"/>
              <a:gd name="connsiteX6" fmla="*/ 711269 w 711924"/>
              <a:gd name="connsiteY6" fmla="*/ 397 h 77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24" h="778715">
                <a:moveTo>
                  <a:pt x="711269" y="397"/>
                </a:moveTo>
                <a:cubicBezTo>
                  <a:pt x="720265" y="-4895"/>
                  <a:pt x="635069" y="42730"/>
                  <a:pt x="555694" y="136922"/>
                </a:cubicBezTo>
                <a:cubicBezTo>
                  <a:pt x="476319" y="231114"/>
                  <a:pt x="327623" y="458655"/>
                  <a:pt x="235019" y="565547"/>
                </a:cubicBezTo>
                <a:cubicBezTo>
                  <a:pt x="142415" y="672439"/>
                  <a:pt x="-3635" y="786739"/>
                  <a:pt x="69" y="778272"/>
                </a:cubicBezTo>
                <a:cubicBezTo>
                  <a:pt x="3773" y="769805"/>
                  <a:pt x="173636" y="616347"/>
                  <a:pt x="257244" y="514747"/>
                </a:cubicBezTo>
                <a:cubicBezTo>
                  <a:pt x="340852" y="413147"/>
                  <a:pt x="430282" y="252809"/>
                  <a:pt x="501719" y="168672"/>
                </a:cubicBezTo>
                <a:cubicBezTo>
                  <a:pt x="573156" y="84535"/>
                  <a:pt x="702273" y="5689"/>
                  <a:pt x="7112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2F40299-6443-4C2C-6229-757002D5F8B5}"/>
              </a:ext>
            </a:extLst>
          </p:cNvPr>
          <p:cNvSpPr/>
          <p:nvPr/>
        </p:nvSpPr>
        <p:spPr>
          <a:xfrm>
            <a:off x="8397807" y="5667375"/>
            <a:ext cx="654155" cy="428628"/>
          </a:xfrm>
          <a:custGeom>
            <a:avLst/>
            <a:gdLst>
              <a:gd name="connsiteX0" fmla="*/ 654118 w 654155"/>
              <a:gd name="connsiteY0" fmla="*/ 0 h 428628"/>
              <a:gd name="connsiteX1" fmla="*/ 276293 w 654155"/>
              <a:gd name="connsiteY1" fmla="*/ 295275 h 428628"/>
              <a:gd name="connsiteX2" fmla="*/ 68 w 654155"/>
              <a:gd name="connsiteY2" fmla="*/ 428625 h 428628"/>
              <a:gd name="connsiteX3" fmla="*/ 254068 w 654155"/>
              <a:gd name="connsiteY3" fmla="*/ 298450 h 428628"/>
              <a:gd name="connsiteX4" fmla="*/ 654118 w 654155"/>
              <a:gd name="connsiteY4" fmla="*/ 0 h 42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155" h="428628">
                <a:moveTo>
                  <a:pt x="654118" y="0"/>
                </a:moveTo>
                <a:cubicBezTo>
                  <a:pt x="657822" y="-529"/>
                  <a:pt x="385301" y="223838"/>
                  <a:pt x="276293" y="295275"/>
                </a:cubicBezTo>
                <a:cubicBezTo>
                  <a:pt x="167285" y="366713"/>
                  <a:pt x="3772" y="428096"/>
                  <a:pt x="68" y="428625"/>
                </a:cubicBezTo>
                <a:cubicBezTo>
                  <a:pt x="-3636" y="429154"/>
                  <a:pt x="144001" y="364596"/>
                  <a:pt x="254068" y="298450"/>
                </a:cubicBezTo>
                <a:cubicBezTo>
                  <a:pt x="364135" y="232304"/>
                  <a:pt x="650414" y="529"/>
                  <a:pt x="6541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3EBDAE55-F5F4-83ED-CBCA-C9288CAF9C79}"/>
              </a:ext>
            </a:extLst>
          </p:cNvPr>
          <p:cNvSpPr/>
          <p:nvPr/>
        </p:nvSpPr>
        <p:spPr>
          <a:xfrm>
            <a:off x="8433464" y="5869658"/>
            <a:ext cx="418320" cy="262336"/>
          </a:xfrm>
          <a:custGeom>
            <a:avLst/>
            <a:gdLst>
              <a:gd name="connsiteX0" fmla="*/ 415261 w 418320"/>
              <a:gd name="connsiteY0" fmla="*/ 917 h 262336"/>
              <a:gd name="connsiteX1" fmla="*/ 81886 w 418320"/>
              <a:gd name="connsiteY1" fmla="*/ 213642 h 262336"/>
              <a:gd name="connsiteX2" fmla="*/ 8861 w 418320"/>
              <a:gd name="connsiteY2" fmla="*/ 258092 h 262336"/>
              <a:gd name="connsiteX3" fmla="*/ 234286 w 418320"/>
              <a:gd name="connsiteY3" fmla="*/ 140617 h 262336"/>
              <a:gd name="connsiteX4" fmla="*/ 415261 w 418320"/>
              <a:gd name="connsiteY4" fmla="*/ 917 h 26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20" h="262336">
                <a:moveTo>
                  <a:pt x="415261" y="917"/>
                </a:moveTo>
                <a:cubicBezTo>
                  <a:pt x="389861" y="13088"/>
                  <a:pt x="149619" y="170780"/>
                  <a:pt x="81886" y="213642"/>
                </a:cubicBezTo>
                <a:cubicBezTo>
                  <a:pt x="14153" y="256505"/>
                  <a:pt x="-16539" y="270263"/>
                  <a:pt x="8861" y="258092"/>
                </a:cubicBezTo>
                <a:cubicBezTo>
                  <a:pt x="34261" y="245921"/>
                  <a:pt x="167082" y="180305"/>
                  <a:pt x="234286" y="140617"/>
                </a:cubicBezTo>
                <a:cubicBezTo>
                  <a:pt x="301490" y="100929"/>
                  <a:pt x="440661" y="-11254"/>
                  <a:pt x="415261" y="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088DC57-F0E3-F65D-11E2-16F42BE1815F}"/>
              </a:ext>
            </a:extLst>
          </p:cNvPr>
          <p:cNvSpPr/>
          <p:nvPr/>
        </p:nvSpPr>
        <p:spPr>
          <a:xfrm>
            <a:off x="8724894" y="5091840"/>
            <a:ext cx="817249" cy="1144271"/>
          </a:xfrm>
          <a:custGeom>
            <a:avLst/>
            <a:gdLst>
              <a:gd name="connsiteX0" fmla="*/ 809631 w 817249"/>
              <a:gd name="connsiteY0" fmla="*/ 16735 h 1144271"/>
              <a:gd name="connsiteX1" fmla="*/ 701681 w 817249"/>
              <a:gd name="connsiteY1" fmla="*/ 156435 h 1144271"/>
              <a:gd name="connsiteX2" fmla="*/ 336556 w 817249"/>
              <a:gd name="connsiteY2" fmla="*/ 750160 h 1144271"/>
              <a:gd name="connsiteX3" fmla="*/ 180981 w 817249"/>
              <a:gd name="connsiteY3" fmla="*/ 991460 h 1144271"/>
              <a:gd name="connsiteX4" fmla="*/ 6 w 817249"/>
              <a:gd name="connsiteY4" fmla="*/ 1143860 h 1144271"/>
              <a:gd name="connsiteX5" fmla="*/ 187331 w 817249"/>
              <a:gd name="connsiteY5" fmla="*/ 947010 h 1144271"/>
              <a:gd name="connsiteX6" fmla="*/ 527056 w 817249"/>
              <a:gd name="connsiteY6" fmla="*/ 458060 h 1144271"/>
              <a:gd name="connsiteX7" fmla="*/ 809631 w 817249"/>
              <a:gd name="connsiteY7" fmla="*/ 16735 h 114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249" h="1144271">
                <a:moveTo>
                  <a:pt x="809631" y="16735"/>
                </a:moveTo>
                <a:cubicBezTo>
                  <a:pt x="838735" y="-33536"/>
                  <a:pt x="780527" y="34198"/>
                  <a:pt x="701681" y="156435"/>
                </a:cubicBezTo>
                <a:cubicBezTo>
                  <a:pt x="622835" y="278672"/>
                  <a:pt x="423339" y="610989"/>
                  <a:pt x="336556" y="750160"/>
                </a:cubicBezTo>
                <a:cubicBezTo>
                  <a:pt x="249773" y="889331"/>
                  <a:pt x="237073" y="925843"/>
                  <a:pt x="180981" y="991460"/>
                </a:cubicBezTo>
                <a:cubicBezTo>
                  <a:pt x="124889" y="1057077"/>
                  <a:pt x="-1052" y="1151268"/>
                  <a:pt x="6" y="1143860"/>
                </a:cubicBezTo>
                <a:cubicBezTo>
                  <a:pt x="1064" y="1136452"/>
                  <a:pt x="99489" y="1061310"/>
                  <a:pt x="187331" y="947010"/>
                </a:cubicBezTo>
                <a:cubicBezTo>
                  <a:pt x="275173" y="832710"/>
                  <a:pt x="424398" y="609402"/>
                  <a:pt x="527056" y="458060"/>
                </a:cubicBezTo>
                <a:cubicBezTo>
                  <a:pt x="629714" y="306718"/>
                  <a:pt x="780527" y="67006"/>
                  <a:pt x="809631" y="16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0E25515E-63F9-9E7A-F8E0-76A390698833}"/>
              </a:ext>
            </a:extLst>
          </p:cNvPr>
          <p:cNvSpPr/>
          <p:nvPr/>
        </p:nvSpPr>
        <p:spPr>
          <a:xfrm>
            <a:off x="8626667" y="5587159"/>
            <a:ext cx="550758" cy="613398"/>
          </a:xfrm>
          <a:custGeom>
            <a:avLst/>
            <a:gdLst>
              <a:gd name="connsiteX0" fmla="*/ 549083 w 550758"/>
              <a:gd name="connsiteY0" fmla="*/ 841 h 613398"/>
              <a:gd name="connsiteX1" fmla="*/ 168083 w 550758"/>
              <a:gd name="connsiteY1" fmla="*/ 502491 h 613398"/>
              <a:gd name="connsiteX2" fmla="*/ 2983 w 550758"/>
              <a:gd name="connsiteY2" fmla="*/ 607266 h 613398"/>
              <a:gd name="connsiteX3" fmla="*/ 295083 w 550758"/>
              <a:gd name="connsiteY3" fmla="*/ 388191 h 613398"/>
              <a:gd name="connsiteX4" fmla="*/ 549083 w 550758"/>
              <a:gd name="connsiteY4" fmla="*/ 841 h 61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758" h="613398">
                <a:moveTo>
                  <a:pt x="549083" y="841"/>
                </a:moveTo>
                <a:cubicBezTo>
                  <a:pt x="527917" y="19891"/>
                  <a:pt x="259100" y="401420"/>
                  <a:pt x="168083" y="502491"/>
                </a:cubicBezTo>
                <a:cubicBezTo>
                  <a:pt x="77066" y="603562"/>
                  <a:pt x="-18183" y="626316"/>
                  <a:pt x="2983" y="607266"/>
                </a:cubicBezTo>
                <a:cubicBezTo>
                  <a:pt x="24149" y="588216"/>
                  <a:pt x="204595" y="485029"/>
                  <a:pt x="295083" y="388191"/>
                </a:cubicBezTo>
                <a:cubicBezTo>
                  <a:pt x="385570" y="291354"/>
                  <a:pt x="570249" y="-18209"/>
                  <a:pt x="549083" y="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C53B8FE0-6C9A-CE3C-FB7A-93B4F717BD3A}"/>
              </a:ext>
            </a:extLst>
          </p:cNvPr>
          <p:cNvSpPr/>
          <p:nvPr/>
        </p:nvSpPr>
        <p:spPr>
          <a:xfrm>
            <a:off x="9499268" y="5167998"/>
            <a:ext cx="201682" cy="305998"/>
          </a:xfrm>
          <a:custGeom>
            <a:avLst/>
            <a:gdLst>
              <a:gd name="connsiteX0" fmla="*/ 332 w 201682"/>
              <a:gd name="connsiteY0" fmla="*/ 902 h 305998"/>
              <a:gd name="connsiteX1" fmla="*/ 143207 w 201682"/>
              <a:gd name="connsiteY1" fmla="*/ 83452 h 305998"/>
              <a:gd name="connsiteX2" fmla="*/ 190832 w 201682"/>
              <a:gd name="connsiteY2" fmla="*/ 305702 h 305998"/>
              <a:gd name="connsiteX3" fmla="*/ 187657 w 201682"/>
              <a:gd name="connsiteY3" fmla="*/ 127902 h 305998"/>
              <a:gd name="connsiteX4" fmla="*/ 332 w 201682"/>
              <a:gd name="connsiteY4" fmla="*/ 902 h 3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82" h="305998">
                <a:moveTo>
                  <a:pt x="332" y="902"/>
                </a:moveTo>
                <a:cubicBezTo>
                  <a:pt x="-7076" y="-6506"/>
                  <a:pt x="111457" y="32652"/>
                  <a:pt x="143207" y="83452"/>
                </a:cubicBezTo>
                <a:cubicBezTo>
                  <a:pt x="174957" y="134252"/>
                  <a:pt x="183424" y="298294"/>
                  <a:pt x="190832" y="305702"/>
                </a:cubicBezTo>
                <a:cubicBezTo>
                  <a:pt x="198240" y="313110"/>
                  <a:pt x="212528" y="179760"/>
                  <a:pt x="187657" y="127902"/>
                </a:cubicBezTo>
                <a:cubicBezTo>
                  <a:pt x="162786" y="76044"/>
                  <a:pt x="7740" y="8310"/>
                  <a:pt x="332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D3B7506C-F9EE-EB7F-0336-E2307C4550AD}"/>
              </a:ext>
            </a:extLst>
          </p:cNvPr>
          <p:cNvSpPr/>
          <p:nvPr/>
        </p:nvSpPr>
        <p:spPr>
          <a:xfrm>
            <a:off x="9537420" y="5136802"/>
            <a:ext cx="209541" cy="340091"/>
          </a:xfrm>
          <a:custGeom>
            <a:avLst/>
            <a:gdLst>
              <a:gd name="connsiteX0" fmla="*/ 280 w 209541"/>
              <a:gd name="connsiteY0" fmla="*/ 348 h 340091"/>
              <a:gd name="connsiteX1" fmla="*/ 149505 w 209541"/>
              <a:gd name="connsiteY1" fmla="*/ 124173 h 340091"/>
              <a:gd name="connsiteX2" fmla="*/ 206655 w 209541"/>
              <a:gd name="connsiteY2" fmla="*/ 203548 h 340091"/>
              <a:gd name="connsiteX3" fmla="*/ 187605 w 209541"/>
              <a:gd name="connsiteY3" fmla="*/ 340073 h 340091"/>
              <a:gd name="connsiteX4" fmla="*/ 203480 w 209541"/>
              <a:gd name="connsiteY4" fmla="*/ 213073 h 340091"/>
              <a:gd name="connsiteX5" fmla="*/ 190780 w 209541"/>
              <a:gd name="connsiteY5" fmla="*/ 165448 h 340091"/>
              <a:gd name="connsiteX6" fmla="*/ 280 w 209541"/>
              <a:gd name="connsiteY6" fmla="*/ 348 h 34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41" h="340091">
                <a:moveTo>
                  <a:pt x="280" y="348"/>
                </a:moveTo>
                <a:cubicBezTo>
                  <a:pt x="-6599" y="-6531"/>
                  <a:pt x="115109" y="90306"/>
                  <a:pt x="149505" y="124173"/>
                </a:cubicBezTo>
                <a:cubicBezTo>
                  <a:pt x="183901" y="158040"/>
                  <a:pt x="200305" y="167565"/>
                  <a:pt x="206655" y="203548"/>
                </a:cubicBezTo>
                <a:cubicBezTo>
                  <a:pt x="213005" y="239531"/>
                  <a:pt x="188134" y="338486"/>
                  <a:pt x="187605" y="340073"/>
                </a:cubicBezTo>
                <a:cubicBezTo>
                  <a:pt x="187076" y="341660"/>
                  <a:pt x="202951" y="242177"/>
                  <a:pt x="203480" y="213073"/>
                </a:cubicBezTo>
                <a:cubicBezTo>
                  <a:pt x="204009" y="183969"/>
                  <a:pt x="223059" y="197198"/>
                  <a:pt x="190780" y="165448"/>
                </a:cubicBezTo>
                <a:cubicBezTo>
                  <a:pt x="158501" y="133698"/>
                  <a:pt x="7159" y="7227"/>
                  <a:pt x="280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924027-D081-2197-5F64-4AADFEC76E32}"/>
              </a:ext>
            </a:extLst>
          </p:cNvPr>
          <p:cNvSpPr/>
          <p:nvPr/>
        </p:nvSpPr>
        <p:spPr>
          <a:xfrm>
            <a:off x="9550151" y="5096609"/>
            <a:ext cx="227080" cy="364424"/>
          </a:xfrm>
          <a:custGeom>
            <a:avLst/>
            <a:gdLst>
              <a:gd name="connsiteX0" fmla="*/ 3424 w 227080"/>
              <a:gd name="connsiteY0" fmla="*/ 2441 h 364424"/>
              <a:gd name="connsiteX1" fmla="*/ 203449 w 227080"/>
              <a:gd name="connsiteY1" fmla="*/ 211991 h 364424"/>
              <a:gd name="connsiteX2" fmla="*/ 222499 w 227080"/>
              <a:gd name="connsiteY2" fmla="*/ 364391 h 364424"/>
              <a:gd name="connsiteX3" fmla="*/ 197099 w 227080"/>
              <a:gd name="connsiteY3" fmla="*/ 224691 h 364424"/>
              <a:gd name="connsiteX4" fmla="*/ 85974 w 227080"/>
              <a:gd name="connsiteY4" fmla="*/ 104041 h 364424"/>
              <a:gd name="connsiteX5" fmla="*/ 3424 w 227080"/>
              <a:gd name="connsiteY5" fmla="*/ 2441 h 36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80" h="364424">
                <a:moveTo>
                  <a:pt x="3424" y="2441"/>
                </a:moveTo>
                <a:cubicBezTo>
                  <a:pt x="23003" y="20433"/>
                  <a:pt x="166937" y="151666"/>
                  <a:pt x="203449" y="211991"/>
                </a:cubicBezTo>
                <a:cubicBezTo>
                  <a:pt x="239961" y="272316"/>
                  <a:pt x="223557" y="362274"/>
                  <a:pt x="222499" y="364391"/>
                </a:cubicBezTo>
                <a:cubicBezTo>
                  <a:pt x="221441" y="366508"/>
                  <a:pt x="219853" y="268083"/>
                  <a:pt x="197099" y="224691"/>
                </a:cubicBezTo>
                <a:cubicBezTo>
                  <a:pt x="174345" y="181299"/>
                  <a:pt x="118782" y="137379"/>
                  <a:pt x="85974" y="104041"/>
                </a:cubicBezTo>
                <a:cubicBezTo>
                  <a:pt x="53166" y="70704"/>
                  <a:pt x="-16155" y="-15551"/>
                  <a:pt x="3424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D4566AE6-7F0C-EA12-A8DA-0D8F438CD349}"/>
              </a:ext>
            </a:extLst>
          </p:cNvPr>
          <p:cNvSpPr/>
          <p:nvPr/>
        </p:nvSpPr>
        <p:spPr>
          <a:xfrm>
            <a:off x="9778900" y="5359398"/>
            <a:ext cx="146449" cy="279403"/>
          </a:xfrm>
          <a:custGeom>
            <a:avLst/>
            <a:gdLst>
              <a:gd name="connsiteX0" fmla="*/ 100 w 146449"/>
              <a:gd name="connsiteY0" fmla="*/ 2 h 279403"/>
              <a:gd name="connsiteX1" fmla="*/ 117575 w 146449"/>
              <a:gd name="connsiteY1" fmla="*/ 123827 h 279403"/>
              <a:gd name="connsiteX2" fmla="*/ 130275 w 146449"/>
              <a:gd name="connsiteY2" fmla="*/ 279402 h 279403"/>
              <a:gd name="connsiteX3" fmla="*/ 139800 w 146449"/>
              <a:gd name="connsiteY3" fmla="*/ 127002 h 279403"/>
              <a:gd name="connsiteX4" fmla="*/ 100 w 146449"/>
              <a:gd name="connsiteY4" fmla="*/ 2 h 2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9" h="279403">
                <a:moveTo>
                  <a:pt x="100" y="2"/>
                </a:moveTo>
                <a:cubicBezTo>
                  <a:pt x="-3604" y="-527"/>
                  <a:pt x="95879" y="77260"/>
                  <a:pt x="117575" y="123827"/>
                </a:cubicBezTo>
                <a:cubicBezTo>
                  <a:pt x="139271" y="170394"/>
                  <a:pt x="126571" y="278873"/>
                  <a:pt x="130275" y="279402"/>
                </a:cubicBezTo>
                <a:cubicBezTo>
                  <a:pt x="133979" y="279931"/>
                  <a:pt x="157792" y="169865"/>
                  <a:pt x="139800" y="127002"/>
                </a:cubicBezTo>
                <a:cubicBezTo>
                  <a:pt x="121808" y="84139"/>
                  <a:pt x="3804" y="531"/>
                  <a:pt x="10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C870F17-8AA3-5C67-C8B3-961CB61A0CD4}"/>
              </a:ext>
            </a:extLst>
          </p:cNvPr>
          <p:cNvSpPr/>
          <p:nvPr/>
        </p:nvSpPr>
        <p:spPr>
          <a:xfrm>
            <a:off x="9617057" y="5480660"/>
            <a:ext cx="295314" cy="69579"/>
          </a:xfrm>
          <a:custGeom>
            <a:avLst/>
            <a:gdLst>
              <a:gd name="connsiteX0" fmla="*/ 18 w 295314"/>
              <a:gd name="connsiteY0" fmla="*/ 69240 h 69579"/>
              <a:gd name="connsiteX1" fmla="*/ 161943 w 295314"/>
              <a:gd name="connsiteY1" fmla="*/ 8915 h 69579"/>
              <a:gd name="connsiteX2" fmla="*/ 295293 w 295314"/>
              <a:gd name="connsiteY2" fmla="*/ 2565 h 69579"/>
              <a:gd name="connsiteX3" fmla="*/ 152418 w 295314"/>
              <a:gd name="connsiteY3" fmla="*/ 31140 h 69579"/>
              <a:gd name="connsiteX4" fmla="*/ 18 w 295314"/>
              <a:gd name="connsiteY4" fmla="*/ 69240 h 6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14" h="69579">
                <a:moveTo>
                  <a:pt x="18" y="69240"/>
                </a:moveTo>
                <a:cubicBezTo>
                  <a:pt x="1605" y="65536"/>
                  <a:pt x="112731" y="20027"/>
                  <a:pt x="161943" y="8915"/>
                </a:cubicBezTo>
                <a:cubicBezTo>
                  <a:pt x="211155" y="-2197"/>
                  <a:pt x="296880" y="-1139"/>
                  <a:pt x="295293" y="2565"/>
                </a:cubicBezTo>
                <a:cubicBezTo>
                  <a:pt x="293706" y="6269"/>
                  <a:pt x="204276" y="16853"/>
                  <a:pt x="152418" y="31140"/>
                </a:cubicBezTo>
                <a:cubicBezTo>
                  <a:pt x="100560" y="45427"/>
                  <a:pt x="-1569" y="72944"/>
                  <a:pt x="18" y="69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35A012AA-C709-D09D-3E9E-BA4E21CAC53A}"/>
              </a:ext>
            </a:extLst>
          </p:cNvPr>
          <p:cNvSpPr/>
          <p:nvPr/>
        </p:nvSpPr>
        <p:spPr>
          <a:xfrm>
            <a:off x="9654869" y="5454297"/>
            <a:ext cx="138792" cy="55262"/>
          </a:xfrm>
          <a:custGeom>
            <a:avLst/>
            <a:gdLst>
              <a:gd name="connsiteX0" fmla="*/ 306 w 138792"/>
              <a:gd name="connsiteY0" fmla="*/ 54328 h 55262"/>
              <a:gd name="connsiteX1" fmla="*/ 133656 w 138792"/>
              <a:gd name="connsiteY1" fmla="*/ 353 h 55262"/>
              <a:gd name="connsiteX2" fmla="*/ 98731 w 138792"/>
              <a:gd name="connsiteY2" fmla="*/ 32103 h 55262"/>
              <a:gd name="connsiteX3" fmla="*/ 306 w 138792"/>
              <a:gd name="connsiteY3" fmla="*/ 54328 h 5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92" h="55262">
                <a:moveTo>
                  <a:pt x="306" y="54328"/>
                </a:moveTo>
                <a:cubicBezTo>
                  <a:pt x="6127" y="49036"/>
                  <a:pt x="117252" y="4057"/>
                  <a:pt x="133656" y="353"/>
                </a:cubicBezTo>
                <a:cubicBezTo>
                  <a:pt x="150060" y="-3351"/>
                  <a:pt x="124131" y="23107"/>
                  <a:pt x="98731" y="32103"/>
                </a:cubicBezTo>
                <a:cubicBezTo>
                  <a:pt x="73331" y="41099"/>
                  <a:pt x="-5515" y="59620"/>
                  <a:pt x="306" y="5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05B01B71-8EF8-A94D-BC3C-96EC097DBB73}"/>
              </a:ext>
            </a:extLst>
          </p:cNvPr>
          <p:cNvSpPr/>
          <p:nvPr/>
        </p:nvSpPr>
        <p:spPr>
          <a:xfrm>
            <a:off x="9796960" y="5384548"/>
            <a:ext cx="99875" cy="233253"/>
          </a:xfrm>
          <a:custGeom>
            <a:avLst/>
            <a:gdLst>
              <a:gd name="connsiteX0" fmla="*/ 1090 w 99875"/>
              <a:gd name="connsiteY0" fmla="*/ 252 h 233253"/>
              <a:gd name="connsiteX1" fmla="*/ 83640 w 99875"/>
              <a:gd name="connsiteY1" fmla="*/ 181227 h 233253"/>
              <a:gd name="connsiteX2" fmla="*/ 96340 w 99875"/>
              <a:gd name="connsiteY2" fmla="*/ 232027 h 233253"/>
              <a:gd name="connsiteX3" fmla="*/ 39190 w 99875"/>
              <a:gd name="connsiteY3" fmla="*/ 143127 h 233253"/>
              <a:gd name="connsiteX4" fmla="*/ 1090 w 99875"/>
              <a:gd name="connsiteY4" fmla="*/ 252 h 2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75" h="233253">
                <a:moveTo>
                  <a:pt x="1090" y="252"/>
                </a:moveTo>
                <a:cubicBezTo>
                  <a:pt x="8498" y="6602"/>
                  <a:pt x="67765" y="142598"/>
                  <a:pt x="83640" y="181227"/>
                </a:cubicBezTo>
                <a:cubicBezTo>
                  <a:pt x="99515" y="219856"/>
                  <a:pt x="103748" y="238377"/>
                  <a:pt x="96340" y="232027"/>
                </a:cubicBezTo>
                <a:cubicBezTo>
                  <a:pt x="88932" y="225677"/>
                  <a:pt x="52419" y="176994"/>
                  <a:pt x="39190" y="143127"/>
                </a:cubicBezTo>
                <a:cubicBezTo>
                  <a:pt x="25961" y="109260"/>
                  <a:pt x="-6318" y="-6098"/>
                  <a:pt x="109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E15DBB14-7853-B027-6106-B912C24E8E24}"/>
              </a:ext>
            </a:extLst>
          </p:cNvPr>
          <p:cNvSpPr/>
          <p:nvPr/>
        </p:nvSpPr>
        <p:spPr>
          <a:xfrm>
            <a:off x="9867964" y="5472248"/>
            <a:ext cx="184928" cy="759494"/>
          </a:xfrm>
          <a:custGeom>
            <a:avLst/>
            <a:gdLst>
              <a:gd name="connsiteX0" fmla="*/ 57086 w 184928"/>
              <a:gd name="connsiteY0" fmla="*/ 4627 h 759494"/>
              <a:gd name="connsiteX1" fmla="*/ 149161 w 184928"/>
              <a:gd name="connsiteY1" fmla="*/ 128452 h 759494"/>
              <a:gd name="connsiteX2" fmla="*/ 155511 w 184928"/>
              <a:gd name="connsiteY2" fmla="*/ 299902 h 759494"/>
              <a:gd name="connsiteX3" fmla="*/ 117411 w 184928"/>
              <a:gd name="connsiteY3" fmla="*/ 379277 h 759494"/>
              <a:gd name="connsiteX4" fmla="*/ 28511 w 184928"/>
              <a:gd name="connsiteY4" fmla="*/ 649152 h 759494"/>
              <a:gd name="connsiteX5" fmla="*/ 6286 w 184928"/>
              <a:gd name="connsiteY5" fmla="*/ 747577 h 759494"/>
              <a:gd name="connsiteX6" fmla="*/ 130111 w 184928"/>
              <a:gd name="connsiteY6" fmla="*/ 395152 h 759494"/>
              <a:gd name="connsiteX7" fmla="*/ 184086 w 184928"/>
              <a:gd name="connsiteY7" fmla="*/ 293552 h 759494"/>
              <a:gd name="connsiteX8" fmla="*/ 57086 w 184928"/>
              <a:gd name="connsiteY8" fmla="*/ 4627 h 75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28" h="759494">
                <a:moveTo>
                  <a:pt x="57086" y="4627"/>
                </a:moveTo>
                <a:cubicBezTo>
                  <a:pt x="51265" y="-22890"/>
                  <a:pt x="132757" y="79240"/>
                  <a:pt x="149161" y="128452"/>
                </a:cubicBezTo>
                <a:cubicBezTo>
                  <a:pt x="165565" y="177665"/>
                  <a:pt x="160803" y="258098"/>
                  <a:pt x="155511" y="299902"/>
                </a:cubicBezTo>
                <a:cubicBezTo>
                  <a:pt x="150219" y="341706"/>
                  <a:pt x="138578" y="321069"/>
                  <a:pt x="117411" y="379277"/>
                </a:cubicBezTo>
                <a:cubicBezTo>
                  <a:pt x="96244" y="437485"/>
                  <a:pt x="47032" y="587769"/>
                  <a:pt x="28511" y="649152"/>
                </a:cubicBezTo>
                <a:cubicBezTo>
                  <a:pt x="9990" y="710535"/>
                  <a:pt x="-10647" y="789910"/>
                  <a:pt x="6286" y="747577"/>
                </a:cubicBezTo>
                <a:cubicBezTo>
                  <a:pt x="23219" y="705244"/>
                  <a:pt x="100478" y="470823"/>
                  <a:pt x="130111" y="395152"/>
                </a:cubicBezTo>
                <a:cubicBezTo>
                  <a:pt x="159744" y="319481"/>
                  <a:pt x="190436" y="355994"/>
                  <a:pt x="184086" y="293552"/>
                </a:cubicBezTo>
                <a:cubicBezTo>
                  <a:pt x="177736" y="231110"/>
                  <a:pt x="62907" y="32144"/>
                  <a:pt x="57086" y="4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F8908EAB-A910-6F2E-402C-A53DF0C4C05D}"/>
              </a:ext>
            </a:extLst>
          </p:cNvPr>
          <p:cNvSpPr/>
          <p:nvPr/>
        </p:nvSpPr>
        <p:spPr>
          <a:xfrm>
            <a:off x="9889974" y="5517958"/>
            <a:ext cx="125640" cy="444693"/>
          </a:xfrm>
          <a:custGeom>
            <a:avLst/>
            <a:gdLst>
              <a:gd name="connsiteX0" fmla="*/ 63651 w 125640"/>
              <a:gd name="connsiteY0" fmla="*/ 192 h 444693"/>
              <a:gd name="connsiteX1" fmla="*/ 101751 w 125640"/>
              <a:gd name="connsiteY1" fmla="*/ 216092 h 444693"/>
              <a:gd name="connsiteX2" fmla="*/ 98576 w 125640"/>
              <a:gd name="connsiteY2" fmla="*/ 260542 h 444693"/>
              <a:gd name="connsiteX3" fmla="*/ 151 w 125640"/>
              <a:gd name="connsiteY3" fmla="*/ 444692 h 444693"/>
              <a:gd name="connsiteX4" fmla="*/ 123976 w 125640"/>
              <a:gd name="connsiteY4" fmla="*/ 257367 h 444693"/>
              <a:gd name="connsiteX5" fmla="*/ 63651 w 125640"/>
              <a:gd name="connsiteY5" fmla="*/ 192 h 44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40" h="444693">
                <a:moveTo>
                  <a:pt x="63651" y="192"/>
                </a:moveTo>
                <a:cubicBezTo>
                  <a:pt x="59947" y="-6687"/>
                  <a:pt x="95930" y="172700"/>
                  <a:pt x="101751" y="216092"/>
                </a:cubicBezTo>
                <a:cubicBezTo>
                  <a:pt x="107572" y="259484"/>
                  <a:pt x="115509" y="222442"/>
                  <a:pt x="98576" y="260542"/>
                </a:cubicBezTo>
                <a:cubicBezTo>
                  <a:pt x="81643" y="298642"/>
                  <a:pt x="-4082" y="445221"/>
                  <a:pt x="151" y="444692"/>
                </a:cubicBezTo>
                <a:cubicBezTo>
                  <a:pt x="4384" y="444163"/>
                  <a:pt x="110747" y="325100"/>
                  <a:pt x="123976" y="257367"/>
                </a:cubicBezTo>
                <a:cubicBezTo>
                  <a:pt x="137205" y="189634"/>
                  <a:pt x="67355" y="7071"/>
                  <a:pt x="63651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7818D29C-8095-AC2B-1C4F-DF3D077731DB}"/>
              </a:ext>
            </a:extLst>
          </p:cNvPr>
          <p:cNvSpPr/>
          <p:nvPr/>
        </p:nvSpPr>
        <p:spPr>
          <a:xfrm>
            <a:off x="9653034" y="5562764"/>
            <a:ext cx="263755" cy="402275"/>
          </a:xfrm>
          <a:custGeom>
            <a:avLst/>
            <a:gdLst>
              <a:gd name="connsiteX0" fmla="*/ 262491 w 263755"/>
              <a:gd name="connsiteY0" fmla="*/ 3011 h 402275"/>
              <a:gd name="connsiteX1" fmla="*/ 5316 w 263755"/>
              <a:gd name="connsiteY1" fmla="*/ 396711 h 402275"/>
              <a:gd name="connsiteX2" fmla="*/ 100566 w 263755"/>
              <a:gd name="connsiteY2" fmla="*/ 222086 h 402275"/>
              <a:gd name="connsiteX3" fmla="*/ 262491 w 263755"/>
              <a:gd name="connsiteY3" fmla="*/ 3011 h 40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55" h="402275">
                <a:moveTo>
                  <a:pt x="262491" y="3011"/>
                </a:moveTo>
                <a:cubicBezTo>
                  <a:pt x="246616" y="32115"/>
                  <a:pt x="32304" y="360198"/>
                  <a:pt x="5316" y="396711"/>
                </a:cubicBezTo>
                <a:cubicBezTo>
                  <a:pt x="-21672" y="433224"/>
                  <a:pt x="60879" y="280294"/>
                  <a:pt x="100566" y="222086"/>
                </a:cubicBezTo>
                <a:cubicBezTo>
                  <a:pt x="140253" y="163878"/>
                  <a:pt x="278366" y="-26093"/>
                  <a:pt x="262491" y="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87FF766-71B7-1A52-C114-39974369AA55}"/>
              </a:ext>
            </a:extLst>
          </p:cNvPr>
          <p:cNvSpPr/>
          <p:nvPr/>
        </p:nvSpPr>
        <p:spPr>
          <a:xfrm>
            <a:off x="9458205" y="5254569"/>
            <a:ext cx="208711" cy="215972"/>
          </a:xfrm>
          <a:custGeom>
            <a:avLst/>
            <a:gdLst>
              <a:gd name="connsiteX0" fmla="*/ 184270 w 208711"/>
              <a:gd name="connsiteY0" fmla="*/ 56 h 215972"/>
              <a:gd name="connsiteX1" fmla="*/ 196970 w 208711"/>
              <a:gd name="connsiteY1" fmla="*/ 66731 h 215972"/>
              <a:gd name="connsiteX2" fmla="*/ 120 w 208711"/>
              <a:gd name="connsiteY2" fmla="*/ 215956 h 215972"/>
              <a:gd name="connsiteX3" fmla="*/ 168395 w 208711"/>
              <a:gd name="connsiteY3" fmla="*/ 76256 h 215972"/>
              <a:gd name="connsiteX4" fmla="*/ 184270 w 208711"/>
              <a:gd name="connsiteY4" fmla="*/ 56 h 21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711" h="215972">
                <a:moveTo>
                  <a:pt x="184270" y="56"/>
                </a:moveTo>
                <a:cubicBezTo>
                  <a:pt x="189032" y="-1531"/>
                  <a:pt x="227662" y="30748"/>
                  <a:pt x="196970" y="66731"/>
                </a:cubicBezTo>
                <a:cubicBezTo>
                  <a:pt x="166278" y="102714"/>
                  <a:pt x="4882" y="214369"/>
                  <a:pt x="120" y="215956"/>
                </a:cubicBezTo>
                <a:cubicBezTo>
                  <a:pt x="-4642" y="217543"/>
                  <a:pt x="132941" y="106948"/>
                  <a:pt x="168395" y="76256"/>
                </a:cubicBezTo>
                <a:cubicBezTo>
                  <a:pt x="203849" y="45564"/>
                  <a:pt x="179508" y="1643"/>
                  <a:pt x="18427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7BB8C02A-71E8-0E73-DF6F-9EE9C5EA9208}"/>
              </a:ext>
            </a:extLst>
          </p:cNvPr>
          <p:cNvSpPr/>
          <p:nvPr/>
        </p:nvSpPr>
        <p:spPr>
          <a:xfrm>
            <a:off x="10023098" y="5813407"/>
            <a:ext cx="220874" cy="1041641"/>
          </a:xfrm>
          <a:custGeom>
            <a:avLst/>
            <a:gdLst>
              <a:gd name="connsiteX0" fmla="*/ 377 w 220874"/>
              <a:gd name="connsiteY0" fmla="*/ 18 h 1041641"/>
              <a:gd name="connsiteX1" fmla="*/ 114677 w 220874"/>
              <a:gd name="connsiteY1" fmla="*/ 269893 h 1041641"/>
              <a:gd name="connsiteX2" fmla="*/ 194052 w 220874"/>
              <a:gd name="connsiteY2" fmla="*/ 568343 h 1041641"/>
              <a:gd name="connsiteX3" fmla="*/ 203577 w 220874"/>
              <a:gd name="connsiteY3" fmla="*/ 815993 h 1041641"/>
              <a:gd name="connsiteX4" fmla="*/ 200402 w 220874"/>
              <a:gd name="connsiteY4" fmla="*/ 1041418 h 1041641"/>
              <a:gd name="connsiteX5" fmla="*/ 219452 w 220874"/>
              <a:gd name="connsiteY5" fmla="*/ 774718 h 1041641"/>
              <a:gd name="connsiteX6" fmla="*/ 155952 w 220874"/>
              <a:gd name="connsiteY6" fmla="*/ 282593 h 1041641"/>
              <a:gd name="connsiteX7" fmla="*/ 377 w 220874"/>
              <a:gd name="connsiteY7" fmla="*/ 18 h 104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74" h="1041641">
                <a:moveTo>
                  <a:pt x="377" y="18"/>
                </a:moveTo>
                <a:cubicBezTo>
                  <a:pt x="-6502" y="-2099"/>
                  <a:pt x="82398" y="175172"/>
                  <a:pt x="114677" y="269893"/>
                </a:cubicBezTo>
                <a:cubicBezTo>
                  <a:pt x="146956" y="364614"/>
                  <a:pt x="179235" y="477326"/>
                  <a:pt x="194052" y="568343"/>
                </a:cubicBezTo>
                <a:cubicBezTo>
                  <a:pt x="208869" y="659360"/>
                  <a:pt x="202519" y="737147"/>
                  <a:pt x="203577" y="815993"/>
                </a:cubicBezTo>
                <a:cubicBezTo>
                  <a:pt x="204635" y="894839"/>
                  <a:pt x="197756" y="1048297"/>
                  <a:pt x="200402" y="1041418"/>
                </a:cubicBezTo>
                <a:cubicBezTo>
                  <a:pt x="203048" y="1034539"/>
                  <a:pt x="226860" y="901189"/>
                  <a:pt x="219452" y="774718"/>
                </a:cubicBezTo>
                <a:cubicBezTo>
                  <a:pt x="212044" y="648247"/>
                  <a:pt x="188760" y="408535"/>
                  <a:pt x="155952" y="282593"/>
                </a:cubicBezTo>
                <a:cubicBezTo>
                  <a:pt x="123144" y="156651"/>
                  <a:pt x="7256" y="2135"/>
                  <a:pt x="3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5387D4A-594C-9C3D-7AA2-9E10FB4F89D8}"/>
              </a:ext>
            </a:extLst>
          </p:cNvPr>
          <p:cNvSpPr/>
          <p:nvPr/>
        </p:nvSpPr>
        <p:spPr>
          <a:xfrm>
            <a:off x="10047143" y="5864345"/>
            <a:ext cx="164246" cy="720673"/>
          </a:xfrm>
          <a:custGeom>
            <a:avLst/>
            <a:gdLst>
              <a:gd name="connsiteX0" fmla="*/ 1732 w 164246"/>
              <a:gd name="connsiteY0" fmla="*/ 9405 h 720673"/>
              <a:gd name="connsiteX1" fmla="*/ 77932 w 164246"/>
              <a:gd name="connsiteY1" fmla="*/ 209430 h 720673"/>
              <a:gd name="connsiteX2" fmla="*/ 141432 w 164246"/>
              <a:gd name="connsiteY2" fmla="*/ 530105 h 720673"/>
              <a:gd name="connsiteX3" fmla="*/ 147782 w 164246"/>
              <a:gd name="connsiteY3" fmla="*/ 720605 h 720673"/>
              <a:gd name="connsiteX4" fmla="*/ 157307 w 164246"/>
              <a:gd name="connsiteY4" fmla="*/ 511055 h 720673"/>
              <a:gd name="connsiteX5" fmla="*/ 1732 w 164246"/>
              <a:gd name="connsiteY5" fmla="*/ 9405 h 72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46" h="720673">
                <a:moveTo>
                  <a:pt x="1732" y="9405"/>
                </a:moveTo>
                <a:cubicBezTo>
                  <a:pt x="-11497" y="-40866"/>
                  <a:pt x="54649" y="122647"/>
                  <a:pt x="77932" y="209430"/>
                </a:cubicBezTo>
                <a:cubicBezTo>
                  <a:pt x="101215" y="296213"/>
                  <a:pt x="129790" y="444909"/>
                  <a:pt x="141432" y="530105"/>
                </a:cubicBezTo>
                <a:cubicBezTo>
                  <a:pt x="153074" y="615301"/>
                  <a:pt x="145136" y="723780"/>
                  <a:pt x="147782" y="720605"/>
                </a:cubicBezTo>
                <a:cubicBezTo>
                  <a:pt x="150428" y="717430"/>
                  <a:pt x="176357" y="626943"/>
                  <a:pt x="157307" y="511055"/>
                </a:cubicBezTo>
                <a:cubicBezTo>
                  <a:pt x="138257" y="395168"/>
                  <a:pt x="14961" y="59676"/>
                  <a:pt x="1732" y="9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45A712B-BCA0-7761-A57E-CC9141EAA98A}"/>
              </a:ext>
            </a:extLst>
          </p:cNvPr>
          <p:cNvSpPr/>
          <p:nvPr/>
        </p:nvSpPr>
        <p:spPr>
          <a:xfrm>
            <a:off x="9390279" y="5522981"/>
            <a:ext cx="465784" cy="310958"/>
          </a:xfrm>
          <a:custGeom>
            <a:avLst/>
            <a:gdLst>
              <a:gd name="connsiteX0" fmla="*/ 433171 w 465784"/>
              <a:gd name="connsiteY0" fmla="*/ 1519 h 310958"/>
              <a:gd name="connsiteX1" fmla="*/ 293471 w 465784"/>
              <a:gd name="connsiteY1" fmla="*/ 192019 h 310958"/>
              <a:gd name="connsiteX2" fmla="*/ 1371 w 465784"/>
              <a:gd name="connsiteY2" fmla="*/ 309494 h 310958"/>
              <a:gd name="connsiteX3" fmla="*/ 423646 w 465784"/>
              <a:gd name="connsiteY3" fmla="*/ 112644 h 310958"/>
              <a:gd name="connsiteX4" fmla="*/ 433171 w 465784"/>
              <a:gd name="connsiteY4" fmla="*/ 1519 h 3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784" h="310958">
                <a:moveTo>
                  <a:pt x="433171" y="1519"/>
                </a:moveTo>
                <a:cubicBezTo>
                  <a:pt x="411475" y="14748"/>
                  <a:pt x="365438" y="140690"/>
                  <a:pt x="293471" y="192019"/>
                </a:cubicBezTo>
                <a:cubicBezTo>
                  <a:pt x="221504" y="243348"/>
                  <a:pt x="-20325" y="322723"/>
                  <a:pt x="1371" y="309494"/>
                </a:cubicBezTo>
                <a:cubicBezTo>
                  <a:pt x="23067" y="296265"/>
                  <a:pt x="348504" y="160798"/>
                  <a:pt x="423646" y="112644"/>
                </a:cubicBezTo>
                <a:cubicBezTo>
                  <a:pt x="498788" y="64490"/>
                  <a:pt x="454867" y="-11710"/>
                  <a:pt x="433171" y="1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CA9AF789-67C3-C456-A093-9D60D88F4FAC}"/>
              </a:ext>
            </a:extLst>
          </p:cNvPr>
          <p:cNvSpPr/>
          <p:nvPr/>
        </p:nvSpPr>
        <p:spPr>
          <a:xfrm>
            <a:off x="9032039" y="5821894"/>
            <a:ext cx="405127" cy="179599"/>
          </a:xfrm>
          <a:custGeom>
            <a:avLst/>
            <a:gdLst>
              <a:gd name="connsiteX0" fmla="*/ 836 w 405127"/>
              <a:gd name="connsiteY0" fmla="*/ 178856 h 179599"/>
              <a:gd name="connsiteX1" fmla="*/ 391361 w 405127"/>
              <a:gd name="connsiteY1" fmla="*/ 4231 h 179599"/>
              <a:gd name="connsiteX2" fmla="*/ 289761 w 405127"/>
              <a:gd name="connsiteY2" fmla="*/ 64556 h 179599"/>
              <a:gd name="connsiteX3" fmla="*/ 836 w 405127"/>
              <a:gd name="connsiteY3" fmla="*/ 178856 h 17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127" h="179599">
                <a:moveTo>
                  <a:pt x="836" y="178856"/>
                </a:moveTo>
                <a:cubicBezTo>
                  <a:pt x="17769" y="168802"/>
                  <a:pt x="343207" y="23281"/>
                  <a:pt x="391361" y="4231"/>
                </a:cubicBezTo>
                <a:cubicBezTo>
                  <a:pt x="439515" y="-14819"/>
                  <a:pt x="350615" y="34923"/>
                  <a:pt x="289761" y="64556"/>
                </a:cubicBezTo>
                <a:cubicBezTo>
                  <a:pt x="228907" y="94189"/>
                  <a:pt x="-16097" y="188910"/>
                  <a:pt x="836" y="178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E3E402A-14C6-FCC4-B736-F305263C18E0}"/>
              </a:ext>
            </a:extLst>
          </p:cNvPr>
          <p:cNvSpPr/>
          <p:nvPr/>
        </p:nvSpPr>
        <p:spPr>
          <a:xfrm>
            <a:off x="8756460" y="6008768"/>
            <a:ext cx="436351" cy="236459"/>
          </a:xfrm>
          <a:custGeom>
            <a:avLst/>
            <a:gdLst>
              <a:gd name="connsiteX0" fmla="*/ 190 w 436351"/>
              <a:gd name="connsiteY0" fmla="*/ 236457 h 236459"/>
              <a:gd name="connsiteX1" fmla="*/ 200215 w 436351"/>
              <a:gd name="connsiteY1" fmla="*/ 112632 h 236459"/>
              <a:gd name="connsiteX2" fmla="*/ 435165 w 436351"/>
              <a:gd name="connsiteY2" fmla="*/ 1507 h 236459"/>
              <a:gd name="connsiteX3" fmla="*/ 285940 w 436351"/>
              <a:gd name="connsiteY3" fmla="*/ 52307 h 236459"/>
              <a:gd name="connsiteX4" fmla="*/ 165290 w 436351"/>
              <a:gd name="connsiteY4" fmla="*/ 109457 h 236459"/>
              <a:gd name="connsiteX5" fmla="*/ 190 w 436351"/>
              <a:gd name="connsiteY5" fmla="*/ 236457 h 23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351" h="236459">
                <a:moveTo>
                  <a:pt x="190" y="236457"/>
                </a:moveTo>
                <a:cubicBezTo>
                  <a:pt x="6011" y="236986"/>
                  <a:pt x="127719" y="151790"/>
                  <a:pt x="200215" y="112632"/>
                </a:cubicBezTo>
                <a:cubicBezTo>
                  <a:pt x="272711" y="73474"/>
                  <a:pt x="420878" y="11561"/>
                  <a:pt x="435165" y="1507"/>
                </a:cubicBezTo>
                <a:cubicBezTo>
                  <a:pt x="449452" y="-8547"/>
                  <a:pt x="330919" y="34315"/>
                  <a:pt x="285940" y="52307"/>
                </a:cubicBezTo>
                <a:cubicBezTo>
                  <a:pt x="240961" y="70299"/>
                  <a:pt x="207094" y="82469"/>
                  <a:pt x="165290" y="109457"/>
                </a:cubicBezTo>
                <a:cubicBezTo>
                  <a:pt x="123486" y="136444"/>
                  <a:pt x="-5631" y="235928"/>
                  <a:pt x="190" y="23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8FE33B5-387D-5D74-CAE6-615CE9950154}"/>
              </a:ext>
            </a:extLst>
          </p:cNvPr>
          <p:cNvSpPr/>
          <p:nvPr/>
        </p:nvSpPr>
        <p:spPr>
          <a:xfrm>
            <a:off x="9813432" y="5607014"/>
            <a:ext cx="137019" cy="539801"/>
          </a:xfrm>
          <a:custGeom>
            <a:avLst/>
            <a:gdLst>
              <a:gd name="connsiteX0" fmla="*/ 127493 w 137019"/>
              <a:gd name="connsiteY0" fmla="*/ 36 h 539801"/>
              <a:gd name="connsiteX1" fmla="*/ 130668 w 137019"/>
              <a:gd name="connsiteY1" fmla="*/ 184186 h 539801"/>
              <a:gd name="connsiteX2" fmla="*/ 41768 w 137019"/>
              <a:gd name="connsiteY2" fmla="*/ 273086 h 539801"/>
              <a:gd name="connsiteX3" fmla="*/ 493 w 137019"/>
              <a:gd name="connsiteY3" fmla="*/ 539786 h 539801"/>
              <a:gd name="connsiteX4" fmla="*/ 67168 w 137019"/>
              <a:gd name="connsiteY4" fmla="*/ 260386 h 539801"/>
              <a:gd name="connsiteX5" fmla="*/ 108443 w 137019"/>
              <a:gd name="connsiteY5" fmla="*/ 200061 h 539801"/>
              <a:gd name="connsiteX6" fmla="*/ 127493 w 137019"/>
              <a:gd name="connsiteY6" fmla="*/ 36 h 53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019" h="539801">
                <a:moveTo>
                  <a:pt x="127493" y="36"/>
                </a:moveTo>
                <a:cubicBezTo>
                  <a:pt x="131197" y="-2610"/>
                  <a:pt x="144956" y="138678"/>
                  <a:pt x="130668" y="184186"/>
                </a:cubicBezTo>
                <a:cubicBezTo>
                  <a:pt x="116380" y="229694"/>
                  <a:pt x="63464" y="213819"/>
                  <a:pt x="41768" y="273086"/>
                </a:cubicBezTo>
                <a:cubicBezTo>
                  <a:pt x="20072" y="332353"/>
                  <a:pt x="-3740" y="541903"/>
                  <a:pt x="493" y="539786"/>
                </a:cubicBezTo>
                <a:cubicBezTo>
                  <a:pt x="4726" y="537669"/>
                  <a:pt x="49176" y="317007"/>
                  <a:pt x="67168" y="260386"/>
                </a:cubicBezTo>
                <a:cubicBezTo>
                  <a:pt x="85160" y="203765"/>
                  <a:pt x="98389" y="239748"/>
                  <a:pt x="108443" y="200061"/>
                </a:cubicBezTo>
                <a:cubicBezTo>
                  <a:pt x="118497" y="160374"/>
                  <a:pt x="123789" y="2682"/>
                  <a:pt x="12749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C044AB65-B74E-BBAE-4FBA-5F305218E3DE}"/>
              </a:ext>
            </a:extLst>
          </p:cNvPr>
          <p:cNvSpPr/>
          <p:nvPr/>
        </p:nvSpPr>
        <p:spPr>
          <a:xfrm>
            <a:off x="9810750" y="6013304"/>
            <a:ext cx="269875" cy="498889"/>
          </a:xfrm>
          <a:custGeom>
            <a:avLst/>
            <a:gdLst>
              <a:gd name="connsiteX0" fmla="*/ 269875 w 269875"/>
              <a:gd name="connsiteY0" fmla="*/ 146 h 498889"/>
              <a:gd name="connsiteX1" fmla="*/ 171450 w 269875"/>
              <a:gd name="connsiteY1" fmla="*/ 314471 h 498889"/>
              <a:gd name="connsiteX2" fmla="*/ 0 w 269875"/>
              <a:gd name="connsiteY2" fmla="*/ 498621 h 498889"/>
              <a:gd name="connsiteX3" fmla="*/ 171450 w 269875"/>
              <a:gd name="connsiteY3" fmla="*/ 276371 h 498889"/>
              <a:gd name="connsiteX4" fmla="*/ 269875 w 269875"/>
              <a:gd name="connsiteY4" fmla="*/ 146 h 49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75" h="498889">
                <a:moveTo>
                  <a:pt x="269875" y="146"/>
                </a:moveTo>
                <a:cubicBezTo>
                  <a:pt x="269875" y="6496"/>
                  <a:pt x="216429" y="231392"/>
                  <a:pt x="171450" y="314471"/>
                </a:cubicBezTo>
                <a:cubicBezTo>
                  <a:pt x="126471" y="397550"/>
                  <a:pt x="0" y="504971"/>
                  <a:pt x="0" y="498621"/>
                </a:cubicBezTo>
                <a:cubicBezTo>
                  <a:pt x="0" y="492271"/>
                  <a:pt x="125942" y="356804"/>
                  <a:pt x="171450" y="276371"/>
                </a:cubicBezTo>
                <a:cubicBezTo>
                  <a:pt x="216958" y="195938"/>
                  <a:pt x="269875" y="-6204"/>
                  <a:pt x="269875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248D5A4-79CD-6A71-8BA7-2D40CAF4C2D3}"/>
              </a:ext>
            </a:extLst>
          </p:cNvPr>
          <p:cNvSpPr/>
          <p:nvPr/>
        </p:nvSpPr>
        <p:spPr>
          <a:xfrm>
            <a:off x="8886623" y="6476784"/>
            <a:ext cx="902605" cy="286938"/>
          </a:xfrm>
          <a:custGeom>
            <a:avLst/>
            <a:gdLst>
              <a:gd name="connsiteX0" fmla="*/ 202 w 902605"/>
              <a:gd name="connsiteY0" fmla="*/ 216 h 286938"/>
              <a:gd name="connsiteX1" fmla="*/ 400252 w 902605"/>
              <a:gd name="connsiteY1" fmla="*/ 38316 h 286938"/>
              <a:gd name="connsiteX2" fmla="*/ 898727 w 902605"/>
              <a:gd name="connsiteY2" fmla="*/ 285966 h 286938"/>
              <a:gd name="connsiteX3" fmla="*/ 622502 w 902605"/>
              <a:gd name="connsiteY3" fmla="*/ 120866 h 286938"/>
              <a:gd name="connsiteX4" fmla="*/ 451052 w 902605"/>
              <a:gd name="connsiteY4" fmla="*/ 28791 h 286938"/>
              <a:gd name="connsiteX5" fmla="*/ 202 w 902605"/>
              <a:gd name="connsiteY5" fmla="*/ 216 h 28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605" h="286938">
                <a:moveTo>
                  <a:pt x="202" y="216"/>
                </a:moveTo>
                <a:cubicBezTo>
                  <a:pt x="-8265" y="1803"/>
                  <a:pt x="250498" y="-9309"/>
                  <a:pt x="400252" y="38316"/>
                </a:cubicBezTo>
                <a:cubicBezTo>
                  <a:pt x="550006" y="85941"/>
                  <a:pt x="861685" y="272208"/>
                  <a:pt x="898727" y="285966"/>
                </a:cubicBezTo>
                <a:cubicBezTo>
                  <a:pt x="935769" y="299724"/>
                  <a:pt x="697114" y="163728"/>
                  <a:pt x="622502" y="120866"/>
                </a:cubicBezTo>
                <a:cubicBezTo>
                  <a:pt x="547890" y="78004"/>
                  <a:pt x="548419" y="52074"/>
                  <a:pt x="451052" y="28791"/>
                </a:cubicBezTo>
                <a:cubicBezTo>
                  <a:pt x="353685" y="5508"/>
                  <a:pt x="8669" y="-1371"/>
                  <a:pt x="202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35CD832-C9FF-E3C0-616E-4EC9F9EC62D6}"/>
              </a:ext>
            </a:extLst>
          </p:cNvPr>
          <p:cNvSpPr/>
          <p:nvPr/>
        </p:nvSpPr>
        <p:spPr>
          <a:xfrm>
            <a:off x="8890000" y="6691624"/>
            <a:ext cx="636869" cy="162234"/>
          </a:xfrm>
          <a:custGeom>
            <a:avLst/>
            <a:gdLst>
              <a:gd name="connsiteX0" fmla="*/ 0 w 636869"/>
              <a:gd name="connsiteY0" fmla="*/ 39376 h 162234"/>
              <a:gd name="connsiteX1" fmla="*/ 266700 w 636869"/>
              <a:gd name="connsiteY1" fmla="*/ 4451 h 162234"/>
              <a:gd name="connsiteX2" fmla="*/ 631825 w 636869"/>
              <a:gd name="connsiteY2" fmla="*/ 160026 h 162234"/>
              <a:gd name="connsiteX3" fmla="*/ 463550 w 636869"/>
              <a:gd name="connsiteY3" fmla="*/ 90176 h 162234"/>
              <a:gd name="connsiteX4" fmla="*/ 238125 w 636869"/>
              <a:gd name="connsiteY4" fmla="*/ 7626 h 162234"/>
              <a:gd name="connsiteX5" fmla="*/ 0 w 636869"/>
              <a:gd name="connsiteY5" fmla="*/ 39376 h 16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69" h="162234">
                <a:moveTo>
                  <a:pt x="0" y="39376"/>
                </a:moveTo>
                <a:cubicBezTo>
                  <a:pt x="4763" y="38847"/>
                  <a:pt x="161396" y="-15657"/>
                  <a:pt x="266700" y="4451"/>
                </a:cubicBezTo>
                <a:cubicBezTo>
                  <a:pt x="372004" y="24559"/>
                  <a:pt x="599017" y="145739"/>
                  <a:pt x="631825" y="160026"/>
                </a:cubicBezTo>
                <a:cubicBezTo>
                  <a:pt x="664633" y="174314"/>
                  <a:pt x="529167" y="115576"/>
                  <a:pt x="463550" y="90176"/>
                </a:cubicBezTo>
                <a:cubicBezTo>
                  <a:pt x="397933" y="64776"/>
                  <a:pt x="308504" y="16622"/>
                  <a:pt x="238125" y="7626"/>
                </a:cubicBezTo>
                <a:lnTo>
                  <a:pt x="0" y="393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D20120D-AB38-6B1C-6F37-B92617129A0C}"/>
              </a:ext>
            </a:extLst>
          </p:cNvPr>
          <p:cNvSpPr/>
          <p:nvPr/>
        </p:nvSpPr>
        <p:spPr>
          <a:xfrm>
            <a:off x="8874012" y="6636214"/>
            <a:ext cx="733754" cy="224966"/>
          </a:xfrm>
          <a:custGeom>
            <a:avLst/>
            <a:gdLst>
              <a:gd name="connsiteX0" fmla="*/ 113 w 733754"/>
              <a:gd name="connsiteY0" fmla="*/ 75736 h 224966"/>
              <a:gd name="connsiteX1" fmla="*/ 285863 w 733754"/>
              <a:gd name="connsiteY1" fmla="*/ 21761 h 224966"/>
              <a:gd name="connsiteX2" fmla="*/ 425563 w 733754"/>
              <a:gd name="connsiteY2" fmla="*/ 37636 h 224966"/>
              <a:gd name="connsiteX3" fmla="*/ 733538 w 733754"/>
              <a:gd name="connsiteY3" fmla="*/ 224961 h 224966"/>
              <a:gd name="connsiteX4" fmla="*/ 374763 w 733754"/>
              <a:gd name="connsiteY4" fmla="*/ 31286 h 224966"/>
              <a:gd name="connsiteX5" fmla="*/ 320788 w 733754"/>
              <a:gd name="connsiteY5" fmla="*/ 2711 h 224966"/>
              <a:gd name="connsiteX6" fmla="*/ 113 w 733754"/>
              <a:gd name="connsiteY6" fmla="*/ 75736 h 22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754" h="224966">
                <a:moveTo>
                  <a:pt x="113" y="75736"/>
                </a:moveTo>
                <a:cubicBezTo>
                  <a:pt x="-5708" y="78911"/>
                  <a:pt x="214955" y="28111"/>
                  <a:pt x="285863" y="21761"/>
                </a:cubicBezTo>
                <a:cubicBezTo>
                  <a:pt x="356771" y="15411"/>
                  <a:pt x="350951" y="3769"/>
                  <a:pt x="425563" y="37636"/>
                </a:cubicBezTo>
                <a:cubicBezTo>
                  <a:pt x="500175" y="71503"/>
                  <a:pt x="742005" y="226019"/>
                  <a:pt x="733538" y="224961"/>
                </a:cubicBezTo>
                <a:cubicBezTo>
                  <a:pt x="725071" y="223903"/>
                  <a:pt x="374763" y="31286"/>
                  <a:pt x="374763" y="31286"/>
                </a:cubicBezTo>
                <a:cubicBezTo>
                  <a:pt x="305971" y="-5756"/>
                  <a:pt x="380055" y="-1522"/>
                  <a:pt x="320788" y="2711"/>
                </a:cubicBezTo>
                <a:cubicBezTo>
                  <a:pt x="261521" y="6944"/>
                  <a:pt x="5934" y="72561"/>
                  <a:pt x="113" y="75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0228AD6B-F50A-9E5A-84B1-FA54F1E224F7}"/>
              </a:ext>
            </a:extLst>
          </p:cNvPr>
          <p:cNvSpPr/>
          <p:nvPr/>
        </p:nvSpPr>
        <p:spPr>
          <a:xfrm>
            <a:off x="9026303" y="6729846"/>
            <a:ext cx="156467" cy="142748"/>
          </a:xfrm>
          <a:custGeom>
            <a:avLst/>
            <a:gdLst>
              <a:gd name="connsiteX0" fmla="*/ 3397 w 156467"/>
              <a:gd name="connsiteY0" fmla="*/ 1154 h 142748"/>
              <a:gd name="connsiteX1" fmla="*/ 155797 w 156467"/>
              <a:gd name="connsiteY1" fmla="*/ 140854 h 142748"/>
              <a:gd name="connsiteX2" fmla="*/ 57372 w 156467"/>
              <a:gd name="connsiteY2" fmla="*/ 77354 h 142748"/>
              <a:gd name="connsiteX3" fmla="*/ 3397 w 156467"/>
              <a:gd name="connsiteY3" fmla="*/ 1154 h 14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67" h="142748">
                <a:moveTo>
                  <a:pt x="3397" y="1154"/>
                </a:moveTo>
                <a:cubicBezTo>
                  <a:pt x="19801" y="11737"/>
                  <a:pt x="146801" y="128154"/>
                  <a:pt x="155797" y="140854"/>
                </a:cubicBezTo>
                <a:cubicBezTo>
                  <a:pt x="164793" y="153554"/>
                  <a:pt x="80655" y="99050"/>
                  <a:pt x="57372" y="77354"/>
                </a:cubicBezTo>
                <a:cubicBezTo>
                  <a:pt x="34089" y="55658"/>
                  <a:pt x="-13007" y="-9429"/>
                  <a:pt x="3397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E1C11349-F334-81F8-75FE-C7387E3D1039}"/>
              </a:ext>
            </a:extLst>
          </p:cNvPr>
          <p:cNvSpPr/>
          <p:nvPr/>
        </p:nvSpPr>
        <p:spPr>
          <a:xfrm>
            <a:off x="9077231" y="6714802"/>
            <a:ext cx="154465" cy="148077"/>
          </a:xfrm>
          <a:custGeom>
            <a:avLst/>
            <a:gdLst>
              <a:gd name="connsiteX0" fmla="*/ 94 w 154465"/>
              <a:gd name="connsiteY0" fmla="*/ 323 h 148077"/>
              <a:gd name="connsiteX1" fmla="*/ 146144 w 154465"/>
              <a:gd name="connsiteY1" fmla="*/ 143198 h 148077"/>
              <a:gd name="connsiteX2" fmla="*/ 123919 w 154465"/>
              <a:gd name="connsiteY2" fmla="*/ 105098 h 148077"/>
              <a:gd name="connsiteX3" fmla="*/ 94 w 154465"/>
              <a:gd name="connsiteY3" fmla="*/ 323 h 14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65" h="148077">
                <a:moveTo>
                  <a:pt x="94" y="323"/>
                </a:moveTo>
                <a:cubicBezTo>
                  <a:pt x="3798" y="6673"/>
                  <a:pt x="125507" y="125736"/>
                  <a:pt x="146144" y="143198"/>
                </a:cubicBezTo>
                <a:cubicBezTo>
                  <a:pt x="166781" y="160660"/>
                  <a:pt x="145086" y="127323"/>
                  <a:pt x="123919" y="105098"/>
                </a:cubicBezTo>
                <a:cubicBezTo>
                  <a:pt x="102752" y="82873"/>
                  <a:pt x="-3610" y="-6027"/>
                  <a:pt x="94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1F2F1DA-DFDD-A01D-439C-FFAF6B2FACDE}"/>
              </a:ext>
            </a:extLst>
          </p:cNvPr>
          <p:cNvSpPr/>
          <p:nvPr/>
        </p:nvSpPr>
        <p:spPr>
          <a:xfrm>
            <a:off x="9864454" y="6597650"/>
            <a:ext cx="339326" cy="95250"/>
          </a:xfrm>
          <a:custGeom>
            <a:avLst/>
            <a:gdLst>
              <a:gd name="connsiteX0" fmla="*/ 311421 w 339326"/>
              <a:gd name="connsiteY0" fmla="*/ 0 h 95250"/>
              <a:gd name="connsiteX1" fmla="*/ 260621 w 339326"/>
              <a:gd name="connsiteY1" fmla="*/ 63500 h 95250"/>
              <a:gd name="connsiteX2" fmla="*/ 271 w 339326"/>
              <a:gd name="connsiteY2" fmla="*/ 95250 h 95250"/>
              <a:gd name="connsiteX3" fmla="*/ 314596 w 339326"/>
              <a:gd name="connsiteY3" fmla="*/ 63500 h 95250"/>
              <a:gd name="connsiteX4" fmla="*/ 311421 w 339326"/>
              <a:gd name="connsiteY4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26" h="95250">
                <a:moveTo>
                  <a:pt x="311421" y="0"/>
                </a:moveTo>
                <a:cubicBezTo>
                  <a:pt x="302425" y="0"/>
                  <a:pt x="312479" y="47625"/>
                  <a:pt x="260621" y="63500"/>
                </a:cubicBezTo>
                <a:cubicBezTo>
                  <a:pt x="208763" y="79375"/>
                  <a:pt x="-8725" y="95250"/>
                  <a:pt x="271" y="95250"/>
                </a:cubicBezTo>
                <a:cubicBezTo>
                  <a:pt x="9267" y="95250"/>
                  <a:pt x="261679" y="76200"/>
                  <a:pt x="314596" y="63500"/>
                </a:cubicBezTo>
                <a:cubicBezTo>
                  <a:pt x="367513" y="50800"/>
                  <a:pt x="320417" y="0"/>
                  <a:pt x="3114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AEF3B90-FFBB-5F7E-5CF7-7638F45B9A46}"/>
              </a:ext>
            </a:extLst>
          </p:cNvPr>
          <p:cNvSpPr/>
          <p:nvPr/>
        </p:nvSpPr>
        <p:spPr>
          <a:xfrm>
            <a:off x="6346195" y="5649675"/>
            <a:ext cx="334355" cy="204276"/>
          </a:xfrm>
          <a:custGeom>
            <a:avLst/>
            <a:gdLst>
              <a:gd name="connsiteX0" fmla="*/ 334005 w 334355"/>
              <a:gd name="connsiteY0" fmla="*/ 11 h 204276"/>
              <a:gd name="connsiteX1" fmla="*/ 225148 w 334355"/>
              <a:gd name="connsiteY1" fmla="*/ 50811 h 204276"/>
              <a:gd name="connsiteX2" fmla="*/ 87262 w 334355"/>
              <a:gd name="connsiteY2" fmla="*/ 163296 h 204276"/>
              <a:gd name="connsiteX3" fmla="*/ 176 w 334355"/>
              <a:gd name="connsiteY3" fmla="*/ 203211 h 204276"/>
              <a:gd name="connsiteX4" fmla="*/ 109034 w 334355"/>
              <a:gd name="connsiteY4" fmla="*/ 127011 h 204276"/>
              <a:gd name="connsiteX5" fmla="*/ 188862 w 334355"/>
              <a:gd name="connsiteY5" fmla="*/ 54439 h 204276"/>
              <a:gd name="connsiteX6" fmla="*/ 334005 w 334355"/>
              <a:gd name="connsiteY6" fmla="*/ 11 h 20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355" h="204276">
                <a:moveTo>
                  <a:pt x="334005" y="11"/>
                </a:moveTo>
                <a:cubicBezTo>
                  <a:pt x="340053" y="-594"/>
                  <a:pt x="266272" y="23597"/>
                  <a:pt x="225148" y="50811"/>
                </a:cubicBezTo>
                <a:cubicBezTo>
                  <a:pt x="184024" y="78025"/>
                  <a:pt x="124757" y="137896"/>
                  <a:pt x="87262" y="163296"/>
                </a:cubicBezTo>
                <a:cubicBezTo>
                  <a:pt x="49767" y="188696"/>
                  <a:pt x="-3453" y="209258"/>
                  <a:pt x="176" y="203211"/>
                </a:cubicBezTo>
                <a:cubicBezTo>
                  <a:pt x="3805" y="197164"/>
                  <a:pt x="77586" y="151806"/>
                  <a:pt x="109034" y="127011"/>
                </a:cubicBezTo>
                <a:cubicBezTo>
                  <a:pt x="140482" y="102216"/>
                  <a:pt x="155600" y="77420"/>
                  <a:pt x="188862" y="54439"/>
                </a:cubicBezTo>
                <a:cubicBezTo>
                  <a:pt x="222124" y="31458"/>
                  <a:pt x="327957" y="616"/>
                  <a:pt x="334005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ED3FCA82-F4E4-DFF5-009A-D6F8352EF73F}"/>
              </a:ext>
            </a:extLst>
          </p:cNvPr>
          <p:cNvSpPr/>
          <p:nvPr/>
        </p:nvSpPr>
        <p:spPr>
          <a:xfrm>
            <a:off x="6621987" y="5696854"/>
            <a:ext cx="84439" cy="195951"/>
          </a:xfrm>
          <a:custGeom>
            <a:avLst/>
            <a:gdLst>
              <a:gd name="connsiteX0" fmla="*/ 29184 w 84439"/>
              <a:gd name="connsiteY0" fmla="*/ 3 h 195951"/>
              <a:gd name="connsiteX1" fmla="*/ 61842 w 84439"/>
              <a:gd name="connsiteY1" fmla="*/ 112489 h 195951"/>
              <a:gd name="connsiteX2" fmla="*/ 156 w 84439"/>
              <a:gd name="connsiteY2" fmla="*/ 195946 h 195951"/>
              <a:gd name="connsiteX3" fmla="*/ 83613 w 84439"/>
              <a:gd name="connsiteY3" fmla="*/ 116117 h 195951"/>
              <a:gd name="connsiteX4" fmla="*/ 29184 w 84439"/>
              <a:gd name="connsiteY4" fmla="*/ 3 h 19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39" h="195951">
                <a:moveTo>
                  <a:pt x="29184" y="3"/>
                </a:moveTo>
                <a:cubicBezTo>
                  <a:pt x="25555" y="-602"/>
                  <a:pt x="66680" y="79832"/>
                  <a:pt x="61842" y="112489"/>
                </a:cubicBezTo>
                <a:cubicBezTo>
                  <a:pt x="57004" y="145146"/>
                  <a:pt x="-3473" y="195341"/>
                  <a:pt x="156" y="195946"/>
                </a:cubicBezTo>
                <a:cubicBezTo>
                  <a:pt x="3784" y="196551"/>
                  <a:pt x="75146" y="142122"/>
                  <a:pt x="83613" y="116117"/>
                </a:cubicBezTo>
                <a:cubicBezTo>
                  <a:pt x="92080" y="90112"/>
                  <a:pt x="32813" y="608"/>
                  <a:pt x="29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F13FFD-FA24-6E97-DBEB-1DEBAB57BA5E}"/>
              </a:ext>
            </a:extLst>
          </p:cNvPr>
          <p:cNvSpPr/>
          <p:nvPr/>
        </p:nvSpPr>
        <p:spPr>
          <a:xfrm>
            <a:off x="6165646" y="5787535"/>
            <a:ext cx="474712" cy="161765"/>
          </a:xfrm>
          <a:custGeom>
            <a:avLst/>
            <a:gdLst>
              <a:gd name="connsiteX0" fmla="*/ 474640 w 474712"/>
              <a:gd name="connsiteY0" fmla="*/ 36 h 161765"/>
              <a:gd name="connsiteX1" fmla="*/ 293211 w 474712"/>
              <a:gd name="connsiteY1" fmla="*/ 83494 h 161765"/>
              <a:gd name="connsiteX2" fmla="*/ 278697 w 474712"/>
              <a:gd name="connsiteY2" fmla="*/ 112522 h 161765"/>
              <a:gd name="connsiteX3" fmla="*/ 144440 w 474712"/>
              <a:gd name="connsiteY3" fmla="*/ 156065 h 161765"/>
              <a:gd name="connsiteX4" fmla="*/ 2925 w 474712"/>
              <a:gd name="connsiteY4" fmla="*/ 159694 h 161765"/>
              <a:gd name="connsiteX5" fmla="*/ 282325 w 474712"/>
              <a:gd name="connsiteY5" fmla="*/ 141551 h 161765"/>
              <a:gd name="connsiteX6" fmla="*/ 314983 w 474712"/>
              <a:gd name="connsiteY6" fmla="*/ 94379 h 161765"/>
              <a:gd name="connsiteX7" fmla="*/ 474640 w 474712"/>
              <a:gd name="connsiteY7" fmla="*/ 36 h 16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712" h="161765">
                <a:moveTo>
                  <a:pt x="474640" y="36"/>
                </a:moveTo>
                <a:cubicBezTo>
                  <a:pt x="471012" y="-1778"/>
                  <a:pt x="325868" y="64746"/>
                  <a:pt x="293211" y="83494"/>
                </a:cubicBezTo>
                <a:cubicBezTo>
                  <a:pt x="260554" y="102242"/>
                  <a:pt x="303492" y="100427"/>
                  <a:pt x="278697" y="112522"/>
                </a:cubicBezTo>
                <a:cubicBezTo>
                  <a:pt x="253902" y="124617"/>
                  <a:pt x="190402" y="148203"/>
                  <a:pt x="144440" y="156065"/>
                </a:cubicBezTo>
                <a:cubicBezTo>
                  <a:pt x="98478" y="163927"/>
                  <a:pt x="-20056" y="162113"/>
                  <a:pt x="2925" y="159694"/>
                </a:cubicBezTo>
                <a:cubicBezTo>
                  <a:pt x="25906" y="157275"/>
                  <a:pt x="230315" y="152437"/>
                  <a:pt x="282325" y="141551"/>
                </a:cubicBezTo>
                <a:cubicBezTo>
                  <a:pt x="334335" y="130665"/>
                  <a:pt x="285350" y="117360"/>
                  <a:pt x="314983" y="94379"/>
                </a:cubicBezTo>
                <a:cubicBezTo>
                  <a:pt x="344616" y="71398"/>
                  <a:pt x="478268" y="1850"/>
                  <a:pt x="474640" y="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F1C089A-526C-BEE4-D546-9AF33ED787FF}"/>
              </a:ext>
            </a:extLst>
          </p:cNvPr>
          <p:cNvSpPr/>
          <p:nvPr/>
        </p:nvSpPr>
        <p:spPr>
          <a:xfrm>
            <a:off x="6117360" y="5964946"/>
            <a:ext cx="363255" cy="130936"/>
          </a:xfrm>
          <a:custGeom>
            <a:avLst/>
            <a:gdLst>
              <a:gd name="connsiteX0" fmla="*/ 359640 w 363255"/>
              <a:gd name="connsiteY0" fmla="*/ 425 h 130936"/>
              <a:gd name="connsiteX1" fmla="*/ 4040 w 363255"/>
              <a:gd name="connsiteY1" fmla="*/ 127425 h 130936"/>
              <a:gd name="connsiteX2" fmla="*/ 178211 w 363255"/>
              <a:gd name="connsiteY2" fmla="*/ 87511 h 130936"/>
              <a:gd name="connsiteX3" fmla="*/ 359640 w 363255"/>
              <a:gd name="connsiteY3" fmla="*/ 425 h 13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255" h="130936">
                <a:moveTo>
                  <a:pt x="359640" y="425"/>
                </a:moveTo>
                <a:cubicBezTo>
                  <a:pt x="330612" y="7077"/>
                  <a:pt x="34278" y="112911"/>
                  <a:pt x="4040" y="127425"/>
                </a:cubicBezTo>
                <a:cubicBezTo>
                  <a:pt x="-26198" y="141939"/>
                  <a:pt x="121363" y="108073"/>
                  <a:pt x="178211" y="87511"/>
                </a:cubicBezTo>
                <a:cubicBezTo>
                  <a:pt x="235059" y="66949"/>
                  <a:pt x="388668" y="-6227"/>
                  <a:pt x="359640" y="4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B98952D-96A8-3BE1-D251-0F91AD2B60C3}"/>
              </a:ext>
            </a:extLst>
          </p:cNvPr>
          <p:cNvSpPr/>
          <p:nvPr/>
        </p:nvSpPr>
        <p:spPr>
          <a:xfrm>
            <a:off x="6031920" y="5783912"/>
            <a:ext cx="477827" cy="109965"/>
          </a:xfrm>
          <a:custGeom>
            <a:avLst/>
            <a:gdLst>
              <a:gd name="connsiteX0" fmla="*/ 2394 w 477827"/>
              <a:gd name="connsiteY0" fmla="*/ 3659 h 109965"/>
              <a:gd name="connsiteX1" fmla="*/ 162051 w 477827"/>
              <a:gd name="connsiteY1" fmla="*/ 43574 h 109965"/>
              <a:gd name="connsiteX2" fmla="*/ 325337 w 477827"/>
              <a:gd name="connsiteY2" fmla="*/ 83488 h 109965"/>
              <a:gd name="connsiteX3" fmla="*/ 477737 w 477827"/>
              <a:gd name="connsiteY3" fmla="*/ 31 h 109965"/>
              <a:gd name="connsiteX4" fmla="*/ 347109 w 477827"/>
              <a:gd name="connsiteY4" fmla="*/ 94374 h 109965"/>
              <a:gd name="connsiteX5" fmla="*/ 314451 w 477827"/>
              <a:gd name="connsiteY5" fmla="*/ 101631 h 109965"/>
              <a:gd name="connsiteX6" fmla="*/ 2394 w 477827"/>
              <a:gd name="connsiteY6" fmla="*/ 3659 h 10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827" h="109965">
                <a:moveTo>
                  <a:pt x="2394" y="3659"/>
                </a:moveTo>
                <a:cubicBezTo>
                  <a:pt x="-23006" y="-6017"/>
                  <a:pt x="162051" y="43574"/>
                  <a:pt x="162051" y="43574"/>
                </a:cubicBezTo>
                <a:cubicBezTo>
                  <a:pt x="215875" y="56879"/>
                  <a:pt x="272723" y="90745"/>
                  <a:pt x="325337" y="83488"/>
                </a:cubicBezTo>
                <a:cubicBezTo>
                  <a:pt x="377951" y="76231"/>
                  <a:pt x="474108" y="-1783"/>
                  <a:pt x="477737" y="31"/>
                </a:cubicBezTo>
                <a:cubicBezTo>
                  <a:pt x="481366" y="1845"/>
                  <a:pt x="374323" y="77441"/>
                  <a:pt x="347109" y="94374"/>
                </a:cubicBezTo>
                <a:cubicBezTo>
                  <a:pt x="319895" y="111307"/>
                  <a:pt x="368880" y="115540"/>
                  <a:pt x="314451" y="101631"/>
                </a:cubicBezTo>
                <a:cubicBezTo>
                  <a:pt x="260022" y="87722"/>
                  <a:pt x="27794" y="13335"/>
                  <a:pt x="2394" y="3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650DA32D-4AC8-9146-4E06-8EA40235E798}"/>
              </a:ext>
            </a:extLst>
          </p:cNvPr>
          <p:cNvSpPr/>
          <p:nvPr/>
        </p:nvSpPr>
        <p:spPr>
          <a:xfrm>
            <a:off x="5845602" y="5624160"/>
            <a:ext cx="570634" cy="112215"/>
          </a:xfrm>
          <a:custGeom>
            <a:avLst/>
            <a:gdLst>
              <a:gd name="connsiteX0" fmla="*/ 27 w 570634"/>
              <a:gd name="connsiteY0" fmla="*/ 126 h 112215"/>
              <a:gd name="connsiteX1" fmla="*/ 181455 w 570634"/>
              <a:gd name="connsiteY1" fmla="*/ 83583 h 112215"/>
              <a:gd name="connsiteX2" fmla="*/ 569712 w 570634"/>
              <a:gd name="connsiteY2" fmla="*/ 69069 h 112215"/>
              <a:gd name="connsiteX3" fmla="*/ 286684 w 570634"/>
              <a:gd name="connsiteY3" fmla="*/ 101726 h 112215"/>
              <a:gd name="connsiteX4" fmla="*/ 192341 w 570634"/>
              <a:gd name="connsiteY4" fmla="*/ 105354 h 112215"/>
              <a:gd name="connsiteX5" fmla="*/ 27 w 570634"/>
              <a:gd name="connsiteY5" fmla="*/ 126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634" h="112215">
                <a:moveTo>
                  <a:pt x="27" y="126"/>
                </a:moveTo>
                <a:cubicBezTo>
                  <a:pt x="-1787" y="-3502"/>
                  <a:pt x="86508" y="72093"/>
                  <a:pt x="181455" y="83583"/>
                </a:cubicBezTo>
                <a:cubicBezTo>
                  <a:pt x="276402" y="95073"/>
                  <a:pt x="552174" y="66045"/>
                  <a:pt x="569712" y="69069"/>
                </a:cubicBezTo>
                <a:cubicBezTo>
                  <a:pt x="587250" y="72093"/>
                  <a:pt x="349579" y="95679"/>
                  <a:pt x="286684" y="101726"/>
                </a:cubicBezTo>
                <a:cubicBezTo>
                  <a:pt x="223789" y="107774"/>
                  <a:pt x="234070" y="119868"/>
                  <a:pt x="192341" y="105354"/>
                </a:cubicBezTo>
                <a:cubicBezTo>
                  <a:pt x="150612" y="90840"/>
                  <a:pt x="1841" y="3754"/>
                  <a:pt x="27" y="1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2448C9F-CB40-7255-24A1-72AD2B87E776}"/>
              </a:ext>
            </a:extLst>
          </p:cNvPr>
          <p:cNvSpPr/>
          <p:nvPr/>
        </p:nvSpPr>
        <p:spPr>
          <a:xfrm>
            <a:off x="5968511" y="6037938"/>
            <a:ext cx="498365" cy="118194"/>
          </a:xfrm>
          <a:custGeom>
            <a:avLst/>
            <a:gdLst>
              <a:gd name="connsiteX0" fmla="*/ 4118 w 498365"/>
              <a:gd name="connsiteY0" fmla="*/ 105233 h 118194"/>
              <a:gd name="connsiteX1" fmla="*/ 272632 w 498365"/>
              <a:gd name="connsiteY1" fmla="*/ 76205 h 118194"/>
              <a:gd name="connsiteX2" fmla="*/ 497603 w 498365"/>
              <a:gd name="connsiteY2" fmla="*/ 5 h 118194"/>
              <a:gd name="connsiteX3" fmla="*/ 337946 w 498365"/>
              <a:gd name="connsiteY3" fmla="*/ 72576 h 118194"/>
              <a:gd name="connsiteX4" fmla="*/ 123860 w 498365"/>
              <a:gd name="connsiteY4" fmla="*/ 116119 h 118194"/>
              <a:gd name="connsiteX5" fmla="*/ 4118 w 498365"/>
              <a:gd name="connsiteY5" fmla="*/ 105233 h 11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365" h="118194">
                <a:moveTo>
                  <a:pt x="4118" y="105233"/>
                </a:moveTo>
                <a:cubicBezTo>
                  <a:pt x="28913" y="98581"/>
                  <a:pt x="190385" y="93743"/>
                  <a:pt x="272632" y="76205"/>
                </a:cubicBezTo>
                <a:cubicBezTo>
                  <a:pt x="354880" y="58667"/>
                  <a:pt x="486717" y="610"/>
                  <a:pt x="497603" y="5"/>
                </a:cubicBezTo>
                <a:cubicBezTo>
                  <a:pt x="508489" y="-600"/>
                  <a:pt x="400236" y="53224"/>
                  <a:pt x="337946" y="72576"/>
                </a:cubicBezTo>
                <a:cubicBezTo>
                  <a:pt x="275656" y="91928"/>
                  <a:pt x="175265" y="109467"/>
                  <a:pt x="123860" y="116119"/>
                </a:cubicBezTo>
                <a:cubicBezTo>
                  <a:pt x="72455" y="122771"/>
                  <a:pt x="-20677" y="111885"/>
                  <a:pt x="4118" y="105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CDEE8C2C-CD2E-2CC0-862A-DE332C803363}"/>
              </a:ext>
            </a:extLst>
          </p:cNvPr>
          <p:cNvSpPr/>
          <p:nvPr/>
        </p:nvSpPr>
        <p:spPr>
          <a:xfrm>
            <a:off x="6781345" y="5197277"/>
            <a:ext cx="98976" cy="140003"/>
          </a:xfrm>
          <a:custGeom>
            <a:avLst/>
            <a:gdLst>
              <a:gd name="connsiteX0" fmla="*/ 89355 w 98976"/>
              <a:gd name="connsiteY0" fmla="*/ 198 h 140003"/>
              <a:gd name="connsiteX1" fmla="*/ 98880 w 98976"/>
              <a:gd name="connsiteY1" fmla="*/ 66873 h 140003"/>
              <a:gd name="connsiteX2" fmla="*/ 83005 w 98976"/>
              <a:gd name="connsiteY2" fmla="*/ 127198 h 140003"/>
              <a:gd name="connsiteX3" fmla="*/ 455 w 98976"/>
              <a:gd name="connsiteY3" fmla="*/ 139898 h 140003"/>
              <a:gd name="connsiteX4" fmla="*/ 51255 w 98976"/>
              <a:gd name="connsiteY4" fmla="*/ 124023 h 140003"/>
              <a:gd name="connsiteX5" fmla="*/ 83005 w 98976"/>
              <a:gd name="connsiteY5" fmla="*/ 89098 h 140003"/>
              <a:gd name="connsiteX6" fmla="*/ 89355 w 98976"/>
              <a:gd name="connsiteY6" fmla="*/ 198 h 1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76" h="140003">
                <a:moveTo>
                  <a:pt x="89355" y="198"/>
                </a:moveTo>
                <a:cubicBezTo>
                  <a:pt x="92001" y="-3506"/>
                  <a:pt x="99938" y="45706"/>
                  <a:pt x="98880" y="66873"/>
                </a:cubicBezTo>
                <a:cubicBezTo>
                  <a:pt x="97822" y="88040"/>
                  <a:pt x="99409" y="115027"/>
                  <a:pt x="83005" y="127198"/>
                </a:cubicBezTo>
                <a:cubicBezTo>
                  <a:pt x="66601" y="139369"/>
                  <a:pt x="5747" y="140427"/>
                  <a:pt x="455" y="139898"/>
                </a:cubicBezTo>
                <a:cubicBezTo>
                  <a:pt x="-4837" y="139369"/>
                  <a:pt x="37497" y="132490"/>
                  <a:pt x="51255" y="124023"/>
                </a:cubicBezTo>
                <a:cubicBezTo>
                  <a:pt x="65013" y="115556"/>
                  <a:pt x="75067" y="105502"/>
                  <a:pt x="83005" y="89098"/>
                </a:cubicBezTo>
                <a:cubicBezTo>
                  <a:pt x="90943" y="72694"/>
                  <a:pt x="86709" y="3902"/>
                  <a:pt x="89355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DB6C3A6-C147-F5AB-C770-A2D96E6ED875}"/>
              </a:ext>
            </a:extLst>
          </p:cNvPr>
          <p:cNvSpPr/>
          <p:nvPr/>
        </p:nvSpPr>
        <p:spPr>
          <a:xfrm>
            <a:off x="6749970" y="5186374"/>
            <a:ext cx="120735" cy="131758"/>
          </a:xfrm>
          <a:custGeom>
            <a:avLst/>
            <a:gdLst>
              <a:gd name="connsiteX0" fmla="*/ 120730 w 120735"/>
              <a:gd name="connsiteY0" fmla="*/ 11101 h 131758"/>
              <a:gd name="connsiteX1" fmla="*/ 63580 w 120735"/>
              <a:gd name="connsiteY1" fmla="*/ 1576 h 131758"/>
              <a:gd name="connsiteX2" fmla="*/ 19130 w 120735"/>
              <a:gd name="connsiteY2" fmla="*/ 49201 h 131758"/>
              <a:gd name="connsiteX3" fmla="*/ 80 w 120735"/>
              <a:gd name="connsiteY3" fmla="*/ 80951 h 131758"/>
              <a:gd name="connsiteX4" fmla="*/ 25480 w 120735"/>
              <a:gd name="connsiteY4" fmla="*/ 131751 h 131758"/>
              <a:gd name="connsiteX5" fmla="*/ 9605 w 120735"/>
              <a:gd name="connsiteY5" fmla="*/ 84126 h 131758"/>
              <a:gd name="connsiteX6" fmla="*/ 66755 w 120735"/>
              <a:gd name="connsiteY6" fmla="*/ 7926 h 131758"/>
              <a:gd name="connsiteX7" fmla="*/ 120730 w 120735"/>
              <a:gd name="connsiteY7" fmla="*/ 11101 h 1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35" h="131758">
                <a:moveTo>
                  <a:pt x="120730" y="11101"/>
                </a:moveTo>
                <a:cubicBezTo>
                  <a:pt x="120201" y="10043"/>
                  <a:pt x="80513" y="-4774"/>
                  <a:pt x="63580" y="1576"/>
                </a:cubicBezTo>
                <a:cubicBezTo>
                  <a:pt x="46647" y="7926"/>
                  <a:pt x="29713" y="35972"/>
                  <a:pt x="19130" y="49201"/>
                </a:cubicBezTo>
                <a:cubicBezTo>
                  <a:pt x="8547" y="62430"/>
                  <a:pt x="-978" y="67193"/>
                  <a:pt x="80" y="80951"/>
                </a:cubicBezTo>
                <a:cubicBezTo>
                  <a:pt x="1138" y="94709"/>
                  <a:pt x="23893" y="131222"/>
                  <a:pt x="25480" y="131751"/>
                </a:cubicBezTo>
                <a:cubicBezTo>
                  <a:pt x="27067" y="132280"/>
                  <a:pt x="2726" y="104763"/>
                  <a:pt x="9605" y="84126"/>
                </a:cubicBezTo>
                <a:cubicBezTo>
                  <a:pt x="16484" y="63489"/>
                  <a:pt x="52997" y="19568"/>
                  <a:pt x="66755" y="7926"/>
                </a:cubicBezTo>
                <a:cubicBezTo>
                  <a:pt x="80513" y="-3716"/>
                  <a:pt x="121259" y="12159"/>
                  <a:pt x="120730" y="1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5C6D84B-20FD-95EA-9332-87DEA92FA256}"/>
              </a:ext>
            </a:extLst>
          </p:cNvPr>
          <p:cNvSpPr/>
          <p:nvPr/>
        </p:nvSpPr>
        <p:spPr>
          <a:xfrm>
            <a:off x="6732880" y="5174726"/>
            <a:ext cx="128365" cy="175547"/>
          </a:xfrm>
          <a:custGeom>
            <a:avLst/>
            <a:gdLst>
              <a:gd name="connsiteX0" fmla="*/ 128295 w 128365"/>
              <a:gd name="connsiteY0" fmla="*/ 10049 h 175547"/>
              <a:gd name="connsiteX1" fmla="*/ 64795 w 128365"/>
              <a:gd name="connsiteY1" fmla="*/ 3699 h 175547"/>
              <a:gd name="connsiteX2" fmla="*/ 4470 w 128365"/>
              <a:gd name="connsiteY2" fmla="*/ 76724 h 175547"/>
              <a:gd name="connsiteX3" fmla="*/ 7645 w 128365"/>
              <a:gd name="connsiteY3" fmla="*/ 124349 h 175547"/>
              <a:gd name="connsiteX4" fmla="*/ 33045 w 128365"/>
              <a:gd name="connsiteY4" fmla="*/ 175149 h 175547"/>
              <a:gd name="connsiteX5" fmla="*/ 10820 w 128365"/>
              <a:gd name="connsiteY5" fmla="*/ 95774 h 175547"/>
              <a:gd name="connsiteX6" fmla="*/ 58445 w 128365"/>
              <a:gd name="connsiteY6" fmla="*/ 16399 h 175547"/>
              <a:gd name="connsiteX7" fmla="*/ 77495 w 128365"/>
              <a:gd name="connsiteY7" fmla="*/ 3699 h 175547"/>
              <a:gd name="connsiteX8" fmla="*/ 128295 w 128365"/>
              <a:gd name="connsiteY8" fmla="*/ 10049 h 17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65" h="175547">
                <a:moveTo>
                  <a:pt x="128295" y="10049"/>
                </a:moveTo>
                <a:cubicBezTo>
                  <a:pt x="126178" y="10049"/>
                  <a:pt x="85432" y="-7413"/>
                  <a:pt x="64795" y="3699"/>
                </a:cubicBezTo>
                <a:cubicBezTo>
                  <a:pt x="44158" y="14811"/>
                  <a:pt x="13995" y="56616"/>
                  <a:pt x="4470" y="76724"/>
                </a:cubicBezTo>
                <a:cubicBezTo>
                  <a:pt x="-5055" y="96832"/>
                  <a:pt x="2882" y="107945"/>
                  <a:pt x="7645" y="124349"/>
                </a:cubicBezTo>
                <a:cubicBezTo>
                  <a:pt x="12408" y="140753"/>
                  <a:pt x="32516" y="179912"/>
                  <a:pt x="33045" y="175149"/>
                </a:cubicBezTo>
                <a:cubicBezTo>
                  <a:pt x="33574" y="170387"/>
                  <a:pt x="6587" y="122232"/>
                  <a:pt x="10820" y="95774"/>
                </a:cubicBezTo>
                <a:cubicBezTo>
                  <a:pt x="15053" y="69316"/>
                  <a:pt x="58445" y="16399"/>
                  <a:pt x="58445" y="16399"/>
                </a:cubicBezTo>
                <a:cubicBezTo>
                  <a:pt x="69557" y="1053"/>
                  <a:pt x="70616" y="5816"/>
                  <a:pt x="77495" y="3699"/>
                </a:cubicBezTo>
                <a:cubicBezTo>
                  <a:pt x="84374" y="1582"/>
                  <a:pt x="130412" y="10049"/>
                  <a:pt x="128295" y="10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FBE7B4F1-F27F-1AF3-342C-878D66A7537C}"/>
              </a:ext>
            </a:extLst>
          </p:cNvPr>
          <p:cNvSpPr/>
          <p:nvPr/>
        </p:nvSpPr>
        <p:spPr>
          <a:xfrm>
            <a:off x="6758842" y="5203747"/>
            <a:ext cx="164031" cy="178254"/>
          </a:xfrm>
          <a:custGeom>
            <a:avLst/>
            <a:gdLst>
              <a:gd name="connsiteX0" fmla="*/ 143608 w 164031"/>
              <a:gd name="connsiteY0" fmla="*/ 78 h 178254"/>
              <a:gd name="connsiteX1" fmla="*/ 153133 w 164031"/>
              <a:gd name="connsiteY1" fmla="*/ 101678 h 178254"/>
              <a:gd name="connsiteX2" fmla="*/ 140433 w 164031"/>
              <a:gd name="connsiteY2" fmla="*/ 120728 h 178254"/>
              <a:gd name="connsiteX3" fmla="*/ 54708 w 164031"/>
              <a:gd name="connsiteY3" fmla="*/ 177878 h 178254"/>
              <a:gd name="connsiteX4" fmla="*/ 733 w 164031"/>
              <a:gd name="connsiteY4" fmla="*/ 146128 h 178254"/>
              <a:gd name="connsiteX5" fmla="*/ 26133 w 164031"/>
              <a:gd name="connsiteY5" fmla="*/ 158828 h 178254"/>
              <a:gd name="connsiteX6" fmla="*/ 64233 w 164031"/>
              <a:gd name="connsiteY6" fmla="*/ 165178 h 178254"/>
              <a:gd name="connsiteX7" fmla="*/ 159483 w 164031"/>
              <a:gd name="connsiteY7" fmla="*/ 85803 h 178254"/>
              <a:gd name="connsiteX8" fmla="*/ 143608 w 164031"/>
              <a:gd name="connsiteY8" fmla="*/ 78 h 17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031" h="178254">
                <a:moveTo>
                  <a:pt x="143608" y="78"/>
                </a:moveTo>
                <a:cubicBezTo>
                  <a:pt x="142550" y="2724"/>
                  <a:pt x="153133" y="101678"/>
                  <a:pt x="153133" y="101678"/>
                </a:cubicBezTo>
                <a:cubicBezTo>
                  <a:pt x="152604" y="121786"/>
                  <a:pt x="156837" y="108028"/>
                  <a:pt x="140433" y="120728"/>
                </a:cubicBezTo>
                <a:cubicBezTo>
                  <a:pt x="124029" y="133428"/>
                  <a:pt x="77991" y="173645"/>
                  <a:pt x="54708" y="177878"/>
                </a:cubicBezTo>
                <a:cubicBezTo>
                  <a:pt x="31425" y="182111"/>
                  <a:pt x="5495" y="149303"/>
                  <a:pt x="733" y="146128"/>
                </a:cubicBezTo>
                <a:cubicBezTo>
                  <a:pt x="-4029" y="142953"/>
                  <a:pt x="15550" y="155653"/>
                  <a:pt x="26133" y="158828"/>
                </a:cubicBezTo>
                <a:cubicBezTo>
                  <a:pt x="36716" y="162003"/>
                  <a:pt x="42008" y="177349"/>
                  <a:pt x="64233" y="165178"/>
                </a:cubicBezTo>
                <a:cubicBezTo>
                  <a:pt x="86458" y="153007"/>
                  <a:pt x="143608" y="109616"/>
                  <a:pt x="159483" y="85803"/>
                </a:cubicBezTo>
                <a:cubicBezTo>
                  <a:pt x="175358" y="61991"/>
                  <a:pt x="144666" y="-2568"/>
                  <a:pt x="14360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974C2D2-164C-A063-D1AE-1C2B4EDFA502}"/>
              </a:ext>
            </a:extLst>
          </p:cNvPr>
          <p:cNvSpPr/>
          <p:nvPr/>
        </p:nvSpPr>
        <p:spPr>
          <a:xfrm>
            <a:off x="6879924" y="5470510"/>
            <a:ext cx="130871" cy="143327"/>
          </a:xfrm>
          <a:custGeom>
            <a:avLst/>
            <a:gdLst>
              <a:gd name="connsiteX0" fmla="*/ 130476 w 130871"/>
              <a:gd name="connsiteY0" fmla="*/ 15 h 143327"/>
              <a:gd name="connsiteX1" fmla="*/ 111426 w 130871"/>
              <a:gd name="connsiteY1" fmla="*/ 79390 h 143327"/>
              <a:gd name="connsiteX2" fmla="*/ 66976 w 130871"/>
              <a:gd name="connsiteY2" fmla="*/ 101615 h 143327"/>
              <a:gd name="connsiteX3" fmla="*/ 301 w 130871"/>
              <a:gd name="connsiteY3" fmla="*/ 142890 h 143327"/>
              <a:gd name="connsiteX4" fmla="*/ 95551 w 130871"/>
              <a:gd name="connsiteY4" fmla="*/ 73040 h 143327"/>
              <a:gd name="connsiteX5" fmla="*/ 130476 w 130871"/>
              <a:gd name="connsiteY5" fmla="*/ 15 h 14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71" h="143327">
                <a:moveTo>
                  <a:pt x="130476" y="15"/>
                </a:moveTo>
                <a:cubicBezTo>
                  <a:pt x="133122" y="1073"/>
                  <a:pt x="122009" y="62457"/>
                  <a:pt x="111426" y="79390"/>
                </a:cubicBezTo>
                <a:cubicBezTo>
                  <a:pt x="100843" y="96323"/>
                  <a:pt x="85497" y="91032"/>
                  <a:pt x="66976" y="101615"/>
                </a:cubicBezTo>
                <a:cubicBezTo>
                  <a:pt x="48455" y="112198"/>
                  <a:pt x="-4461" y="147652"/>
                  <a:pt x="301" y="142890"/>
                </a:cubicBezTo>
                <a:cubicBezTo>
                  <a:pt x="5063" y="138128"/>
                  <a:pt x="75972" y="94207"/>
                  <a:pt x="95551" y="73040"/>
                </a:cubicBezTo>
                <a:cubicBezTo>
                  <a:pt x="115130" y="51873"/>
                  <a:pt x="127830" y="-1043"/>
                  <a:pt x="1304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361CBE5-89B0-985B-31D1-72E9FB1DF58B}"/>
              </a:ext>
            </a:extLst>
          </p:cNvPr>
          <p:cNvSpPr/>
          <p:nvPr/>
        </p:nvSpPr>
        <p:spPr>
          <a:xfrm>
            <a:off x="6859107" y="5453606"/>
            <a:ext cx="135522" cy="156622"/>
          </a:xfrm>
          <a:custGeom>
            <a:avLst/>
            <a:gdLst>
              <a:gd name="connsiteX0" fmla="*/ 135418 w 135522"/>
              <a:gd name="connsiteY0" fmla="*/ 1044 h 156622"/>
              <a:gd name="connsiteX1" fmla="*/ 46518 w 135522"/>
              <a:gd name="connsiteY1" fmla="*/ 16919 h 156622"/>
              <a:gd name="connsiteX2" fmla="*/ 2068 w 135522"/>
              <a:gd name="connsiteY2" fmla="*/ 80419 h 156622"/>
              <a:gd name="connsiteX3" fmla="*/ 8418 w 135522"/>
              <a:gd name="connsiteY3" fmla="*/ 156619 h 156622"/>
              <a:gd name="connsiteX4" fmla="*/ 17943 w 135522"/>
              <a:gd name="connsiteY4" fmla="*/ 77244 h 156622"/>
              <a:gd name="connsiteX5" fmla="*/ 27468 w 135522"/>
              <a:gd name="connsiteY5" fmla="*/ 39144 h 156622"/>
              <a:gd name="connsiteX6" fmla="*/ 135418 w 135522"/>
              <a:gd name="connsiteY6" fmla="*/ 1044 h 15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22" h="156622">
                <a:moveTo>
                  <a:pt x="135418" y="1044"/>
                </a:moveTo>
                <a:cubicBezTo>
                  <a:pt x="138593" y="-2660"/>
                  <a:pt x="68743" y="3690"/>
                  <a:pt x="46518" y="16919"/>
                </a:cubicBezTo>
                <a:cubicBezTo>
                  <a:pt x="24293" y="30148"/>
                  <a:pt x="8418" y="57136"/>
                  <a:pt x="2068" y="80419"/>
                </a:cubicBezTo>
                <a:cubicBezTo>
                  <a:pt x="-4282" y="103702"/>
                  <a:pt x="5772" y="157148"/>
                  <a:pt x="8418" y="156619"/>
                </a:cubicBezTo>
                <a:cubicBezTo>
                  <a:pt x="11064" y="156090"/>
                  <a:pt x="14768" y="96823"/>
                  <a:pt x="17943" y="77244"/>
                </a:cubicBezTo>
                <a:cubicBezTo>
                  <a:pt x="21118" y="57665"/>
                  <a:pt x="13710" y="50786"/>
                  <a:pt x="27468" y="39144"/>
                </a:cubicBezTo>
                <a:cubicBezTo>
                  <a:pt x="41226" y="27502"/>
                  <a:pt x="132243" y="4748"/>
                  <a:pt x="13541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7F15D977-4562-1220-A798-5447C4603A59}"/>
              </a:ext>
            </a:extLst>
          </p:cNvPr>
          <p:cNvSpPr/>
          <p:nvPr/>
        </p:nvSpPr>
        <p:spPr>
          <a:xfrm>
            <a:off x="6903768" y="5454605"/>
            <a:ext cx="146445" cy="172369"/>
          </a:xfrm>
          <a:custGeom>
            <a:avLst/>
            <a:gdLst>
              <a:gd name="connsiteX0" fmla="*/ 90757 w 146445"/>
              <a:gd name="connsiteY0" fmla="*/ 45 h 172369"/>
              <a:gd name="connsiteX1" fmla="*/ 141557 w 146445"/>
              <a:gd name="connsiteY1" fmla="*/ 47670 h 172369"/>
              <a:gd name="connsiteX2" fmla="*/ 141557 w 146445"/>
              <a:gd name="connsiteY2" fmla="*/ 50845 h 172369"/>
              <a:gd name="connsiteX3" fmla="*/ 116157 w 146445"/>
              <a:gd name="connsiteY3" fmla="*/ 114345 h 172369"/>
              <a:gd name="connsiteX4" fmla="*/ 84407 w 146445"/>
              <a:gd name="connsiteY4" fmla="*/ 146095 h 172369"/>
              <a:gd name="connsiteX5" fmla="*/ 46307 w 146445"/>
              <a:gd name="connsiteY5" fmla="*/ 161970 h 172369"/>
              <a:gd name="connsiteX6" fmla="*/ 1857 w 146445"/>
              <a:gd name="connsiteY6" fmla="*/ 171495 h 172369"/>
              <a:gd name="connsiteX7" fmla="*/ 112982 w 146445"/>
              <a:gd name="connsiteY7" fmla="*/ 139745 h 172369"/>
              <a:gd name="connsiteX8" fmla="*/ 141557 w 146445"/>
              <a:gd name="connsiteY8" fmla="*/ 107995 h 172369"/>
              <a:gd name="connsiteX9" fmla="*/ 138382 w 146445"/>
              <a:gd name="connsiteY9" fmla="*/ 57195 h 172369"/>
              <a:gd name="connsiteX10" fmla="*/ 90757 w 146445"/>
              <a:gd name="connsiteY10" fmla="*/ 45 h 17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45" h="172369">
                <a:moveTo>
                  <a:pt x="90757" y="45"/>
                </a:moveTo>
                <a:cubicBezTo>
                  <a:pt x="91286" y="-1542"/>
                  <a:pt x="133090" y="39203"/>
                  <a:pt x="141557" y="47670"/>
                </a:cubicBezTo>
                <a:cubicBezTo>
                  <a:pt x="150024" y="56137"/>
                  <a:pt x="145790" y="39733"/>
                  <a:pt x="141557" y="50845"/>
                </a:cubicBezTo>
                <a:cubicBezTo>
                  <a:pt x="137324" y="61958"/>
                  <a:pt x="125682" y="98470"/>
                  <a:pt x="116157" y="114345"/>
                </a:cubicBezTo>
                <a:cubicBezTo>
                  <a:pt x="106632" y="130220"/>
                  <a:pt x="96049" y="138158"/>
                  <a:pt x="84407" y="146095"/>
                </a:cubicBezTo>
                <a:cubicBezTo>
                  <a:pt x="72765" y="154033"/>
                  <a:pt x="60065" y="157737"/>
                  <a:pt x="46307" y="161970"/>
                </a:cubicBezTo>
                <a:cubicBezTo>
                  <a:pt x="32549" y="166203"/>
                  <a:pt x="-9255" y="175199"/>
                  <a:pt x="1857" y="171495"/>
                </a:cubicBezTo>
                <a:cubicBezTo>
                  <a:pt x="12969" y="167791"/>
                  <a:pt x="89699" y="150328"/>
                  <a:pt x="112982" y="139745"/>
                </a:cubicBezTo>
                <a:cubicBezTo>
                  <a:pt x="136265" y="129162"/>
                  <a:pt x="137324" y="121753"/>
                  <a:pt x="141557" y="107995"/>
                </a:cubicBezTo>
                <a:cubicBezTo>
                  <a:pt x="145790" y="94237"/>
                  <a:pt x="141028" y="70953"/>
                  <a:pt x="138382" y="57195"/>
                </a:cubicBezTo>
                <a:cubicBezTo>
                  <a:pt x="135736" y="43437"/>
                  <a:pt x="90228" y="1632"/>
                  <a:pt x="9075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0461863E-5B42-46E4-EBA1-FF9D66B593F3}"/>
              </a:ext>
            </a:extLst>
          </p:cNvPr>
          <p:cNvSpPr/>
          <p:nvPr/>
        </p:nvSpPr>
        <p:spPr>
          <a:xfrm>
            <a:off x="6905573" y="5752671"/>
            <a:ext cx="155699" cy="172323"/>
          </a:xfrm>
          <a:custGeom>
            <a:avLst/>
            <a:gdLst>
              <a:gd name="connsiteX0" fmla="*/ 127052 w 155699"/>
              <a:gd name="connsiteY0" fmla="*/ 429 h 172323"/>
              <a:gd name="connsiteX1" fmla="*/ 155627 w 155699"/>
              <a:gd name="connsiteY1" fmla="*/ 54404 h 172323"/>
              <a:gd name="connsiteX2" fmla="*/ 117527 w 155699"/>
              <a:gd name="connsiteY2" fmla="*/ 136954 h 172323"/>
              <a:gd name="connsiteX3" fmla="*/ 79427 w 155699"/>
              <a:gd name="connsiteY3" fmla="*/ 162354 h 172323"/>
              <a:gd name="connsiteX4" fmla="*/ 52 w 155699"/>
              <a:gd name="connsiteY4" fmla="*/ 171879 h 172323"/>
              <a:gd name="connsiteX5" fmla="*/ 92127 w 155699"/>
              <a:gd name="connsiteY5" fmla="*/ 149654 h 172323"/>
              <a:gd name="connsiteX6" fmla="*/ 123877 w 155699"/>
              <a:gd name="connsiteY6" fmla="*/ 82979 h 172323"/>
              <a:gd name="connsiteX7" fmla="*/ 127052 w 155699"/>
              <a:gd name="connsiteY7" fmla="*/ 429 h 17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699" h="172323">
                <a:moveTo>
                  <a:pt x="127052" y="429"/>
                </a:moveTo>
                <a:cubicBezTo>
                  <a:pt x="132344" y="-4334"/>
                  <a:pt x="157214" y="31650"/>
                  <a:pt x="155627" y="54404"/>
                </a:cubicBezTo>
                <a:cubicBezTo>
                  <a:pt x="154040" y="77158"/>
                  <a:pt x="130227" y="118962"/>
                  <a:pt x="117527" y="136954"/>
                </a:cubicBezTo>
                <a:cubicBezTo>
                  <a:pt x="104827" y="154946"/>
                  <a:pt x="99006" y="156533"/>
                  <a:pt x="79427" y="162354"/>
                </a:cubicBezTo>
                <a:cubicBezTo>
                  <a:pt x="59848" y="168175"/>
                  <a:pt x="-2065" y="173996"/>
                  <a:pt x="52" y="171879"/>
                </a:cubicBezTo>
                <a:cubicBezTo>
                  <a:pt x="2169" y="169762"/>
                  <a:pt x="71490" y="164471"/>
                  <a:pt x="92127" y="149654"/>
                </a:cubicBezTo>
                <a:cubicBezTo>
                  <a:pt x="112764" y="134837"/>
                  <a:pt x="117527" y="104146"/>
                  <a:pt x="123877" y="82979"/>
                </a:cubicBezTo>
                <a:cubicBezTo>
                  <a:pt x="130227" y="61812"/>
                  <a:pt x="121760" y="5192"/>
                  <a:pt x="127052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13385D22-DCF4-9D7B-BC5D-5AF12046670F}"/>
              </a:ext>
            </a:extLst>
          </p:cNvPr>
          <p:cNvSpPr/>
          <p:nvPr/>
        </p:nvSpPr>
        <p:spPr>
          <a:xfrm>
            <a:off x="6897053" y="5747872"/>
            <a:ext cx="142359" cy="172179"/>
          </a:xfrm>
          <a:custGeom>
            <a:avLst/>
            <a:gdLst>
              <a:gd name="connsiteX0" fmla="*/ 141922 w 142359"/>
              <a:gd name="connsiteY0" fmla="*/ 2053 h 172179"/>
              <a:gd name="connsiteX1" fmla="*/ 62547 w 142359"/>
              <a:gd name="connsiteY1" fmla="*/ 21103 h 172179"/>
              <a:gd name="connsiteX2" fmla="*/ 14922 w 142359"/>
              <a:gd name="connsiteY2" fmla="*/ 62378 h 172179"/>
              <a:gd name="connsiteX3" fmla="*/ 2222 w 142359"/>
              <a:gd name="connsiteY3" fmla="*/ 129053 h 172179"/>
              <a:gd name="connsiteX4" fmla="*/ 2222 w 142359"/>
              <a:gd name="connsiteY4" fmla="*/ 170328 h 172179"/>
              <a:gd name="connsiteX5" fmla="*/ 24447 w 142359"/>
              <a:gd name="connsiteY5" fmla="*/ 68728 h 172179"/>
              <a:gd name="connsiteX6" fmla="*/ 141922 w 142359"/>
              <a:gd name="connsiteY6" fmla="*/ 2053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59" h="172179">
                <a:moveTo>
                  <a:pt x="141922" y="2053"/>
                </a:moveTo>
                <a:cubicBezTo>
                  <a:pt x="148272" y="-5884"/>
                  <a:pt x="83714" y="11049"/>
                  <a:pt x="62547" y="21103"/>
                </a:cubicBezTo>
                <a:cubicBezTo>
                  <a:pt x="41380" y="31157"/>
                  <a:pt x="24976" y="44386"/>
                  <a:pt x="14922" y="62378"/>
                </a:cubicBezTo>
                <a:cubicBezTo>
                  <a:pt x="4868" y="80370"/>
                  <a:pt x="4339" y="111061"/>
                  <a:pt x="2222" y="129053"/>
                </a:cubicBezTo>
                <a:cubicBezTo>
                  <a:pt x="105" y="147045"/>
                  <a:pt x="-1482" y="180382"/>
                  <a:pt x="2222" y="170328"/>
                </a:cubicBezTo>
                <a:cubicBezTo>
                  <a:pt x="5926" y="160274"/>
                  <a:pt x="8043" y="94657"/>
                  <a:pt x="24447" y="68728"/>
                </a:cubicBezTo>
                <a:cubicBezTo>
                  <a:pt x="40851" y="42799"/>
                  <a:pt x="135572" y="9990"/>
                  <a:pt x="141922" y="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EE9B1298-5E8F-4ED9-FACD-E707A6F2FF6D}"/>
              </a:ext>
            </a:extLst>
          </p:cNvPr>
          <p:cNvSpPr/>
          <p:nvPr/>
        </p:nvSpPr>
        <p:spPr>
          <a:xfrm>
            <a:off x="6908793" y="5762491"/>
            <a:ext cx="189008" cy="198921"/>
          </a:xfrm>
          <a:custGeom>
            <a:avLst/>
            <a:gdLst>
              <a:gd name="connsiteX0" fmla="*/ 120657 w 189008"/>
              <a:gd name="connsiteY0" fmla="*/ 134 h 198921"/>
              <a:gd name="connsiteX1" fmla="*/ 177807 w 189008"/>
              <a:gd name="connsiteY1" fmla="*/ 50934 h 198921"/>
              <a:gd name="connsiteX2" fmla="*/ 187332 w 189008"/>
              <a:gd name="connsiteY2" fmla="*/ 60459 h 198921"/>
              <a:gd name="connsiteX3" fmla="*/ 155582 w 189008"/>
              <a:gd name="connsiteY3" fmla="*/ 146184 h 198921"/>
              <a:gd name="connsiteX4" fmla="*/ 85732 w 189008"/>
              <a:gd name="connsiteY4" fmla="*/ 184284 h 198921"/>
              <a:gd name="connsiteX5" fmla="*/ 41282 w 189008"/>
              <a:gd name="connsiteY5" fmla="*/ 196984 h 198921"/>
              <a:gd name="connsiteX6" fmla="*/ 7 w 189008"/>
              <a:gd name="connsiteY6" fmla="*/ 146184 h 198921"/>
              <a:gd name="connsiteX7" fmla="*/ 44457 w 189008"/>
              <a:gd name="connsiteY7" fmla="*/ 171584 h 198921"/>
              <a:gd name="connsiteX8" fmla="*/ 149232 w 189008"/>
              <a:gd name="connsiteY8" fmla="*/ 146184 h 198921"/>
              <a:gd name="connsiteX9" fmla="*/ 184157 w 189008"/>
              <a:gd name="connsiteY9" fmla="*/ 69984 h 198921"/>
              <a:gd name="connsiteX10" fmla="*/ 120657 w 189008"/>
              <a:gd name="connsiteY10" fmla="*/ 134 h 19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008" h="198921">
                <a:moveTo>
                  <a:pt x="120657" y="134"/>
                </a:moveTo>
                <a:cubicBezTo>
                  <a:pt x="119599" y="-3041"/>
                  <a:pt x="177807" y="50934"/>
                  <a:pt x="177807" y="50934"/>
                </a:cubicBezTo>
                <a:cubicBezTo>
                  <a:pt x="188919" y="60988"/>
                  <a:pt x="191036" y="44584"/>
                  <a:pt x="187332" y="60459"/>
                </a:cubicBezTo>
                <a:cubicBezTo>
                  <a:pt x="183628" y="76334"/>
                  <a:pt x="172515" y="125547"/>
                  <a:pt x="155582" y="146184"/>
                </a:cubicBezTo>
                <a:cubicBezTo>
                  <a:pt x="138649" y="166822"/>
                  <a:pt x="104782" y="175817"/>
                  <a:pt x="85732" y="184284"/>
                </a:cubicBezTo>
                <a:cubicBezTo>
                  <a:pt x="66682" y="192751"/>
                  <a:pt x="55570" y="203334"/>
                  <a:pt x="41282" y="196984"/>
                </a:cubicBezTo>
                <a:cubicBezTo>
                  <a:pt x="26994" y="190634"/>
                  <a:pt x="-522" y="150417"/>
                  <a:pt x="7" y="146184"/>
                </a:cubicBezTo>
                <a:cubicBezTo>
                  <a:pt x="536" y="141951"/>
                  <a:pt x="19586" y="171584"/>
                  <a:pt x="44457" y="171584"/>
                </a:cubicBezTo>
                <a:cubicBezTo>
                  <a:pt x="69328" y="171584"/>
                  <a:pt x="125949" y="163117"/>
                  <a:pt x="149232" y="146184"/>
                </a:cubicBezTo>
                <a:cubicBezTo>
                  <a:pt x="172515" y="129251"/>
                  <a:pt x="184686" y="91151"/>
                  <a:pt x="184157" y="69984"/>
                </a:cubicBezTo>
                <a:cubicBezTo>
                  <a:pt x="183628" y="48817"/>
                  <a:pt x="121715" y="3309"/>
                  <a:pt x="12065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55820DD8-A455-068E-EC99-73E32C057807}"/>
              </a:ext>
            </a:extLst>
          </p:cNvPr>
          <p:cNvSpPr/>
          <p:nvPr/>
        </p:nvSpPr>
        <p:spPr>
          <a:xfrm>
            <a:off x="7029397" y="5762571"/>
            <a:ext cx="76277" cy="152482"/>
          </a:xfrm>
          <a:custGeom>
            <a:avLst/>
            <a:gdLst>
              <a:gd name="connsiteX0" fmla="*/ 53 w 76277"/>
              <a:gd name="connsiteY0" fmla="*/ 54 h 152482"/>
              <a:gd name="connsiteX1" fmla="*/ 63553 w 76277"/>
              <a:gd name="connsiteY1" fmla="*/ 57204 h 152482"/>
              <a:gd name="connsiteX2" fmla="*/ 28628 w 76277"/>
              <a:gd name="connsiteY2" fmla="*/ 152454 h 152482"/>
              <a:gd name="connsiteX3" fmla="*/ 76253 w 76277"/>
              <a:gd name="connsiteY3" fmla="*/ 66729 h 152482"/>
              <a:gd name="connsiteX4" fmla="*/ 53 w 76277"/>
              <a:gd name="connsiteY4" fmla="*/ 54 h 1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77" h="152482">
                <a:moveTo>
                  <a:pt x="53" y="54"/>
                </a:moveTo>
                <a:cubicBezTo>
                  <a:pt x="-2064" y="-1534"/>
                  <a:pt x="58791" y="31804"/>
                  <a:pt x="63553" y="57204"/>
                </a:cubicBezTo>
                <a:cubicBezTo>
                  <a:pt x="68315" y="82604"/>
                  <a:pt x="26511" y="150866"/>
                  <a:pt x="28628" y="152454"/>
                </a:cubicBezTo>
                <a:cubicBezTo>
                  <a:pt x="30745" y="154042"/>
                  <a:pt x="74666" y="88954"/>
                  <a:pt x="76253" y="66729"/>
                </a:cubicBezTo>
                <a:cubicBezTo>
                  <a:pt x="77840" y="44504"/>
                  <a:pt x="2170" y="1642"/>
                  <a:pt x="5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EF242BCA-66C6-C7B3-5F1B-7A67286B614A}"/>
              </a:ext>
            </a:extLst>
          </p:cNvPr>
          <p:cNvSpPr/>
          <p:nvPr/>
        </p:nvSpPr>
        <p:spPr>
          <a:xfrm>
            <a:off x="6937373" y="5996362"/>
            <a:ext cx="187208" cy="117240"/>
          </a:xfrm>
          <a:custGeom>
            <a:avLst/>
            <a:gdLst>
              <a:gd name="connsiteX0" fmla="*/ 2 w 187208"/>
              <a:gd name="connsiteY0" fmla="*/ 96463 h 117240"/>
              <a:gd name="connsiteX1" fmla="*/ 104777 w 187208"/>
              <a:gd name="connsiteY1" fmla="*/ 115513 h 117240"/>
              <a:gd name="connsiteX2" fmla="*/ 184152 w 187208"/>
              <a:gd name="connsiteY2" fmla="*/ 48838 h 117240"/>
              <a:gd name="connsiteX3" fmla="*/ 155577 w 187208"/>
              <a:gd name="connsiteY3" fmla="*/ 1213 h 117240"/>
              <a:gd name="connsiteX4" fmla="*/ 15877 w 187208"/>
              <a:gd name="connsiteY4" fmla="*/ 13913 h 117240"/>
              <a:gd name="connsiteX5" fmla="*/ 114302 w 187208"/>
              <a:gd name="connsiteY5" fmla="*/ 10738 h 117240"/>
              <a:gd name="connsiteX6" fmla="*/ 158752 w 187208"/>
              <a:gd name="connsiteY6" fmla="*/ 20263 h 117240"/>
              <a:gd name="connsiteX7" fmla="*/ 136527 w 187208"/>
              <a:gd name="connsiteY7" fmla="*/ 64713 h 117240"/>
              <a:gd name="connsiteX8" fmla="*/ 101602 w 187208"/>
              <a:gd name="connsiteY8" fmla="*/ 83763 h 117240"/>
              <a:gd name="connsiteX9" fmla="*/ 2 w 187208"/>
              <a:gd name="connsiteY9" fmla="*/ 96463 h 11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08" h="117240">
                <a:moveTo>
                  <a:pt x="2" y="96463"/>
                </a:moveTo>
                <a:cubicBezTo>
                  <a:pt x="531" y="101755"/>
                  <a:pt x="74085" y="123450"/>
                  <a:pt x="104777" y="115513"/>
                </a:cubicBezTo>
                <a:cubicBezTo>
                  <a:pt x="135469" y="107576"/>
                  <a:pt x="175685" y="67888"/>
                  <a:pt x="184152" y="48838"/>
                </a:cubicBezTo>
                <a:cubicBezTo>
                  <a:pt x="192619" y="29788"/>
                  <a:pt x="183623" y="7034"/>
                  <a:pt x="155577" y="1213"/>
                </a:cubicBezTo>
                <a:cubicBezTo>
                  <a:pt x="127531" y="-4608"/>
                  <a:pt x="22756" y="12326"/>
                  <a:pt x="15877" y="13913"/>
                </a:cubicBezTo>
                <a:cubicBezTo>
                  <a:pt x="8998" y="15500"/>
                  <a:pt x="90490" y="9680"/>
                  <a:pt x="114302" y="10738"/>
                </a:cubicBezTo>
                <a:cubicBezTo>
                  <a:pt x="138114" y="11796"/>
                  <a:pt x="155048" y="11267"/>
                  <a:pt x="158752" y="20263"/>
                </a:cubicBezTo>
                <a:cubicBezTo>
                  <a:pt x="162456" y="29259"/>
                  <a:pt x="146052" y="54130"/>
                  <a:pt x="136527" y="64713"/>
                </a:cubicBezTo>
                <a:cubicBezTo>
                  <a:pt x="127002" y="75296"/>
                  <a:pt x="118535" y="80059"/>
                  <a:pt x="101602" y="83763"/>
                </a:cubicBezTo>
                <a:cubicBezTo>
                  <a:pt x="84669" y="87467"/>
                  <a:pt x="-527" y="91171"/>
                  <a:pt x="2" y="96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73063BD4-CA33-7559-4A88-48730AAAEF51}"/>
              </a:ext>
            </a:extLst>
          </p:cNvPr>
          <p:cNvSpPr/>
          <p:nvPr/>
        </p:nvSpPr>
        <p:spPr>
          <a:xfrm>
            <a:off x="6914979" y="6015986"/>
            <a:ext cx="230418" cy="137440"/>
          </a:xfrm>
          <a:custGeom>
            <a:avLst/>
            <a:gdLst>
              <a:gd name="connsiteX0" fmla="*/ 76371 w 230418"/>
              <a:gd name="connsiteY0" fmla="*/ 639 h 137440"/>
              <a:gd name="connsiteX1" fmla="*/ 28746 w 230418"/>
              <a:gd name="connsiteY1" fmla="*/ 45089 h 137440"/>
              <a:gd name="connsiteX2" fmla="*/ 12871 w 230418"/>
              <a:gd name="connsiteY2" fmla="*/ 89539 h 137440"/>
              <a:gd name="connsiteX3" fmla="*/ 35096 w 230418"/>
              <a:gd name="connsiteY3" fmla="*/ 127639 h 137440"/>
              <a:gd name="connsiteX4" fmla="*/ 120821 w 230418"/>
              <a:gd name="connsiteY4" fmla="*/ 130814 h 137440"/>
              <a:gd name="connsiteX5" fmla="*/ 222421 w 230418"/>
              <a:gd name="connsiteY5" fmla="*/ 48264 h 137440"/>
              <a:gd name="connsiteX6" fmla="*/ 219246 w 230418"/>
              <a:gd name="connsiteY6" fmla="*/ 13339 h 137440"/>
              <a:gd name="connsiteX7" fmla="*/ 219246 w 230418"/>
              <a:gd name="connsiteY7" fmla="*/ 64139 h 137440"/>
              <a:gd name="connsiteX8" fmla="*/ 66846 w 230418"/>
              <a:gd name="connsiteY8" fmla="*/ 127639 h 137440"/>
              <a:gd name="connsiteX9" fmla="*/ 171 w 230418"/>
              <a:gd name="connsiteY9" fmla="*/ 80014 h 137440"/>
              <a:gd name="connsiteX10" fmla="*/ 76371 w 230418"/>
              <a:gd name="connsiteY10" fmla="*/ 639 h 1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418" h="137440">
                <a:moveTo>
                  <a:pt x="76371" y="639"/>
                </a:moveTo>
                <a:cubicBezTo>
                  <a:pt x="81133" y="-5182"/>
                  <a:pt x="39329" y="30272"/>
                  <a:pt x="28746" y="45089"/>
                </a:cubicBezTo>
                <a:cubicBezTo>
                  <a:pt x="18163" y="59906"/>
                  <a:pt x="11813" y="75781"/>
                  <a:pt x="12871" y="89539"/>
                </a:cubicBezTo>
                <a:cubicBezTo>
                  <a:pt x="13929" y="103297"/>
                  <a:pt x="17104" y="120760"/>
                  <a:pt x="35096" y="127639"/>
                </a:cubicBezTo>
                <a:cubicBezTo>
                  <a:pt x="53088" y="134518"/>
                  <a:pt x="89600" y="144043"/>
                  <a:pt x="120821" y="130814"/>
                </a:cubicBezTo>
                <a:cubicBezTo>
                  <a:pt x="152042" y="117585"/>
                  <a:pt x="206017" y="67843"/>
                  <a:pt x="222421" y="48264"/>
                </a:cubicBezTo>
                <a:cubicBezTo>
                  <a:pt x="238825" y="28685"/>
                  <a:pt x="219775" y="10693"/>
                  <a:pt x="219246" y="13339"/>
                </a:cubicBezTo>
                <a:cubicBezTo>
                  <a:pt x="218717" y="15985"/>
                  <a:pt x="244646" y="45089"/>
                  <a:pt x="219246" y="64139"/>
                </a:cubicBezTo>
                <a:cubicBezTo>
                  <a:pt x="193846" y="83189"/>
                  <a:pt x="103358" y="124993"/>
                  <a:pt x="66846" y="127639"/>
                </a:cubicBezTo>
                <a:cubicBezTo>
                  <a:pt x="30334" y="130285"/>
                  <a:pt x="4404" y="98535"/>
                  <a:pt x="171" y="80014"/>
                </a:cubicBezTo>
                <a:cubicBezTo>
                  <a:pt x="-4062" y="61493"/>
                  <a:pt x="71609" y="6460"/>
                  <a:pt x="76371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AF6633B3-7161-2F67-9A18-ECBDED8EF860}"/>
              </a:ext>
            </a:extLst>
          </p:cNvPr>
          <p:cNvSpPr/>
          <p:nvPr/>
        </p:nvSpPr>
        <p:spPr>
          <a:xfrm>
            <a:off x="5724415" y="1707445"/>
            <a:ext cx="653831" cy="1107112"/>
          </a:xfrm>
          <a:custGeom>
            <a:avLst/>
            <a:gdLst>
              <a:gd name="connsiteX0" fmla="*/ 15985 w 653831"/>
              <a:gd name="connsiteY0" fmla="*/ 15522 h 1107112"/>
              <a:gd name="connsiteX1" fmla="*/ 452018 w 653831"/>
              <a:gd name="connsiteY1" fmla="*/ 743655 h 1107112"/>
              <a:gd name="connsiteX2" fmla="*/ 646752 w 653831"/>
              <a:gd name="connsiteY2" fmla="*/ 1095022 h 1107112"/>
              <a:gd name="connsiteX3" fmla="*/ 587485 w 653831"/>
              <a:gd name="connsiteY3" fmla="*/ 997655 h 1107112"/>
              <a:gd name="connsiteX4" fmla="*/ 363118 w 653831"/>
              <a:gd name="connsiteY4" fmla="*/ 722488 h 1107112"/>
              <a:gd name="connsiteX5" fmla="*/ 117585 w 653831"/>
              <a:gd name="connsiteY5" fmla="*/ 282222 h 1107112"/>
              <a:gd name="connsiteX6" fmla="*/ 15985 w 653831"/>
              <a:gd name="connsiteY6" fmla="*/ 15522 h 110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831" h="1107112">
                <a:moveTo>
                  <a:pt x="15985" y="15522"/>
                </a:moveTo>
                <a:cubicBezTo>
                  <a:pt x="71724" y="92428"/>
                  <a:pt x="346890" y="563738"/>
                  <a:pt x="452018" y="743655"/>
                </a:cubicBezTo>
                <a:cubicBezTo>
                  <a:pt x="557146" y="923572"/>
                  <a:pt x="624174" y="1052689"/>
                  <a:pt x="646752" y="1095022"/>
                </a:cubicBezTo>
                <a:cubicBezTo>
                  <a:pt x="669330" y="1137355"/>
                  <a:pt x="634757" y="1059744"/>
                  <a:pt x="587485" y="997655"/>
                </a:cubicBezTo>
                <a:cubicBezTo>
                  <a:pt x="540213" y="935566"/>
                  <a:pt x="441435" y="841727"/>
                  <a:pt x="363118" y="722488"/>
                </a:cubicBezTo>
                <a:cubicBezTo>
                  <a:pt x="284801" y="603249"/>
                  <a:pt x="171207" y="397933"/>
                  <a:pt x="117585" y="282222"/>
                </a:cubicBezTo>
                <a:cubicBezTo>
                  <a:pt x="63963" y="166511"/>
                  <a:pt x="-39754" y="-61384"/>
                  <a:pt x="15985" y="15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2AD44D4E-9450-E6D9-2F83-10E784BB5A7F}"/>
              </a:ext>
            </a:extLst>
          </p:cNvPr>
          <p:cNvSpPr/>
          <p:nvPr/>
        </p:nvSpPr>
        <p:spPr>
          <a:xfrm>
            <a:off x="5492001" y="1665868"/>
            <a:ext cx="682751" cy="1057868"/>
          </a:xfrm>
          <a:custGeom>
            <a:avLst/>
            <a:gdLst>
              <a:gd name="connsiteX0" fmla="*/ 2866 w 682751"/>
              <a:gd name="connsiteY0" fmla="*/ 6299 h 1057868"/>
              <a:gd name="connsiteX1" fmla="*/ 667499 w 682751"/>
              <a:gd name="connsiteY1" fmla="*/ 1039232 h 1057868"/>
              <a:gd name="connsiteX2" fmla="*/ 434666 w 682751"/>
              <a:gd name="connsiteY2" fmla="*/ 624365 h 1057868"/>
              <a:gd name="connsiteX3" fmla="*/ 2866 w 682751"/>
              <a:gd name="connsiteY3" fmla="*/ 6299 h 105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751" h="1057868">
                <a:moveTo>
                  <a:pt x="2866" y="6299"/>
                </a:moveTo>
                <a:cubicBezTo>
                  <a:pt x="41671" y="75443"/>
                  <a:pt x="595532" y="936221"/>
                  <a:pt x="667499" y="1039232"/>
                </a:cubicBezTo>
                <a:cubicBezTo>
                  <a:pt x="739466" y="1142243"/>
                  <a:pt x="539088" y="792287"/>
                  <a:pt x="434666" y="624365"/>
                </a:cubicBezTo>
                <a:cubicBezTo>
                  <a:pt x="330244" y="456443"/>
                  <a:pt x="-35939" y="-62845"/>
                  <a:pt x="2866" y="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0AE7B910-260D-111B-C3B3-C5C83DE38419}"/>
              </a:ext>
            </a:extLst>
          </p:cNvPr>
          <p:cNvSpPr/>
          <p:nvPr/>
        </p:nvSpPr>
        <p:spPr>
          <a:xfrm>
            <a:off x="5116753" y="1495647"/>
            <a:ext cx="343679" cy="315679"/>
          </a:xfrm>
          <a:custGeom>
            <a:avLst/>
            <a:gdLst>
              <a:gd name="connsiteX0" fmla="*/ 1347 w 343679"/>
              <a:gd name="connsiteY0" fmla="*/ 2953 h 315679"/>
              <a:gd name="connsiteX1" fmla="*/ 335780 w 343679"/>
              <a:gd name="connsiteY1" fmla="*/ 311986 h 315679"/>
              <a:gd name="connsiteX2" fmla="*/ 221480 w 343679"/>
              <a:gd name="connsiteY2" fmla="*/ 163820 h 315679"/>
              <a:gd name="connsiteX3" fmla="*/ 1347 w 343679"/>
              <a:gd name="connsiteY3" fmla="*/ 2953 h 31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679" h="315679">
                <a:moveTo>
                  <a:pt x="1347" y="2953"/>
                </a:moveTo>
                <a:cubicBezTo>
                  <a:pt x="20397" y="27647"/>
                  <a:pt x="299091" y="285175"/>
                  <a:pt x="335780" y="311986"/>
                </a:cubicBezTo>
                <a:cubicBezTo>
                  <a:pt x="372469" y="338797"/>
                  <a:pt x="272280" y="212503"/>
                  <a:pt x="221480" y="163820"/>
                </a:cubicBezTo>
                <a:cubicBezTo>
                  <a:pt x="170680" y="115137"/>
                  <a:pt x="-17703" y="-21741"/>
                  <a:pt x="1347" y="2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C8A378C3-873B-6A24-E833-A9CFC5DFA866}"/>
              </a:ext>
            </a:extLst>
          </p:cNvPr>
          <p:cNvSpPr/>
          <p:nvPr/>
        </p:nvSpPr>
        <p:spPr>
          <a:xfrm>
            <a:off x="5442035" y="1883500"/>
            <a:ext cx="592869" cy="874042"/>
          </a:xfrm>
          <a:custGeom>
            <a:avLst/>
            <a:gdLst>
              <a:gd name="connsiteX0" fmla="*/ 2032 w 592869"/>
              <a:gd name="connsiteY0" fmla="*/ 4567 h 874042"/>
              <a:gd name="connsiteX1" fmla="*/ 531198 w 592869"/>
              <a:gd name="connsiteY1" fmla="*/ 775033 h 874042"/>
              <a:gd name="connsiteX2" fmla="*/ 581998 w 592869"/>
              <a:gd name="connsiteY2" fmla="*/ 863933 h 874042"/>
              <a:gd name="connsiteX3" fmla="*/ 357632 w 592869"/>
              <a:gd name="connsiteY3" fmla="*/ 474467 h 874042"/>
              <a:gd name="connsiteX4" fmla="*/ 2032 w 592869"/>
              <a:gd name="connsiteY4" fmla="*/ 4567 h 8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869" h="874042">
                <a:moveTo>
                  <a:pt x="2032" y="4567"/>
                </a:moveTo>
                <a:cubicBezTo>
                  <a:pt x="30960" y="54661"/>
                  <a:pt x="434537" y="631805"/>
                  <a:pt x="531198" y="775033"/>
                </a:cubicBezTo>
                <a:cubicBezTo>
                  <a:pt x="627859" y="918261"/>
                  <a:pt x="581998" y="863933"/>
                  <a:pt x="581998" y="863933"/>
                </a:cubicBezTo>
                <a:cubicBezTo>
                  <a:pt x="553070" y="813839"/>
                  <a:pt x="454293" y="619106"/>
                  <a:pt x="357632" y="474467"/>
                </a:cubicBezTo>
                <a:cubicBezTo>
                  <a:pt x="260971" y="329828"/>
                  <a:pt x="-26896" y="-45527"/>
                  <a:pt x="2032" y="4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FAEEB020-D9CC-BCDD-7E53-EE34F36B7EDD}"/>
              </a:ext>
            </a:extLst>
          </p:cNvPr>
          <p:cNvSpPr/>
          <p:nvPr/>
        </p:nvSpPr>
        <p:spPr>
          <a:xfrm>
            <a:off x="2221587" y="5830917"/>
            <a:ext cx="770418" cy="734436"/>
          </a:xfrm>
          <a:custGeom>
            <a:avLst/>
            <a:gdLst>
              <a:gd name="connsiteX0" fmla="*/ 763153 w 770418"/>
              <a:gd name="connsiteY0" fmla="*/ 35045 h 734436"/>
              <a:gd name="connsiteX1" fmla="*/ 561870 w 770418"/>
              <a:gd name="connsiteY1" fmla="*/ 6291 h 734436"/>
              <a:gd name="connsiteX2" fmla="*/ 343334 w 770418"/>
              <a:gd name="connsiteY2" fmla="*/ 138562 h 734436"/>
              <a:gd name="connsiteX3" fmla="*/ 4028 w 770418"/>
              <a:gd name="connsiteY3" fmla="*/ 730909 h 734436"/>
              <a:gd name="connsiteX4" fmla="*/ 165055 w 770418"/>
              <a:gd name="connsiteY4" fmla="*/ 374351 h 734436"/>
              <a:gd name="connsiteX5" fmla="*/ 291575 w 770418"/>
              <a:gd name="connsiteY5" fmla="*/ 155815 h 734436"/>
              <a:gd name="connsiteX6" fmla="*/ 763153 w 770418"/>
              <a:gd name="connsiteY6" fmla="*/ 35045 h 7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18" h="734436">
                <a:moveTo>
                  <a:pt x="763153" y="35045"/>
                </a:moveTo>
                <a:cubicBezTo>
                  <a:pt x="808202" y="10124"/>
                  <a:pt x="631840" y="-10962"/>
                  <a:pt x="561870" y="6291"/>
                </a:cubicBezTo>
                <a:cubicBezTo>
                  <a:pt x="491900" y="23544"/>
                  <a:pt x="436308" y="17792"/>
                  <a:pt x="343334" y="138562"/>
                </a:cubicBezTo>
                <a:cubicBezTo>
                  <a:pt x="250360" y="259332"/>
                  <a:pt x="33741" y="691611"/>
                  <a:pt x="4028" y="730909"/>
                </a:cubicBezTo>
                <a:cubicBezTo>
                  <a:pt x="-25685" y="770207"/>
                  <a:pt x="117131" y="470200"/>
                  <a:pt x="165055" y="374351"/>
                </a:cubicBezTo>
                <a:cubicBezTo>
                  <a:pt x="212979" y="278502"/>
                  <a:pt x="195726" y="214283"/>
                  <a:pt x="291575" y="155815"/>
                </a:cubicBezTo>
                <a:cubicBezTo>
                  <a:pt x="387424" y="97347"/>
                  <a:pt x="718104" y="59966"/>
                  <a:pt x="763153" y="3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0B43141A-88B0-9AD6-63F1-4F0644B58C08}"/>
              </a:ext>
            </a:extLst>
          </p:cNvPr>
          <p:cNvSpPr/>
          <p:nvPr/>
        </p:nvSpPr>
        <p:spPr>
          <a:xfrm>
            <a:off x="2538077" y="5890695"/>
            <a:ext cx="431354" cy="215621"/>
          </a:xfrm>
          <a:custGeom>
            <a:avLst/>
            <a:gdLst>
              <a:gd name="connsiteX0" fmla="*/ 417848 w 431354"/>
              <a:gd name="connsiteY0" fmla="*/ 2105 h 215621"/>
              <a:gd name="connsiteX1" fmla="*/ 233698 w 431354"/>
              <a:gd name="connsiteY1" fmla="*/ 110055 h 215621"/>
              <a:gd name="connsiteX2" fmla="*/ 1923 w 431354"/>
              <a:gd name="connsiteY2" fmla="*/ 214830 h 215621"/>
              <a:gd name="connsiteX3" fmla="*/ 370223 w 431354"/>
              <a:gd name="connsiteY3" fmla="*/ 52905 h 215621"/>
              <a:gd name="connsiteX4" fmla="*/ 417848 w 431354"/>
              <a:gd name="connsiteY4" fmla="*/ 2105 h 21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54" h="215621">
                <a:moveTo>
                  <a:pt x="417848" y="2105"/>
                </a:moveTo>
                <a:cubicBezTo>
                  <a:pt x="395094" y="11630"/>
                  <a:pt x="303019" y="74601"/>
                  <a:pt x="233698" y="110055"/>
                </a:cubicBezTo>
                <a:cubicBezTo>
                  <a:pt x="164377" y="145509"/>
                  <a:pt x="-20831" y="224355"/>
                  <a:pt x="1923" y="214830"/>
                </a:cubicBezTo>
                <a:cubicBezTo>
                  <a:pt x="24677" y="205305"/>
                  <a:pt x="299844" y="89417"/>
                  <a:pt x="370223" y="52905"/>
                </a:cubicBezTo>
                <a:cubicBezTo>
                  <a:pt x="440602" y="16393"/>
                  <a:pt x="440602" y="-7420"/>
                  <a:pt x="417848" y="2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4AE50CAC-28B2-896C-E35D-A28BA7D70F32}"/>
              </a:ext>
            </a:extLst>
          </p:cNvPr>
          <p:cNvSpPr/>
          <p:nvPr/>
        </p:nvSpPr>
        <p:spPr>
          <a:xfrm>
            <a:off x="2612926" y="6061066"/>
            <a:ext cx="501804" cy="193605"/>
          </a:xfrm>
          <a:custGeom>
            <a:avLst/>
            <a:gdLst>
              <a:gd name="connsiteX0" fmla="*/ 501749 w 501804"/>
              <a:gd name="connsiteY0" fmla="*/ 9 h 193605"/>
              <a:gd name="connsiteX1" fmla="*/ 358874 w 501804"/>
              <a:gd name="connsiteY1" fmla="*/ 120659 h 193605"/>
              <a:gd name="connsiteX2" fmla="*/ 187424 w 501804"/>
              <a:gd name="connsiteY2" fmla="*/ 190509 h 193605"/>
              <a:gd name="connsiteX3" fmla="*/ 99 w 501804"/>
              <a:gd name="connsiteY3" fmla="*/ 180984 h 193605"/>
              <a:gd name="connsiteX4" fmla="*/ 212824 w 501804"/>
              <a:gd name="connsiteY4" fmla="*/ 177809 h 193605"/>
              <a:gd name="connsiteX5" fmla="*/ 342999 w 501804"/>
              <a:gd name="connsiteY5" fmla="*/ 114309 h 193605"/>
              <a:gd name="connsiteX6" fmla="*/ 501749 w 501804"/>
              <a:gd name="connsiteY6" fmla="*/ 9 h 19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804" h="193605">
                <a:moveTo>
                  <a:pt x="501749" y="9"/>
                </a:moveTo>
                <a:cubicBezTo>
                  <a:pt x="504395" y="1067"/>
                  <a:pt x="411261" y="88909"/>
                  <a:pt x="358874" y="120659"/>
                </a:cubicBezTo>
                <a:cubicBezTo>
                  <a:pt x="306487" y="152409"/>
                  <a:pt x="247220" y="180455"/>
                  <a:pt x="187424" y="190509"/>
                </a:cubicBezTo>
                <a:cubicBezTo>
                  <a:pt x="127628" y="200563"/>
                  <a:pt x="-4134" y="183101"/>
                  <a:pt x="99" y="180984"/>
                </a:cubicBezTo>
                <a:cubicBezTo>
                  <a:pt x="4332" y="178867"/>
                  <a:pt x="155674" y="188922"/>
                  <a:pt x="212824" y="177809"/>
                </a:cubicBezTo>
                <a:cubicBezTo>
                  <a:pt x="269974" y="166697"/>
                  <a:pt x="299078" y="142355"/>
                  <a:pt x="342999" y="114309"/>
                </a:cubicBezTo>
                <a:cubicBezTo>
                  <a:pt x="386920" y="86263"/>
                  <a:pt x="499103" y="-1049"/>
                  <a:pt x="5017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51FDFB3-F289-5108-2C6A-6E22813EE8C6}"/>
              </a:ext>
            </a:extLst>
          </p:cNvPr>
          <p:cNvSpPr/>
          <p:nvPr/>
        </p:nvSpPr>
        <p:spPr>
          <a:xfrm>
            <a:off x="2571729" y="6122789"/>
            <a:ext cx="431846" cy="122714"/>
          </a:xfrm>
          <a:custGeom>
            <a:avLst/>
            <a:gdLst>
              <a:gd name="connsiteX0" fmla="*/ 21 w 431846"/>
              <a:gd name="connsiteY0" fmla="*/ 122436 h 122714"/>
              <a:gd name="connsiteX1" fmla="*/ 222271 w 431846"/>
              <a:gd name="connsiteY1" fmla="*/ 49411 h 122714"/>
              <a:gd name="connsiteX2" fmla="*/ 431821 w 431846"/>
              <a:gd name="connsiteY2" fmla="*/ 1786 h 122714"/>
              <a:gd name="connsiteX3" fmla="*/ 234971 w 431846"/>
              <a:gd name="connsiteY3" fmla="*/ 20836 h 122714"/>
              <a:gd name="connsiteX4" fmla="*/ 21 w 431846"/>
              <a:gd name="connsiteY4" fmla="*/ 122436 h 1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6" h="122714">
                <a:moveTo>
                  <a:pt x="21" y="122436"/>
                </a:moveTo>
                <a:cubicBezTo>
                  <a:pt x="-2096" y="127198"/>
                  <a:pt x="150304" y="69519"/>
                  <a:pt x="222271" y="49411"/>
                </a:cubicBezTo>
                <a:cubicBezTo>
                  <a:pt x="294238" y="29303"/>
                  <a:pt x="429704" y="6548"/>
                  <a:pt x="431821" y="1786"/>
                </a:cubicBezTo>
                <a:cubicBezTo>
                  <a:pt x="433938" y="-2976"/>
                  <a:pt x="301646" y="1257"/>
                  <a:pt x="234971" y="20836"/>
                </a:cubicBezTo>
                <a:cubicBezTo>
                  <a:pt x="168296" y="40415"/>
                  <a:pt x="2138" y="117674"/>
                  <a:pt x="21" y="12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58EB32B0-C6C3-B68A-3E04-3CB65683477B}"/>
              </a:ext>
            </a:extLst>
          </p:cNvPr>
          <p:cNvSpPr/>
          <p:nvPr/>
        </p:nvSpPr>
        <p:spPr>
          <a:xfrm>
            <a:off x="2326623" y="6327768"/>
            <a:ext cx="229572" cy="455785"/>
          </a:xfrm>
          <a:custGeom>
            <a:avLst/>
            <a:gdLst>
              <a:gd name="connsiteX0" fmla="*/ 229252 w 229572"/>
              <a:gd name="connsiteY0" fmla="*/ 7 h 455785"/>
              <a:gd name="connsiteX1" fmla="*/ 207027 w 229572"/>
              <a:gd name="connsiteY1" fmla="*/ 190507 h 455785"/>
              <a:gd name="connsiteX2" fmla="*/ 134002 w 229572"/>
              <a:gd name="connsiteY2" fmla="*/ 295282 h 455785"/>
              <a:gd name="connsiteX3" fmla="*/ 652 w 229572"/>
              <a:gd name="connsiteY3" fmla="*/ 454032 h 455785"/>
              <a:gd name="connsiteX4" fmla="*/ 194327 w 229572"/>
              <a:gd name="connsiteY4" fmla="*/ 184157 h 455785"/>
              <a:gd name="connsiteX5" fmla="*/ 229252 w 229572"/>
              <a:gd name="connsiteY5" fmla="*/ 7 h 45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72" h="455785">
                <a:moveTo>
                  <a:pt x="229252" y="7"/>
                </a:moveTo>
                <a:cubicBezTo>
                  <a:pt x="231369" y="1065"/>
                  <a:pt x="222902" y="141295"/>
                  <a:pt x="207027" y="190507"/>
                </a:cubicBezTo>
                <a:cubicBezTo>
                  <a:pt x="191152" y="239719"/>
                  <a:pt x="168398" y="251361"/>
                  <a:pt x="134002" y="295282"/>
                </a:cubicBezTo>
                <a:cubicBezTo>
                  <a:pt x="99606" y="339203"/>
                  <a:pt x="-9402" y="472553"/>
                  <a:pt x="652" y="454032"/>
                </a:cubicBezTo>
                <a:cubicBezTo>
                  <a:pt x="10706" y="435511"/>
                  <a:pt x="155698" y="257182"/>
                  <a:pt x="194327" y="184157"/>
                </a:cubicBezTo>
                <a:cubicBezTo>
                  <a:pt x="232956" y="111132"/>
                  <a:pt x="227135" y="-1051"/>
                  <a:pt x="2292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73135A5-D6E1-5674-42D0-801E3EBF8AB9}"/>
              </a:ext>
            </a:extLst>
          </p:cNvPr>
          <p:cNvSpPr/>
          <p:nvPr/>
        </p:nvSpPr>
        <p:spPr>
          <a:xfrm>
            <a:off x="2200099" y="6271096"/>
            <a:ext cx="521019" cy="336475"/>
          </a:xfrm>
          <a:custGeom>
            <a:avLst/>
            <a:gdLst>
              <a:gd name="connsiteX0" fmla="*/ 520876 w 521019"/>
              <a:gd name="connsiteY0" fmla="*/ 12229 h 336475"/>
              <a:gd name="connsiteX1" fmla="*/ 412926 w 521019"/>
              <a:gd name="connsiteY1" fmla="*/ 9054 h 336475"/>
              <a:gd name="connsiteX2" fmla="*/ 263701 w 521019"/>
              <a:gd name="connsiteY2" fmla="*/ 132879 h 336475"/>
              <a:gd name="connsiteX3" fmla="*/ 176 w 521019"/>
              <a:gd name="connsiteY3" fmla="*/ 336079 h 336475"/>
              <a:gd name="connsiteX4" fmla="*/ 225601 w 521019"/>
              <a:gd name="connsiteY4" fmla="*/ 180504 h 336475"/>
              <a:gd name="connsiteX5" fmla="*/ 390701 w 521019"/>
              <a:gd name="connsiteY5" fmla="*/ 34454 h 336475"/>
              <a:gd name="connsiteX6" fmla="*/ 520876 w 521019"/>
              <a:gd name="connsiteY6" fmla="*/ 12229 h 33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9" h="336475">
                <a:moveTo>
                  <a:pt x="520876" y="12229"/>
                </a:moveTo>
                <a:cubicBezTo>
                  <a:pt x="524580" y="7996"/>
                  <a:pt x="455788" y="-11054"/>
                  <a:pt x="412926" y="9054"/>
                </a:cubicBezTo>
                <a:cubicBezTo>
                  <a:pt x="370064" y="29162"/>
                  <a:pt x="332493" y="78375"/>
                  <a:pt x="263701" y="132879"/>
                </a:cubicBezTo>
                <a:cubicBezTo>
                  <a:pt x="194909" y="187383"/>
                  <a:pt x="6526" y="328142"/>
                  <a:pt x="176" y="336079"/>
                </a:cubicBezTo>
                <a:cubicBezTo>
                  <a:pt x="-6174" y="344016"/>
                  <a:pt x="160514" y="230775"/>
                  <a:pt x="225601" y="180504"/>
                </a:cubicBezTo>
                <a:cubicBezTo>
                  <a:pt x="290688" y="130233"/>
                  <a:pt x="344134" y="63029"/>
                  <a:pt x="390701" y="34454"/>
                </a:cubicBezTo>
                <a:cubicBezTo>
                  <a:pt x="437268" y="5879"/>
                  <a:pt x="517172" y="16462"/>
                  <a:pt x="520876" y="1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73DFFFEC-BB0C-062B-8365-765B56268774}"/>
              </a:ext>
            </a:extLst>
          </p:cNvPr>
          <p:cNvSpPr/>
          <p:nvPr/>
        </p:nvSpPr>
        <p:spPr>
          <a:xfrm>
            <a:off x="2123448" y="6537646"/>
            <a:ext cx="117054" cy="239933"/>
          </a:xfrm>
          <a:custGeom>
            <a:avLst/>
            <a:gdLst>
              <a:gd name="connsiteX0" fmla="*/ 114927 w 117054"/>
              <a:gd name="connsiteY0" fmla="*/ 2854 h 239933"/>
              <a:gd name="connsiteX1" fmla="*/ 627 w 117054"/>
              <a:gd name="connsiteY1" fmla="*/ 237804 h 239933"/>
              <a:gd name="connsiteX2" fmla="*/ 70477 w 117054"/>
              <a:gd name="connsiteY2" fmla="*/ 113979 h 239933"/>
              <a:gd name="connsiteX3" fmla="*/ 114927 w 117054"/>
              <a:gd name="connsiteY3" fmla="*/ 2854 h 23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54" h="239933">
                <a:moveTo>
                  <a:pt x="114927" y="2854"/>
                </a:moveTo>
                <a:cubicBezTo>
                  <a:pt x="103285" y="23491"/>
                  <a:pt x="8035" y="219283"/>
                  <a:pt x="627" y="237804"/>
                </a:cubicBezTo>
                <a:cubicBezTo>
                  <a:pt x="-6781" y="256325"/>
                  <a:pt x="53544" y="148904"/>
                  <a:pt x="70477" y="113979"/>
                </a:cubicBezTo>
                <a:cubicBezTo>
                  <a:pt x="87410" y="79054"/>
                  <a:pt x="126569" y="-17783"/>
                  <a:pt x="114927" y="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27084D8F-A60D-4EC9-BBE6-D1EFED75E486}"/>
              </a:ext>
            </a:extLst>
          </p:cNvPr>
          <p:cNvSpPr/>
          <p:nvPr/>
        </p:nvSpPr>
        <p:spPr>
          <a:xfrm>
            <a:off x="2303562" y="6515051"/>
            <a:ext cx="195244" cy="289038"/>
          </a:xfrm>
          <a:custGeom>
            <a:avLst/>
            <a:gdLst>
              <a:gd name="connsiteX0" fmla="*/ 195163 w 195244"/>
              <a:gd name="connsiteY0" fmla="*/ 49 h 289038"/>
              <a:gd name="connsiteX1" fmla="*/ 42763 w 195244"/>
              <a:gd name="connsiteY1" fmla="*/ 149274 h 289038"/>
              <a:gd name="connsiteX2" fmla="*/ 4663 w 195244"/>
              <a:gd name="connsiteY2" fmla="*/ 288974 h 289038"/>
              <a:gd name="connsiteX3" fmla="*/ 20538 w 195244"/>
              <a:gd name="connsiteY3" fmla="*/ 165149 h 289038"/>
              <a:gd name="connsiteX4" fmla="*/ 195163 w 195244"/>
              <a:gd name="connsiteY4" fmla="*/ 49 h 28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44" h="289038">
                <a:moveTo>
                  <a:pt x="195163" y="49"/>
                </a:moveTo>
                <a:cubicBezTo>
                  <a:pt x="198867" y="-2597"/>
                  <a:pt x="74513" y="101120"/>
                  <a:pt x="42763" y="149274"/>
                </a:cubicBezTo>
                <a:cubicBezTo>
                  <a:pt x="11013" y="197428"/>
                  <a:pt x="8367" y="286328"/>
                  <a:pt x="4663" y="288974"/>
                </a:cubicBezTo>
                <a:cubicBezTo>
                  <a:pt x="959" y="291620"/>
                  <a:pt x="-9095" y="211716"/>
                  <a:pt x="20538" y="165149"/>
                </a:cubicBezTo>
                <a:cubicBezTo>
                  <a:pt x="50171" y="118582"/>
                  <a:pt x="191459" y="2695"/>
                  <a:pt x="1951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AD75CE4-CDC0-2815-161F-3191464AE291}"/>
              </a:ext>
            </a:extLst>
          </p:cNvPr>
          <p:cNvSpPr/>
          <p:nvPr/>
        </p:nvSpPr>
        <p:spPr>
          <a:xfrm>
            <a:off x="2235181" y="6629366"/>
            <a:ext cx="54176" cy="133444"/>
          </a:xfrm>
          <a:custGeom>
            <a:avLst/>
            <a:gdLst>
              <a:gd name="connsiteX0" fmla="*/ 19 w 54176"/>
              <a:gd name="connsiteY0" fmla="*/ 34 h 133444"/>
              <a:gd name="connsiteX1" fmla="*/ 47644 w 54176"/>
              <a:gd name="connsiteY1" fmla="*/ 82584 h 133444"/>
              <a:gd name="connsiteX2" fmla="*/ 38119 w 54176"/>
              <a:gd name="connsiteY2" fmla="*/ 133384 h 133444"/>
              <a:gd name="connsiteX3" fmla="*/ 53994 w 54176"/>
              <a:gd name="connsiteY3" fmla="*/ 73059 h 133444"/>
              <a:gd name="connsiteX4" fmla="*/ 19 w 54176"/>
              <a:gd name="connsiteY4" fmla="*/ 34 h 13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76" h="133444">
                <a:moveTo>
                  <a:pt x="19" y="34"/>
                </a:moveTo>
                <a:cubicBezTo>
                  <a:pt x="-1039" y="1622"/>
                  <a:pt x="41294" y="60359"/>
                  <a:pt x="47644" y="82584"/>
                </a:cubicBezTo>
                <a:cubicBezTo>
                  <a:pt x="53994" y="104809"/>
                  <a:pt x="37061" y="134972"/>
                  <a:pt x="38119" y="133384"/>
                </a:cubicBezTo>
                <a:cubicBezTo>
                  <a:pt x="39177" y="131796"/>
                  <a:pt x="56111" y="93696"/>
                  <a:pt x="53994" y="73059"/>
                </a:cubicBezTo>
                <a:cubicBezTo>
                  <a:pt x="51877" y="52422"/>
                  <a:pt x="1077" y="-1554"/>
                  <a:pt x="1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18E47CEA-75E5-2420-C5FE-0CD735617479}"/>
              </a:ext>
            </a:extLst>
          </p:cNvPr>
          <p:cNvSpPr/>
          <p:nvPr/>
        </p:nvSpPr>
        <p:spPr>
          <a:xfrm>
            <a:off x="4092950" y="5523132"/>
            <a:ext cx="578888" cy="140614"/>
          </a:xfrm>
          <a:custGeom>
            <a:avLst/>
            <a:gdLst>
              <a:gd name="connsiteX0" fmla="*/ 6084 w 578888"/>
              <a:gd name="connsiteY0" fmla="*/ 15820 h 140614"/>
              <a:gd name="connsiteX1" fmla="*/ 263588 w 578888"/>
              <a:gd name="connsiteY1" fmla="*/ 42096 h 140614"/>
              <a:gd name="connsiteX2" fmla="*/ 563133 w 578888"/>
              <a:gd name="connsiteY2" fmla="*/ 54 h 140614"/>
              <a:gd name="connsiteX3" fmla="*/ 510581 w 578888"/>
              <a:gd name="connsiteY3" fmla="*/ 52606 h 140614"/>
              <a:gd name="connsiteX4" fmla="*/ 284609 w 578888"/>
              <a:gd name="connsiteY4" fmla="*/ 136689 h 140614"/>
              <a:gd name="connsiteX5" fmla="*/ 58636 w 578888"/>
              <a:gd name="connsiteY5" fmla="*/ 126178 h 140614"/>
              <a:gd name="connsiteX6" fmla="*/ 326650 w 578888"/>
              <a:gd name="connsiteY6" fmla="*/ 120923 h 140614"/>
              <a:gd name="connsiteX7" fmla="*/ 484305 w 578888"/>
              <a:gd name="connsiteY7" fmla="*/ 31585 h 140614"/>
              <a:gd name="connsiteX8" fmla="*/ 111188 w 578888"/>
              <a:gd name="connsiteY8" fmla="*/ 84137 h 140614"/>
              <a:gd name="connsiteX9" fmla="*/ 6084 w 578888"/>
              <a:gd name="connsiteY9" fmla="*/ 15820 h 14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8888" h="140614">
                <a:moveTo>
                  <a:pt x="6084" y="15820"/>
                </a:moveTo>
                <a:cubicBezTo>
                  <a:pt x="31484" y="8813"/>
                  <a:pt x="170747" y="44724"/>
                  <a:pt x="263588" y="42096"/>
                </a:cubicBezTo>
                <a:cubicBezTo>
                  <a:pt x="356429" y="39468"/>
                  <a:pt x="521968" y="-1698"/>
                  <a:pt x="563133" y="54"/>
                </a:cubicBezTo>
                <a:cubicBezTo>
                  <a:pt x="604298" y="1806"/>
                  <a:pt x="557002" y="29833"/>
                  <a:pt x="510581" y="52606"/>
                </a:cubicBezTo>
                <a:cubicBezTo>
                  <a:pt x="464160" y="75379"/>
                  <a:pt x="359933" y="124427"/>
                  <a:pt x="284609" y="136689"/>
                </a:cubicBezTo>
                <a:cubicBezTo>
                  <a:pt x="209285" y="148951"/>
                  <a:pt x="51629" y="128806"/>
                  <a:pt x="58636" y="126178"/>
                </a:cubicBezTo>
                <a:cubicBezTo>
                  <a:pt x="65643" y="123550"/>
                  <a:pt x="255705" y="136688"/>
                  <a:pt x="326650" y="120923"/>
                </a:cubicBezTo>
                <a:cubicBezTo>
                  <a:pt x="397595" y="105158"/>
                  <a:pt x="520215" y="37716"/>
                  <a:pt x="484305" y="31585"/>
                </a:cubicBezTo>
                <a:cubicBezTo>
                  <a:pt x="448395" y="25454"/>
                  <a:pt x="183884" y="82385"/>
                  <a:pt x="111188" y="84137"/>
                </a:cubicBezTo>
                <a:cubicBezTo>
                  <a:pt x="38492" y="85889"/>
                  <a:pt x="-19316" y="22827"/>
                  <a:pt x="6084" y="15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1A09F275-16AE-4D37-FAEE-2CD6C9676D0A}"/>
              </a:ext>
            </a:extLst>
          </p:cNvPr>
          <p:cNvSpPr/>
          <p:nvPr/>
        </p:nvSpPr>
        <p:spPr>
          <a:xfrm>
            <a:off x="4030682" y="5533141"/>
            <a:ext cx="385783" cy="416512"/>
          </a:xfrm>
          <a:custGeom>
            <a:avLst/>
            <a:gdLst>
              <a:gd name="connsiteX0" fmla="*/ 35 w 385783"/>
              <a:gd name="connsiteY0" fmla="*/ 556 h 416512"/>
              <a:gd name="connsiteX1" fmla="*/ 315346 w 385783"/>
              <a:gd name="connsiteY1" fmla="*/ 200252 h 416512"/>
              <a:gd name="connsiteX2" fmla="*/ 383663 w 385783"/>
              <a:gd name="connsiteY2" fmla="*/ 415714 h 416512"/>
              <a:gd name="connsiteX3" fmla="*/ 336366 w 385783"/>
              <a:gd name="connsiteY3" fmla="*/ 263314 h 416512"/>
              <a:gd name="connsiteX4" fmla="*/ 35 w 385783"/>
              <a:gd name="connsiteY4" fmla="*/ 556 h 4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83" h="416512">
                <a:moveTo>
                  <a:pt x="35" y="556"/>
                </a:moveTo>
                <a:cubicBezTo>
                  <a:pt x="-3468" y="-9954"/>
                  <a:pt x="251408" y="131059"/>
                  <a:pt x="315346" y="200252"/>
                </a:cubicBezTo>
                <a:cubicBezTo>
                  <a:pt x="379284" y="269445"/>
                  <a:pt x="380160" y="405204"/>
                  <a:pt x="383663" y="415714"/>
                </a:cubicBezTo>
                <a:cubicBezTo>
                  <a:pt x="387166" y="426224"/>
                  <a:pt x="393297" y="330755"/>
                  <a:pt x="336366" y="263314"/>
                </a:cubicBezTo>
                <a:cubicBezTo>
                  <a:pt x="279435" y="195873"/>
                  <a:pt x="3538" y="11066"/>
                  <a:pt x="35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9138EE21-A32F-3DD3-DC97-29AD804A153E}"/>
              </a:ext>
            </a:extLst>
          </p:cNvPr>
          <p:cNvSpPr/>
          <p:nvPr/>
        </p:nvSpPr>
        <p:spPr>
          <a:xfrm>
            <a:off x="4943222" y="5670331"/>
            <a:ext cx="128025" cy="279023"/>
          </a:xfrm>
          <a:custGeom>
            <a:avLst/>
            <a:gdLst>
              <a:gd name="connsiteX0" fmla="*/ 70212 w 128025"/>
              <a:gd name="connsiteY0" fmla="*/ 0 h 279023"/>
              <a:gd name="connsiteX1" fmla="*/ 28171 w 128025"/>
              <a:gd name="connsiteY1" fmla="*/ 126124 h 279023"/>
              <a:gd name="connsiteX2" fmla="*/ 128019 w 128025"/>
              <a:gd name="connsiteY2" fmla="*/ 278524 h 279023"/>
              <a:gd name="connsiteX3" fmla="*/ 22916 w 128025"/>
              <a:gd name="connsiteY3" fmla="*/ 173421 h 279023"/>
              <a:gd name="connsiteX4" fmla="*/ 1895 w 128025"/>
              <a:gd name="connsiteY4" fmla="*/ 126124 h 279023"/>
              <a:gd name="connsiteX5" fmla="*/ 70212 w 128025"/>
              <a:gd name="connsiteY5" fmla="*/ 0 h 2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025" h="279023">
                <a:moveTo>
                  <a:pt x="70212" y="0"/>
                </a:moveTo>
                <a:cubicBezTo>
                  <a:pt x="74591" y="0"/>
                  <a:pt x="18537" y="79704"/>
                  <a:pt x="28171" y="126124"/>
                </a:cubicBezTo>
                <a:cubicBezTo>
                  <a:pt x="37805" y="172544"/>
                  <a:pt x="128895" y="270641"/>
                  <a:pt x="128019" y="278524"/>
                </a:cubicBezTo>
                <a:cubicBezTo>
                  <a:pt x="127143" y="286407"/>
                  <a:pt x="43937" y="198821"/>
                  <a:pt x="22916" y="173421"/>
                </a:cubicBezTo>
                <a:cubicBezTo>
                  <a:pt x="1895" y="148021"/>
                  <a:pt x="-3360" y="150648"/>
                  <a:pt x="1895" y="126124"/>
                </a:cubicBezTo>
                <a:cubicBezTo>
                  <a:pt x="7150" y="101600"/>
                  <a:pt x="65833" y="0"/>
                  <a:pt x="702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04DC83A7-6884-8D27-E267-A656667F9A36}"/>
              </a:ext>
            </a:extLst>
          </p:cNvPr>
          <p:cNvSpPr/>
          <p:nvPr/>
        </p:nvSpPr>
        <p:spPr>
          <a:xfrm>
            <a:off x="4445475" y="6150326"/>
            <a:ext cx="222545" cy="723982"/>
          </a:xfrm>
          <a:custGeom>
            <a:avLst/>
            <a:gdLst>
              <a:gd name="connsiteX0" fmla="*/ 401 w 222545"/>
              <a:gd name="connsiteY0" fmla="*/ 3481 h 723982"/>
              <a:gd name="connsiteX1" fmla="*/ 184332 w 222545"/>
              <a:gd name="connsiteY1" fmla="*/ 376598 h 723982"/>
              <a:gd name="connsiteX2" fmla="*/ 189587 w 222545"/>
              <a:gd name="connsiteY2" fmla="*/ 723440 h 723982"/>
              <a:gd name="connsiteX3" fmla="*/ 221118 w 222545"/>
              <a:gd name="connsiteY3" fmla="*/ 450171 h 723982"/>
              <a:gd name="connsiteX4" fmla="*/ 137035 w 222545"/>
              <a:gd name="connsiteY4" fmla="*/ 203177 h 723982"/>
              <a:gd name="connsiteX5" fmla="*/ 401 w 222545"/>
              <a:gd name="connsiteY5" fmla="*/ 3481 h 72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45" h="723982">
                <a:moveTo>
                  <a:pt x="401" y="3481"/>
                </a:moveTo>
                <a:cubicBezTo>
                  <a:pt x="8284" y="32384"/>
                  <a:pt x="152801" y="256605"/>
                  <a:pt x="184332" y="376598"/>
                </a:cubicBezTo>
                <a:cubicBezTo>
                  <a:pt x="215863" y="496591"/>
                  <a:pt x="183456" y="711178"/>
                  <a:pt x="189587" y="723440"/>
                </a:cubicBezTo>
                <a:cubicBezTo>
                  <a:pt x="195718" y="735702"/>
                  <a:pt x="229877" y="536881"/>
                  <a:pt x="221118" y="450171"/>
                </a:cubicBezTo>
                <a:cubicBezTo>
                  <a:pt x="212359" y="363461"/>
                  <a:pt x="171194" y="273246"/>
                  <a:pt x="137035" y="203177"/>
                </a:cubicBezTo>
                <a:cubicBezTo>
                  <a:pt x="102876" y="133108"/>
                  <a:pt x="-7482" y="-25422"/>
                  <a:pt x="401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AE1EA9B4-DB9B-60C7-6A42-77F21ECFA763}"/>
              </a:ext>
            </a:extLst>
          </p:cNvPr>
          <p:cNvSpPr/>
          <p:nvPr/>
        </p:nvSpPr>
        <p:spPr>
          <a:xfrm>
            <a:off x="4461515" y="6101148"/>
            <a:ext cx="320957" cy="735959"/>
          </a:xfrm>
          <a:custGeom>
            <a:avLst/>
            <a:gdLst>
              <a:gd name="connsiteX0" fmla="*/ 126 w 320957"/>
              <a:gd name="connsiteY0" fmla="*/ 107 h 735959"/>
              <a:gd name="connsiteX1" fmla="*/ 262885 w 320957"/>
              <a:gd name="connsiteY1" fmla="*/ 404755 h 735959"/>
              <a:gd name="connsiteX2" fmla="*/ 299671 w 320957"/>
              <a:gd name="connsiteY2" fmla="*/ 735831 h 735959"/>
              <a:gd name="connsiteX3" fmla="*/ 299671 w 320957"/>
              <a:gd name="connsiteY3" fmla="*/ 367969 h 735959"/>
              <a:gd name="connsiteX4" fmla="*/ 126 w 320957"/>
              <a:gd name="connsiteY4" fmla="*/ 107 h 73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957" h="735959">
                <a:moveTo>
                  <a:pt x="126" y="107"/>
                </a:moveTo>
                <a:cubicBezTo>
                  <a:pt x="-6005" y="6238"/>
                  <a:pt x="212961" y="282134"/>
                  <a:pt x="262885" y="404755"/>
                </a:cubicBezTo>
                <a:cubicBezTo>
                  <a:pt x="312809" y="527376"/>
                  <a:pt x="293540" y="741962"/>
                  <a:pt x="299671" y="735831"/>
                </a:cubicBezTo>
                <a:cubicBezTo>
                  <a:pt x="305802" y="729700"/>
                  <a:pt x="344340" y="484459"/>
                  <a:pt x="299671" y="367969"/>
                </a:cubicBezTo>
                <a:cubicBezTo>
                  <a:pt x="255002" y="251479"/>
                  <a:pt x="6257" y="-6024"/>
                  <a:pt x="12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57647123-3586-8079-043F-923CF0287B4F}"/>
              </a:ext>
            </a:extLst>
          </p:cNvPr>
          <p:cNvSpPr/>
          <p:nvPr/>
        </p:nvSpPr>
        <p:spPr>
          <a:xfrm>
            <a:off x="4749802" y="5917237"/>
            <a:ext cx="395221" cy="888411"/>
          </a:xfrm>
          <a:custGeom>
            <a:avLst/>
            <a:gdLst>
              <a:gd name="connsiteX0" fmla="*/ 190060 w 395221"/>
              <a:gd name="connsiteY0" fmla="*/ 87 h 888411"/>
              <a:gd name="connsiteX1" fmla="*/ 874 w 395221"/>
              <a:gd name="connsiteY1" fmla="*/ 399480 h 888411"/>
              <a:gd name="connsiteX2" fmla="*/ 126998 w 395221"/>
              <a:gd name="connsiteY2" fmla="*/ 530860 h 888411"/>
              <a:gd name="connsiteX3" fmla="*/ 300419 w 395221"/>
              <a:gd name="connsiteY3" fmla="*/ 656984 h 888411"/>
              <a:gd name="connsiteX4" fmla="*/ 395012 w 395221"/>
              <a:gd name="connsiteY4" fmla="*/ 888211 h 888411"/>
              <a:gd name="connsiteX5" fmla="*/ 316184 w 395221"/>
              <a:gd name="connsiteY5" fmla="*/ 614942 h 888411"/>
              <a:gd name="connsiteX6" fmla="*/ 37660 w 395221"/>
              <a:gd name="connsiteY6" fmla="*/ 436266 h 888411"/>
              <a:gd name="connsiteX7" fmla="*/ 190060 w 395221"/>
              <a:gd name="connsiteY7" fmla="*/ 87 h 8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1" h="888411">
                <a:moveTo>
                  <a:pt x="190060" y="87"/>
                </a:moveTo>
                <a:cubicBezTo>
                  <a:pt x="183929" y="-6044"/>
                  <a:pt x="11384" y="311018"/>
                  <a:pt x="874" y="399480"/>
                </a:cubicBezTo>
                <a:cubicBezTo>
                  <a:pt x="-9636" y="487942"/>
                  <a:pt x="77074" y="487943"/>
                  <a:pt x="126998" y="530860"/>
                </a:cubicBezTo>
                <a:cubicBezTo>
                  <a:pt x="176922" y="573777"/>
                  <a:pt x="255750" y="597426"/>
                  <a:pt x="300419" y="656984"/>
                </a:cubicBezTo>
                <a:cubicBezTo>
                  <a:pt x="345088" y="716542"/>
                  <a:pt x="392385" y="895218"/>
                  <a:pt x="395012" y="888211"/>
                </a:cubicBezTo>
                <a:cubicBezTo>
                  <a:pt x="397640" y="881204"/>
                  <a:pt x="375743" y="690266"/>
                  <a:pt x="316184" y="614942"/>
                </a:cubicBezTo>
                <a:cubicBezTo>
                  <a:pt x="256625" y="539618"/>
                  <a:pt x="61308" y="536114"/>
                  <a:pt x="37660" y="436266"/>
                </a:cubicBezTo>
                <a:cubicBezTo>
                  <a:pt x="14012" y="336418"/>
                  <a:pt x="196191" y="6218"/>
                  <a:pt x="190060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E02BA59-CE48-AEEF-E779-6E2405F3F6E3}"/>
              </a:ext>
            </a:extLst>
          </p:cNvPr>
          <p:cNvSpPr/>
          <p:nvPr/>
        </p:nvSpPr>
        <p:spPr>
          <a:xfrm>
            <a:off x="5186715" y="6300928"/>
            <a:ext cx="63394" cy="462489"/>
          </a:xfrm>
          <a:custGeom>
            <a:avLst/>
            <a:gdLst>
              <a:gd name="connsiteX0" fmla="*/ 63202 w 63394"/>
              <a:gd name="connsiteY0" fmla="*/ 24 h 462489"/>
              <a:gd name="connsiteX1" fmla="*/ 21161 w 63394"/>
              <a:gd name="connsiteY1" fmla="*/ 168189 h 462489"/>
              <a:gd name="connsiteX2" fmla="*/ 63202 w 63394"/>
              <a:gd name="connsiteY2" fmla="*/ 462479 h 462489"/>
              <a:gd name="connsiteX3" fmla="*/ 140 w 63394"/>
              <a:gd name="connsiteY3" fmla="*/ 178700 h 462489"/>
              <a:gd name="connsiteX4" fmla="*/ 63202 w 63394"/>
              <a:gd name="connsiteY4" fmla="*/ 24 h 4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94" h="462489">
                <a:moveTo>
                  <a:pt x="63202" y="24"/>
                </a:moveTo>
                <a:cubicBezTo>
                  <a:pt x="66706" y="-1728"/>
                  <a:pt x="21161" y="91113"/>
                  <a:pt x="21161" y="168189"/>
                </a:cubicBezTo>
                <a:cubicBezTo>
                  <a:pt x="21161" y="245265"/>
                  <a:pt x="66706" y="460727"/>
                  <a:pt x="63202" y="462479"/>
                </a:cubicBezTo>
                <a:cubicBezTo>
                  <a:pt x="59698" y="464231"/>
                  <a:pt x="3643" y="253148"/>
                  <a:pt x="140" y="178700"/>
                </a:cubicBezTo>
                <a:cubicBezTo>
                  <a:pt x="-3363" y="104252"/>
                  <a:pt x="59698" y="1776"/>
                  <a:pt x="6320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25163A29-5BEF-3052-C27B-38A542CB3E85}"/>
              </a:ext>
            </a:extLst>
          </p:cNvPr>
          <p:cNvSpPr/>
          <p:nvPr/>
        </p:nvSpPr>
        <p:spPr>
          <a:xfrm>
            <a:off x="5191405" y="5012705"/>
            <a:ext cx="21955" cy="216082"/>
          </a:xfrm>
          <a:custGeom>
            <a:avLst/>
            <a:gdLst>
              <a:gd name="connsiteX0" fmla="*/ 11216 w 21955"/>
              <a:gd name="connsiteY0" fmla="*/ 729 h 216082"/>
              <a:gd name="connsiteX1" fmla="*/ 21726 w 21955"/>
              <a:gd name="connsiteY1" fmla="*/ 210936 h 216082"/>
              <a:gd name="connsiteX2" fmla="*/ 705 w 21955"/>
              <a:gd name="connsiteY2" fmla="*/ 142619 h 216082"/>
              <a:gd name="connsiteX3" fmla="*/ 11216 w 21955"/>
              <a:gd name="connsiteY3" fmla="*/ 729 h 21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55" h="216082">
                <a:moveTo>
                  <a:pt x="11216" y="729"/>
                </a:moveTo>
                <a:cubicBezTo>
                  <a:pt x="14720" y="12115"/>
                  <a:pt x="23478" y="187288"/>
                  <a:pt x="21726" y="210936"/>
                </a:cubicBezTo>
                <a:cubicBezTo>
                  <a:pt x="19974" y="234584"/>
                  <a:pt x="4208" y="170647"/>
                  <a:pt x="705" y="142619"/>
                </a:cubicBezTo>
                <a:cubicBezTo>
                  <a:pt x="-2799" y="114592"/>
                  <a:pt x="7712" y="-10657"/>
                  <a:pt x="1121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362A33C0-54A5-43CC-BD84-64B47F05FC1C}"/>
              </a:ext>
            </a:extLst>
          </p:cNvPr>
          <p:cNvSpPr/>
          <p:nvPr/>
        </p:nvSpPr>
        <p:spPr>
          <a:xfrm>
            <a:off x="4955620" y="5569894"/>
            <a:ext cx="79761" cy="237361"/>
          </a:xfrm>
          <a:custGeom>
            <a:avLst/>
            <a:gdLst>
              <a:gd name="connsiteX0" fmla="*/ 8 w 79761"/>
              <a:gd name="connsiteY0" fmla="*/ 589 h 237361"/>
              <a:gd name="connsiteX1" fmla="*/ 73580 w 79761"/>
              <a:gd name="connsiteY1" fmla="*/ 110947 h 237361"/>
              <a:gd name="connsiteX2" fmla="*/ 57814 w 79761"/>
              <a:gd name="connsiteY2" fmla="*/ 237072 h 237361"/>
              <a:gd name="connsiteX3" fmla="*/ 78835 w 79761"/>
              <a:gd name="connsiteY3" fmla="*/ 74161 h 237361"/>
              <a:gd name="connsiteX4" fmla="*/ 8 w 79761"/>
              <a:gd name="connsiteY4" fmla="*/ 589 h 2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61" h="237361">
                <a:moveTo>
                  <a:pt x="8" y="589"/>
                </a:moveTo>
                <a:cubicBezTo>
                  <a:pt x="-868" y="6720"/>
                  <a:pt x="63946" y="71533"/>
                  <a:pt x="73580" y="110947"/>
                </a:cubicBezTo>
                <a:cubicBezTo>
                  <a:pt x="83214" y="150361"/>
                  <a:pt x="56938" y="243203"/>
                  <a:pt x="57814" y="237072"/>
                </a:cubicBezTo>
                <a:cubicBezTo>
                  <a:pt x="58690" y="230941"/>
                  <a:pt x="84966" y="110947"/>
                  <a:pt x="78835" y="74161"/>
                </a:cubicBezTo>
                <a:cubicBezTo>
                  <a:pt x="72704" y="37375"/>
                  <a:pt x="884" y="-5542"/>
                  <a:pt x="8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8FE58A5-27AC-E15D-521B-9FA54B669C71}"/>
              </a:ext>
            </a:extLst>
          </p:cNvPr>
          <p:cNvSpPr/>
          <p:nvPr/>
        </p:nvSpPr>
        <p:spPr>
          <a:xfrm>
            <a:off x="4288418" y="2169458"/>
            <a:ext cx="221106" cy="791873"/>
          </a:xfrm>
          <a:custGeom>
            <a:avLst/>
            <a:gdLst>
              <a:gd name="connsiteX0" fmla="*/ 220829 w 221106"/>
              <a:gd name="connsiteY0" fmla="*/ 1 h 791873"/>
              <a:gd name="connsiteX1" fmla="*/ 54982 w 221106"/>
              <a:gd name="connsiteY1" fmla="*/ 336177 h 791873"/>
              <a:gd name="connsiteX2" fmla="*/ 54982 w 221106"/>
              <a:gd name="connsiteY2" fmla="*/ 779930 h 791873"/>
              <a:gd name="connsiteX3" fmla="*/ 32570 w 221106"/>
              <a:gd name="connsiteY3" fmla="*/ 636495 h 791873"/>
              <a:gd name="connsiteX4" fmla="*/ 10158 w 221106"/>
              <a:gd name="connsiteY4" fmla="*/ 331695 h 791873"/>
              <a:gd name="connsiteX5" fmla="*/ 220829 w 221106"/>
              <a:gd name="connsiteY5" fmla="*/ 1 h 79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106" h="791873">
                <a:moveTo>
                  <a:pt x="220829" y="1"/>
                </a:moveTo>
                <a:cubicBezTo>
                  <a:pt x="228300" y="748"/>
                  <a:pt x="82623" y="206189"/>
                  <a:pt x="54982" y="336177"/>
                </a:cubicBezTo>
                <a:cubicBezTo>
                  <a:pt x="27341" y="466165"/>
                  <a:pt x="58717" y="729877"/>
                  <a:pt x="54982" y="779930"/>
                </a:cubicBezTo>
                <a:cubicBezTo>
                  <a:pt x="51247" y="829983"/>
                  <a:pt x="40041" y="711201"/>
                  <a:pt x="32570" y="636495"/>
                </a:cubicBezTo>
                <a:cubicBezTo>
                  <a:pt x="25099" y="561789"/>
                  <a:pt x="-19724" y="431054"/>
                  <a:pt x="10158" y="331695"/>
                </a:cubicBezTo>
                <a:cubicBezTo>
                  <a:pt x="40040" y="232336"/>
                  <a:pt x="213358" y="-746"/>
                  <a:pt x="22082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D738599-CAF6-0E1D-BC20-4149A86A752C}"/>
              </a:ext>
            </a:extLst>
          </p:cNvPr>
          <p:cNvSpPr/>
          <p:nvPr/>
        </p:nvSpPr>
        <p:spPr>
          <a:xfrm>
            <a:off x="3939988" y="2757377"/>
            <a:ext cx="268264" cy="1538834"/>
          </a:xfrm>
          <a:custGeom>
            <a:avLst/>
            <a:gdLst>
              <a:gd name="connsiteX0" fmla="*/ 53788 w 268264"/>
              <a:gd name="connsiteY0" fmla="*/ 3752 h 1538834"/>
              <a:gd name="connsiteX1" fmla="*/ 219636 w 268264"/>
              <a:gd name="connsiteY1" fmla="*/ 595423 h 1538834"/>
              <a:gd name="connsiteX2" fmla="*/ 138953 w 268264"/>
              <a:gd name="connsiteY2" fmla="*/ 1375352 h 1538834"/>
              <a:gd name="connsiteX3" fmla="*/ 0 w 268264"/>
              <a:gd name="connsiteY3" fmla="*/ 1536717 h 1538834"/>
              <a:gd name="connsiteX4" fmla="*/ 138953 w 268264"/>
              <a:gd name="connsiteY4" fmla="*/ 1321564 h 1538834"/>
              <a:gd name="connsiteX5" fmla="*/ 264459 w 268264"/>
              <a:gd name="connsiteY5" fmla="*/ 792647 h 1538834"/>
              <a:gd name="connsiteX6" fmla="*/ 219636 w 268264"/>
              <a:gd name="connsiteY6" fmla="*/ 362341 h 1538834"/>
              <a:gd name="connsiteX7" fmla="*/ 53788 w 268264"/>
              <a:gd name="connsiteY7" fmla="*/ 3752 h 1538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264" h="1538834">
                <a:moveTo>
                  <a:pt x="53788" y="3752"/>
                </a:moveTo>
                <a:cubicBezTo>
                  <a:pt x="53788" y="42599"/>
                  <a:pt x="205442" y="366823"/>
                  <a:pt x="219636" y="595423"/>
                </a:cubicBezTo>
                <a:cubicBezTo>
                  <a:pt x="233830" y="824023"/>
                  <a:pt x="175559" y="1218470"/>
                  <a:pt x="138953" y="1375352"/>
                </a:cubicBezTo>
                <a:cubicBezTo>
                  <a:pt x="102347" y="1532234"/>
                  <a:pt x="0" y="1545682"/>
                  <a:pt x="0" y="1536717"/>
                </a:cubicBezTo>
                <a:cubicBezTo>
                  <a:pt x="0" y="1527752"/>
                  <a:pt x="94877" y="1445576"/>
                  <a:pt x="138953" y="1321564"/>
                </a:cubicBezTo>
                <a:cubicBezTo>
                  <a:pt x="183029" y="1197552"/>
                  <a:pt x="251012" y="952517"/>
                  <a:pt x="264459" y="792647"/>
                </a:cubicBezTo>
                <a:cubicBezTo>
                  <a:pt x="277906" y="632777"/>
                  <a:pt x="254001" y="487100"/>
                  <a:pt x="219636" y="362341"/>
                </a:cubicBezTo>
                <a:cubicBezTo>
                  <a:pt x="185271" y="237582"/>
                  <a:pt x="53788" y="-35095"/>
                  <a:pt x="53788" y="3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37C836BA-B382-8BC1-521D-92C3900E96DB}"/>
              </a:ext>
            </a:extLst>
          </p:cNvPr>
          <p:cNvSpPr/>
          <p:nvPr/>
        </p:nvSpPr>
        <p:spPr>
          <a:xfrm>
            <a:off x="4302826" y="739408"/>
            <a:ext cx="833994" cy="421651"/>
          </a:xfrm>
          <a:custGeom>
            <a:avLst/>
            <a:gdLst>
              <a:gd name="connsiteX0" fmla="*/ 833950 w 833994"/>
              <a:gd name="connsiteY0" fmla="*/ 180 h 421651"/>
              <a:gd name="connsiteX1" fmla="*/ 246762 w 833994"/>
              <a:gd name="connsiteY1" fmla="*/ 174992 h 421651"/>
              <a:gd name="connsiteX2" fmla="*/ 233 w 833994"/>
              <a:gd name="connsiteY2" fmla="*/ 421521 h 421651"/>
              <a:gd name="connsiteX3" fmla="*/ 215386 w 833994"/>
              <a:gd name="connsiteY3" fmla="*/ 206368 h 421651"/>
              <a:gd name="connsiteX4" fmla="*/ 833950 w 833994"/>
              <a:gd name="connsiteY4" fmla="*/ 180 h 4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994" h="421651">
                <a:moveTo>
                  <a:pt x="833950" y="180"/>
                </a:moveTo>
                <a:cubicBezTo>
                  <a:pt x="839179" y="-5049"/>
                  <a:pt x="385715" y="104769"/>
                  <a:pt x="246762" y="174992"/>
                </a:cubicBezTo>
                <a:cubicBezTo>
                  <a:pt x="107809" y="245216"/>
                  <a:pt x="233" y="421521"/>
                  <a:pt x="233" y="421521"/>
                </a:cubicBezTo>
                <a:cubicBezTo>
                  <a:pt x="-4996" y="426750"/>
                  <a:pt x="77927" y="273603"/>
                  <a:pt x="215386" y="206368"/>
                </a:cubicBezTo>
                <a:cubicBezTo>
                  <a:pt x="352845" y="139133"/>
                  <a:pt x="828721" y="5409"/>
                  <a:pt x="833950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C681732A-4605-5715-31A2-621B69F05F41}"/>
              </a:ext>
            </a:extLst>
          </p:cNvPr>
          <p:cNvSpPr/>
          <p:nvPr/>
        </p:nvSpPr>
        <p:spPr>
          <a:xfrm>
            <a:off x="4510277" y="896446"/>
            <a:ext cx="541809" cy="239996"/>
          </a:xfrm>
          <a:custGeom>
            <a:avLst/>
            <a:gdLst>
              <a:gd name="connsiteX0" fmla="*/ 541335 w 541809"/>
              <a:gd name="connsiteY0" fmla="*/ 25 h 239996"/>
              <a:gd name="connsiteX1" fmla="*/ 285841 w 541809"/>
              <a:gd name="connsiteY1" fmla="*/ 103119 h 239996"/>
              <a:gd name="connsiteX2" fmla="*/ 3452 w 541809"/>
              <a:gd name="connsiteY2" fmla="*/ 237589 h 239996"/>
              <a:gd name="connsiteX3" fmla="*/ 142405 w 541809"/>
              <a:gd name="connsiteY3" fmla="*/ 183801 h 239996"/>
              <a:gd name="connsiteX4" fmla="*/ 344111 w 541809"/>
              <a:gd name="connsiteY4" fmla="*/ 112083 h 239996"/>
              <a:gd name="connsiteX5" fmla="*/ 541335 w 541809"/>
              <a:gd name="connsiteY5" fmla="*/ 25 h 2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809" h="239996">
                <a:moveTo>
                  <a:pt x="541335" y="25"/>
                </a:moveTo>
                <a:cubicBezTo>
                  <a:pt x="531623" y="-1469"/>
                  <a:pt x="375488" y="63525"/>
                  <a:pt x="285841" y="103119"/>
                </a:cubicBezTo>
                <a:cubicBezTo>
                  <a:pt x="196194" y="142713"/>
                  <a:pt x="27358" y="224142"/>
                  <a:pt x="3452" y="237589"/>
                </a:cubicBezTo>
                <a:cubicBezTo>
                  <a:pt x="-20454" y="251036"/>
                  <a:pt x="85629" y="204719"/>
                  <a:pt x="142405" y="183801"/>
                </a:cubicBezTo>
                <a:cubicBezTo>
                  <a:pt x="199181" y="162883"/>
                  <a:pt x="279117" y="140471"/>
                  <a:pt x="344111" y="112083"/>
                </a:cubicBezTo>
                <a:cubicBezTo>
                  <a:pt x="409105" y="83695"/>
                  <a:pt x="551047" y="1519"/>
                  <a:pt x="54133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 1343">
            <a:extLst>
              <a:ext uri="{FF2B5EF4-FFF2-40B4-BE49-F238E27FC236}">
                <a16:creationId xmlns:a16="http://schemas.microsoft.com/office/drawing/2014/main" id="{1D957EE3-18EF-151E-FCA1-ED7E0823041F}"/>
              </a:ext>
            </a:extLst>
          </p:cNvPr>
          <p:cNvSpPr/>
          <p:nvPr/>
        </p:nvSpPr>
        <p:spPr>
          <a:xfrm>
            <a:off x="5386752" y="408028"/>
            <a:ext cx="1034852" cy="141329"/>
          </a:xfrm>
          <a:custGeom>
            <a:avLst/>
            <a:gdLst>
              <a:gd name="connsiteX0" fmla="*/ 1036 w 1034852"/>
              <a:gd name="connsiteY0" fmla="*/ 13313 h 141329"/>
              <a:gd name="connsiteX1" fmla="*/ 547883 w 1034852"/>
              <a:gd name="connsiteY1" fmla="*/ 8831 h 141329"/>
              <a:gd name="connsiteX2" fmla="*/ 1018530 w 1034852"/>
              <a:gd name="connsiteY2" fmla="*/ 138819 h 141329"/>
              <a:gd name="connsiteX3" fmla="*/ 879577 w 1034852"/>
              <a:gd name="connsiteY3" fmla="*/ 89513 h 141329"/>
              <a:gd name="connsiteX4" fmla="*/ 422377 w 1034852"/>
              <a:gd name="connsiteY4" fmla="*/ 26760 h 141329"/>
              <a:gd name="connsiteX5" fmla="*/ 1036 w 1034852"/>
              <a:gd name="connsiteY5" fmla="*/ 13313 h 14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852" h="141329">
                <a:moveTo>
                  <a:pt x="1036" y="13313"/>
                </a:moveTo>
                <a:cubicBezTo>
                  <a:pt x="21954" y="10325"/>
                  <a:pt x="378301" y="-12087"/>
                  <a:pt x="547883" y="8831"/>
                </a:cubicBezTo>
                <a:cubicBezTo>
                  <a:pt x="717465" y="29749"/>
                  <a:pt x="963248" y="125372"/>
                  <a:pt x="1018530" y="138819"/>
                </a:cubicBezTo>
                <a:cubicBezTo>
                  <a:pt x="1073812" y="152266"/>
                  <a:pt x="978936" y="108189"/>
                  <a:pt x="879577" y="89513"/>
                </a:cubicBezTo>
                <a:cubicBezTo>
                  <a:pt x="780218" y="70837"/>
                  <a:pt x="563571" y="43195"/>
                  <a:pt x="422377" y="26760"/>
                </a:cubicBezTo>
                <a:cubicBezTo>
                  <a:pt x="281183" y="10325"/>
                  <a:pt x="-19882" y="16301"/>
                  <a:pt x="1036" y="13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5" name="フリーフォーム 1344">
            <a:extLst>
              <a:ext uri="{FF2B5EF4-FFF2-40B4-BE49-F238E27FC236}">
                <a16:creationId xmlns:a16="http://schemas.microsoft.com/office/drawing/2014/main" id="{37293301-F409-8821-ED81-691765B9E3B9}"/>
              </a:ext>
            </a:extLst>
          </p:cNvPr>
          <p:cNvSpPr/>
          <p:nvPr/>
        </p:nvSpPr>
        <p:spPr>
          <a:xfrm>
            <a:off x="5315694" y="268254"/>
            <a:ext cx="852871" cy="117967"/>
          </a:xfrm>
          <a:custGeom>
            <a:avLst/>
            <a:gdLst>
              <a:gd name="connsiteX0" fmla="*/ 377 w 852871"/>
              <a:gd name="connsiteY0" fmla="*/ 117228 h 117967"/>
              <a:gd name="connsiteX1" fmla="*/ 372412 w 852871"/>
              <a:gd name="connsiteY1" fmla="*/ 687 h 117967"/>
              <a:gd name="connsiteX2" fmla="*/ 838577 w 852871"/>
              <a:gd name="connsiteY2" fmla="*/ 67922 h 117967"/>
              <a:gd name="connsiteX3" fmla="*/ 695141 w 852871"/>
              <a:gd name="connsiteY3" fmla="*/ 45511 h 117967"/>
              <a:gd name="connsiteX4" fmla="*/ 309659 w 852871"/>
              <a:gd name="connsiteY4" fmla="*/ 49993 h 117967"/>
              <a:gd name="connsiteX5" fmla="*/ 377 w 852871"/>
              <a:gd name="connsiteY5" fmla="*/ 117228 h 11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871" h="117967">
                <a:moveTo>
                  <a:pt x="377" y="117228"/>
                </a:moveTo>
                <a:cubicBezTo>
                  <a:pt x="10836" y="109010"/>
                  <a:pt x="232712" y="8905"/>
                  <a:pt x="372412" y="687"/>
                </a:cubicBezTo>
                <a:cubicBezTo>
                  <a:pt x="512112" y="-7531"/>
                  <a:pt x="784789" y="60451"/>
                  <a:pt x="838577" y="67922"/>
                </a:cubicBezTo>
                <a:cubicBezTo>
                  <a:pt x="892365" y="75393"/>
                  <a:pt x="783294" y="48499"/>
                  <a:pt x="695141" y="45511"/>
                </a:cubicBezTo>
                <a:cubicBezTo>
                  <a:pt x="606988" y="42523"/>
                  <a:pt x="420224" y="37293"/>
                  <a:pt x="309659" y="49993"/>
                </a:cubicBezTo>
                <a:cubicBezTo>
                  <a:pt x="199094" y="62693"/>
                  <a:pt x="-10082" y="125446"/>
                  <a:pt x="377" y="117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 1347">
            <a:extLst>
              <a:ext uri="{FF2B5EF4-FFF2-40B4-BE49-F238E27FC236}">
                <a16:creationId xmlns:a16="http://schemas.microsoft.com/office/drawing/2014/main" id="{7F18D493-D894-EE3D-C723-033FAF8396AE}"/>
              </a:ext>
            </a:extLst>
          </p:cNvPr>
          <p:cNvSpPr/>
          <p:nvPr/>
        </p:nvSpPr>
        <p:spPr>
          <a:xfrm>
            <a:off x="4994529" y="174502"/>
            <a:ext cx="486138" cy="246903"/>
          </a:xfrm>
          <a:custGeom>
            <a:avLst/>
            <a:gdLst>
              <a:gd name="connsiteX0" fmla="*/ 7777 w 486138"/>
              <a:gd name="connsiteY0" fmla="*/ 237874 h 246903"/>
              <a:gd name="connsiteX1" fmla="*/ 469459 w 486138"/>
              <a:gd name="connsiteY1" fmla="*/ 9274 h 246903"/>
              <a:gd name="connsiteX2" fmla="*/ 366365 w 486138"/>
              <a:gd name="connsiteY2" fmla="*/ 58580 h 246903"/>
              <a:gd name="connsiteX3" fmla="*/ 191553 w 486138"/>
              <a:gd name="connsiteY3" fmla="*/ 188569 h 246903"/>
              <a:gd name="connsiteX4" fmla="*/ 7777 w 486138"/>
              <a:gd name="connsiteY4" fmla="*/ 237874 h 24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138" h="246903">
                <a:moveTo>
                  <a:pt x="7777" y="237874"/>
                </a:moveTo>
                <a:cubicBezTo>
                  <a:pt x="54095" y="207992"/>
                  <a:pt x="409694" y="39156"/>
                  <a:pt x="469459" y="9274"/>
                </a:cubicBezTo>
                <a:cubicBezTo>
                  <a:pt x="529224" y="-20608"/>
                  <a:pt x="412683" y="28698"/>
                  <a:pt x="366365" y="58580"/>
                </a:cubicBezTo>
                <a:cubicBezTo>
                  <a:pt x="320047" y="88462"/>
                  <a:pt x="248329" y="160928"/>
                  <a:pt x="191553" y="188569"/>
                </a:cubicBezTo>
                <a:cubicBezTo>
                  <a:pt x="134777" y="216210"/>
                  <a:pt x="-38541" y="267756"/>
                  <a:pt x="7777" y="237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 1348">
            <a:extLst>
              <a:ext uri="{FF2B5EF4-FFF2-40B4-BE49-F238E27FC236}">
                <a16:creationId xmlns:a16="http://schemas.microsoft.com/office/drawing/2014/main" id="{51C138B7-2B54-5198-7743-BB80FF262BFC}"/>
              </a:ext>
            </a:extLst>
          </p:cNvPr>
          <p:cNvSpPr/>
          <p:nvPr/>
        </p:nvSpPr>
        <p:spPr>
          <a:xfrm>
            <a:off x="5140640" y="474646"/>
            <a:ext cx="630710" cy="112603"/>
          </a:xfrm>
          <a:custGeom>
            <a:avLst/>
            <a:gdLst>
              <a:gd name="connsiteX0" fmla="*/ 5101 w 630710"/>
              <a:gd name="connsiteY0" fmla="*/ 112542 h 112603"/>
              <a:gd name="connsiteX1" fmla="*/ 233701 w 630710"/>
              <a:gd name="connsiteY1" fmla="*/ 36342 h 112603"/>
              <a:gd name="connsiteX2" fmla="*/ 623666 w 630710"/>
              <a:gd name="connsiteY2" fmla="*/ 483 h 112603"/>
              <a:gd name="connsiteX3" fmla="*/ 448854 w 630710"/>
              <a:gd name="connsiteY3" fmla="*/ 22895 h 112603"/>
              <a:gd name="connsiteX4" fmla="*/ 5101 w 630710"/>
              <a:gd name="connsiteY4" fmla="*/ 112542 h 11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710" h="112603">
                <a:moveTo>
                  <a:pt x="5101" y="112542"/>
                </a:moveTo>
                <a:cubicBezTo>
                  <a:pt x="-30758" y="114783"/>
                  <a:pt x="130607" y="55018"/>
                  <a:pt x="233701" y="36342"/>
                </a:cubicBezTo>
                <a:cubicBezTo>
                  <a:pt x="336795" y="17666"/>
                  <a:pt x="587807" y="2724"/>
                  <a:pt x="623666" y="483"/>
                </a:cubicBezTo>
                <a:cubicBezTo>
                  <a:pt x="659525" y="-1758"/>
                  <a:pt x="551948" y="3471"/>
                  <a:pt x="448854" y="22895"/>
                </a:cubicBezTo>
                <a:cubicBezTo>
                  <a:pt x="345760" y="42319"/>
                  <a:pt x="40960" y="110301"/>
                  <a:pt x="5101" y="11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 1349">
            <a:extLst>
              <a:ext uri="{FF2B5EF4-FFF2-40B4-BE49-F238E27FC236}">
                <a16:creationId xmlns:a16="http://schemas.microsoft.com/office/drawing/2014/main" id="{5D5353C1-7103-4BE0-F27C-37E80EC2B3C8}"/>
              </a:ext>
            </a:extLst>
          </p:cNvPr>
          <p:cNvSpPr/>
          <p:nvPr/>
        </p:nvSpPr>
        <p:spPr>
          <a:xfrm>
            <a:off x="5087470" y="923361"/>
            <a:ext cx="1246367" cy="116997"/>
          </a:xfrm>
          <a:custGeom>
            <a:avLst/>
            <a:gdLst>
              <a:gd name="connsiteX0" fmla="*/ 1 w 1246367"/>
              <a:gd name="connsiteY0" fmla="*/ 107580 h 116997"/>
              <a:gd name="connsiteX1" fmla="*/ 434789 w 1246367"/>
              <a:gd name="connsiteY1" fmla="*/ 4 h 116997"/>
              <a:gd name="connsiteX2" fmla="*/ 1223683 w 1246367"/>
              <a:gd name="connsiteY2" fmla="*/ 112063 h 116997"/>
              <a:gd name="connsiteX3" fmla="*/ 1048871 w 1246367"/>
              <a:gd name="connsiteY3" fmla="*/ 98615 h 116997"/>
              <a:gd name="connsiteX4" fmla="*/ 439271 w 1246367"/>
              <a:gd name="connsiteY4" fmla="*/ 49310 h 116997"/>
              <a:gd name="connsiteX5" fmla="*/ 1 w 1246367"/>
              <a:gd name="connsiteY5" fmla="*/ 107580 h 11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367" h="116997">
                <a:moveTo>
                  <a:pt x="1" y="107580"/>
                </a:moveTo>
                <a:cubicBezTo>
                  <a:pt x="-746" y="99362"/>
                  <a:pt x="230842" y="-743"/>
                  <a:pt x="434789" y="4"/>
                </a:cubicBezTo>
                <a:cubicBezTo>
                  <a:pt x="638736" y="751"/>
                  <a:pt x="1121336" y="95628"/>
                  <a:pt x="1223683" y="112063"/>
                </a:cubicBezTo>
                <a:cubicBezTo>
                  <a:pt x="1326030" y="128498"/>
                  <a:pt x="1048871" y="98615"/>
                  <a:pt x="1048871" y="98615"/>
                </a:cubicBezTo>
                <a:cubicBezTo>
                  <a:pt x="918136" y="88156"/>
                  <a:pt x="609600" y="49310"/>
                  <a:pt x="439271" y="49310"/>
                </a:cubicBezTo>
                <a:cubicBezTo>
                  <a:pt x="268942" y="49310"/>
                  <a:pt x="748" y="115798"/>
                  <a:pt x="1" y="10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 1350">
            <a:extLst>
              <a:ext uri="{FF2B5EF4-FFF2-40B4-BE49-F238E27FC236}">
                <a16:creationId xmlns:a16="http://schemas.microsoft.com/office/drawing/2014/main" id="{270BA1EA-A851-A1CC-9C65-05524B3DEC4B}"/>
              </a:ext>
            </a:extLst>
          </p:cNvPr>
          <p:cNvSpPr/>
          <p:nvPr/>
        </p:nvSpPr>
        <p:spPr>
          <a:xfrm>
            <a:off x="5107792" y="1232288"/>
            <a:ext cx="1734232" cy="712217"/>
          </a:xfrm>
          <a:custGeom>
            <a:avLst/>
            <a:gdLst>
              <a:gd name="connsiteX0" fmla="*/ 2090 w 1734232"/>
              <a:gd name="connsiteY0" fmla="*/ 359 h 712217"/>
              <a:gd name="connsiteX1" fmla="*/ 1180949 w 1734232"/>
              <a:gd name="connsiteY1" fmla="*/ 421700 h 712217"/>
              <a:gd name="connsiteX2" fmla="*/ 1714349 w 1734232"/>
              <a:gd name="connsiteY2" fmla="*/ 699606 h 712217"/>
              <a:gd name="connsiteX3" fmla="*/ 1629184 w 1734232"/>
              <a:gd name="connsiteY3" fmla="*/ 668230 h 712217"/>
              <a:gd name="connsiteX4" fmla="*/ 912008 w 1734232"/>
              <a:gd name="connsiteY4" fmla="*/ 354465 h 712217"/>
              <a:gd name="connsiteX5" fmla="*/ 2090 w 1734232"/>
              <a:gd name="connsiteY5" fmla="*/ 359 h 71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4232" h="712217">
                <a:moveTo>
                  <a:pt x="2090" y="359"/>
                </a:moveTo>
                <a:cubicBezTo>
                  <a:pt x="46913" y="11565"/>
                  <a:pt x="895573" y="305159"/>
                  <a:pt x="1180949" y="421700"/>
                </a:cubicBezTo>
                <a:cubicBezTo>
                  <a:pt x="1466326" y="538241"/>
                  <a:pt x="1639643" y="658518"/>
                  <a:pt x="1714349" y="699606"/>
                </a:cubicBezTo>
                <a:cubicBezTo>
                  <a:pt x="1789055" y="740694"/>
                  <a:pt x="1629184" y="668230"/>
                  <a:pt x="1629184" y="668230"/>
                </a:cubicBezTo>
                <a:cubicBezTo>
                  <a:pt x="1495461" y="610707"/>
                  <a:pt x="1178708" y="465777"/>
                  <a:pt x="912008" y="354465"/>
                </a:cubicBezTo>
                <a:cubicBezTo>
                  <a:pt x="645308" y="243153"/>
                  <a:pt x="-42733" y="-10847"/>
                  <a:pt x="2090" y="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 1351">
            <a:extLst>
              <a:ext uri="{FF2B5EF4-FFF2-40B4-BE49-F238E27FC236}">
                <a16:creationId xmlns:a16="http://schemas.microsoft.com/office/drawing/2014/main" id="{B1CE7995-9DCF-3980-344F-474E06971152}"/>
              </a:ext>
            </a:extLst>
          </p:cNvPr>
          <p:cNvSpPr/>
          <p:nvPr/>
        </p:nvSpPr>
        <p:spPr>
          <a:xfrm>
            <a:off x="5373166" y="711673"/>
            <a:ext cx="1435766" cy="267205"/>
          </a:xfrm>
          <a:custGeom>
            <a:avLst/>
            <a:gdLst>
              <a:gd name="connsiteX0" fmla="*/ 1175 w 1435766"/>
              <a:gd name="connsiteY0" fmla="*/ 27915 h 267205"/>
              <a:gd name="connsiteX1" fmla="*/ 772140 w 1435766"/>
              <a:gd name="connsiteY1" fmla="*/ 36880 h 267205"/>
              <a:gd name="connsiteX2" fmla="*/ 1426563 w 1435766"/>
              <a:gd name="connsiteY2" fmla="*/ 265480 h 267205"/>
              <a:gd name="connsiteX3" fmla="*/ 1135210 w 1435766"/>
              <a:gd name="connsiteY3" fmla="*/ 135492 h 267205"/>
              <a:gd name="connsiteX4" fmla="*/ 839375 w 1435766"/>
              <a:gd name="connsiteY4" fmla="*/ 18951 h 267205"/>
              <a:gd name="connsiteX5" fmla="*/ 601810 w 1435766"/>
              <a:gd name="connsiteY5" fmla="*/ 1021 h 267205"/>
              <a:gd name="connsiteX6" fmla="*/ 1175 w 1435766"/>
              <a:gd name="connsiteY6" fmla="*/ 27915 h 26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5766" h="267205">
                <a:moveTo>
                  <a:pt x="1175" y="27915"/>
                </a:moveTo>
                <a:cubicBezTo>
                  <a:pt x="29563" y="33892"/>
                  <a:pt x="534575" y="-2714"/>
                  <a:pt x="772140" y="36880"/>
                </a:cubicBezTo>
                <a:cubicBezTo>
                  <a:pt x="1009705" y="76474"/>
                  <a:pt x="1366051" y="249045"/>
                  <a:pt x="1426563" y="265480"/>
                </a:cubicBezTo>
                <a:cubicBezTo>
                  <a:pt x="1487075" y="281915"/>
                  <a:pt x="1233075" y="176580"/>
                  <a:pt x="1135210" y="135492"/>
                </a:cubicBezTo>
                <a:cubicBezTo>
                  <a:pt x="1037345" y="94404"/>
                  <a:pt x="928275" y="41363"/>
                  <a:pt x="839375" y="18951"/>
                </a:cubicBezTo>
                <a:cubicBezTo>
                  <a:pt x="750475" y="-3461"/>
                  <a:pt x="737028" y="-473"/>
                  <a:pt x="601810" y="1021"/>
                </a:cubicBezTo>
                <a:cubicBezTo>
                  <a:pt x="466592" y="2515"/>
                  <a:pt x="-27213" y="21938"/>
                  <a:pt x="1175" y="27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 1352">
            <a:extLst>
              <a:ext uri="{FF2B5EF4-FFF2-40B4-BE49-F238E27FC236}">
                <a16:creationId xmlns:a16="http://schemas.microsoft.com/office/drawing/2014/main" id="{419FF6BB-C280-5BFF-65FA-9953AC38962E}"/>
              </a:ext>
            </a:extLst>
          </p:cNvPr>
          <p:cNvSpPr/>
          <p:nvPr/>
        </p:nvSpPr>
        <p:spPr>
          <a:xfrm>
            <a:off x="6571002" y="1015335"/>
            <a:ext cx="664592" cy="257381"/>
          </a:xfrm>
          <a:custGeom>
            <a:avLst/>
            <a:gdLst>
              <a:gd name="connsiteX0" fmla="*/ 127 w 664592"/>
              <a:gd name="connsiteY0" fmla="*/ 15606 h 257381"/>
              <a:gd name="connsiteX1" fmla="*/ 394574 w 664592"/>
              <a:gd name="connsiteY1" fmla="*/ 20089 h 257381"/>
              <a:gd name="connsiteX2" fmla="*/ 645586 w 664592"/>
              <a:gd name="connsiteY2" fmla="*/ 248689 h 257381"/>
              <a:gd name="connsiteX3" fmla="*/ 614210 w 664592"/>
              <a:gd name="connsiteY3" fmla="*/ 194900 h 257381"/>
              <a:gd name="connsiteX4" fmla="*/ 354233 w 664592"/>
              <a:gd name="connsiteY4" fmla="*/ 55947 h 257381"/>
              <a:gd name="connsiteX5" fmla="*/ 127 w 664592"/>
              <a:gd name="connsiteY5" fmla="*/ 15606 h 25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4592" h="257381">
                <a:moveTo>
                  <a:pt x="127" y="15606"/>
                </a:moveTo>
                <a:cubicBezTo>
                  <a:pt x="6851" y="9630"/>
                  <a:pt x="286998" y="-18758"/>
                  <a:pt x="394574" y="20089"/>
                </a:cubicBezTo>
                <a:cubicBezTo>
                  <a:pt x="502151" y="58936"/>
                  <a:pt x="608980" y="219554"/>
                  <a:pt x="645586" y="248689"/>
                </a:cubicBezTo>
                <a:cubicBezTo>
                  <a:pt x="682192" y="277824"/>
                  <a:pt x="662769" y="227024"/>
                  <a:pt x="614210" y="194900"/>
                </a:cubicBezTo>
                <a:cubicBezTo>
                  <a:pt x="565651" y="162776"/>
                  <a:pt x="454339" y="82841"/>
                  <a:pt x="354233" y="55947"/>
                </a:cubicBezTo>
                <a:cubicBezTo>
                  <a:pt x="254127" y="29053"/>
                  <a:pt x="-6597" y="21582"/>
                  <a:pt x="127" y="15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 1353">
            <a:extLst>
              <a:ext uri="{FF2B5EF4-FFF2-40B4-BE49-F238E27FC236}">
                <a16:creationId xmlns:a16="http://schemas.microsoft.com/office/drawing/2014/main" id="{AEF288BC-0876-E830-86DE-7D62A36BD806}"/>
              </a:ext>
            </a:extLst>
          </p:cNvPr>
          <p:cNvSpPr/>
          <p:nvPr/>
        </p:nvSpPr>
        <p:spPr>
          <a:xfrm>
            <a:off x="5105378" y="1052999"/>
            <a:ext cx="1421473" cy="215792"/>
          </a:xfrm>
          <a:custGeom>
            <a:avLst/>
            <a:gdLst>
              <a:gd name="connsiteX0" fmla="*/ 22 w 1421473"/>
              <a:gd name="connsiteY0" fmla="*/ 354 h 215792"/>
              <a:gd name="connsiteX1" fmla="*/ 1160951 w 1421473"/>
              <a:gd name="connsiteY1" fmla="*/ 116895 h 215792"/>
              <a:gd name="connsiteX2" fmla="*/ 1420928 w 1421473"/>
              <a:gd name="connsiteY2" fmla="*/ 215507 h 215792"/>
              <a:gd name="connsiteX3" fmla="*/ 1129575 w 1421473"/>
              <a:gd name="connsiteY3" fmla="*/ 85519 h 215792"/>
              <a:gd name="connsiteX4" fmla="*/ 22 w 1421473"/>
              <a:gd name="connsiteY4" fmla="*/ 354 h 21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473" h="215792">
                <a:moveTo>
                  <a:pt x="22" y="354"/>
                </a:moveTo>
                <a:cubicBezTo>
                  <a:pt x="5251" y="5583"/>
                  <a:pt x="924133" y="81036"/>
                  <a:pt x="1160951" y="116895"/>
                </a:cubicBezTo>
                <a:cubicBezTo>
                  <a:pt x="1397769" y="152754"/>
                  <a:pt x="1426157" y="220736"/>
                  <a:pt x="1420928" y="215507"/>
                </a:cubicBezTo>
                <a:cubicBezTo>
                  <a:pt x="1415699" y="210278"/>
                  <a:pt x="1364899" y="122125"/>
                  <a:pt x="1129575" y="85519"/>
                </a:cubicBezTo>
                <a:cubicBezTo>
                  <a:pt x="894252" y="48913"/>
                  <a:pt x="-5207" y="-4875"/>
                  <a:pt x="22" y="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 1354">
            <a:extLst>
              <a:ext uri="{FF2B5EF4-FFF2-40B4-BE49-F238E27FC236}">
                <a16:creationId xmlns:a16="http://schemas.microsoft.com/office/drawing/2014/main" id="{9D457501-4BA9-E5AC-988E-1E1C1259498C}"/>
              </a:ext>
            </a:extLst>
          </p:cNvPr>
          <p:cNvSpPr/>
          <p:nvPr/>
        </p:nvSpPr>
        <p:spPr>
          <a:xfrm>
            <a:off x="6622690" y="1301725"/>
            <a:ext cx="899598" cy="706860"/>
          </a:xfrm>
          <a:custGeom>
            <a:avLst/>
            <a:gdLst>
              <a:gd name="connsiteX0" fmla="*/ 6710 w 899598"/>
              <a:gd name="connsiteY0" fmla="*/ 7122 h 706860"/>
              <a:gd name="connsiteX1" fmla="*/ 674581 w 899598"/>
              <a:gd name="connsiteY1" fmla="*/ 406051 h 706860"/>
              <a:gd name="connsiteX2" fmla="*/ 894216 w 899598"/>
              <a:gd name="connsiteY2" fmla="*/ 706369 h 706860"/>
              <a:gd name="connsiteX3" fmla="*/ 791122 w 899598"/>
              <a:gd name="connsiteY3" fmla="*/ 468804 h 706860"/>
              <a:gd name="connsiteX4" fmla="*/ 356334 w 899598"/>
              <a:gd name="connsiteY4" fmla="*/ 172969 h 706860"/>
              <a:gd name="connsiteX5" fmla="*/ 6710 w 899598"/>
              <a:gd name="connsiteY5" fmla="*/ 7122 h 70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598" h="706860">
                <a:moveTo>
                  <a:pt x="6710" y="7122"/>
                </a:moveTo>
                <a:cubicBezTo>
                  <a:pt x="59751" y="45969"/>
                  <a:pt x="526663" y="289510"/>
                  <a:pt x="674581" y="406051"/>
                </a:cubicBezTo>
                <a:cubicBezTo>
                  <a:pt x="822499" y="522592"/>
                  <a:pt x="874793" y="695910"/>
                  <a:pt x="894216" y="706369"/>
                </a:cubicBezTo>
                <a:cubicBezTo>
                  <a:pt x="913639" y="716828"/>
                  <a:pt x="880769" y="557704"/>
                  <a:pt x="791122" y="468804"/>
                </a:cubicBezTo>
                <a:cubicBezTo>
                  <a:pt x="701475" y="379904"/>
                  <a:pt x="484081" y="248422"/>
                  <a:pt x="356334" y="172969"/>
                </a:cubicBezTo>
                <a:cubicBezTo>
                  <a:pt x="228587" y="97516"/>
                  <a:pt x="-46331" y="-31725"/>
                  <a:pt x="6710" y="7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 1355">
            <a:extLst>
              <a:ext uri="{FF2B5EF4-FFF2-40B4-BE49-F238E27FC236}">
                <a16:creationId xmlns:a16="http://schemas.microsoft.com/office/drawing/2014/main" id="{2F2E424C-D26D-D723-11B4-AE56595F2E03}"/>
              </a:ext>
            </a:extLst>
          </p:cNvPr>
          <p:cNvSpPr/>
          <p:nvPr/>
        </p:nvSpPr>
        <p:spPr>
          <a:xfrm>
            <a:off x="6369424" y="1447631"/>
            <a:ext cx="891988" cy="650178"/>
          </a:xfrm>
          <a:custGeom>
            <a:avLst/>
            <a:gdLst>
              <a:gd name="connsiteX0" fmla="*/ 0 w 891988"/>
              <a:gd name="connsiteY0" fmla="*/ 169 h 650178"/>
              <a:gd name="connsiteX1" fmla="*/ 484094 w 891988"/>
              <a:gd name="connsiteY1" fmla="*/ 219804 h 650178"/>
              <a:gd name="connsiteX2" fmla="*/ 891988 w 891988"/>
              <a:gd name="connsiteY2" fmla="*/ 650110 h 650178"/>
              <a:gd name="connsiteX3" fmla="*/ 484094 w 891988"/>
              <a:gd name="connsiteY3" fmla="*/ 251181 h 650178"/>
              <a:gd name="connsiteX4" fmla="*/ 0 w 891988"/>
              <a:gd name="connsiteY4" fmla="*/ 169 h 650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988" h="650178">
                <a:moveTo>
                  <a:pt x="0" y="169"/>
                </a:moveTo>
                <a:cubicBezTo>
                  <a:pt x="0" y="-5060"/>
                  <a:pt x="335429" y="111481"/>
                  <a:pt x="484094" y="219804"/>
                </a:cubicBezTo>
                <a:cubicBezTo>
                  <a:pt x="632759" y="328128"/>
                  <a:pt x="891988" y="644881"/>
                  <a:pt x="891988" y="650110"/>
                </a:cubicBezTo>
                <a:cubicBezTo>
                  <a:pt x="891988" y="655339"/>
                  <a:pt x="628276" y="358010"/>
                  <a:pt x="484094" y="251181"/>
                </a:cubicBezTo>
                <a:cubicBezTo>
                  <a:pt x="339912" y="144352"/>
                  <a:pt x="0" y="5398"/>
                  <a:pt x="0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 1356">
            <a:extLst>
              <a:ext uri="{FF2B5EF4-FFF2-40B4-BE49-F238E27FC236}">
                <a16:creationId xmlns:a16="http://schemas.microsoft.com/office/drawing/2014/main" id="{5CF51758-210B-3F0B-62BC-7D107C7A644B}"/>
              </a:ext>
            </a:extLst>
          </p:cNvPr>
          <p:cNvSpPr/>
          <p:nvPr/>
        </p:nvSpPr>
        <p:spPr>
          <a:xfrm>
            <a:off x="6880365" y="1994088"/>
            <a:ext cx="489006" cy="785983"/>
          </a:xfrm>
          <a:custGeom>
            <a:avLst/>
            <a:gdLst>
              <a:gd name="connsiteX0" fmla="*/ 47 w 489006"/>
              <a:gd name="connsiteY0" fmla="*/ 559 h 785983"/>
              <a:gd name="connsiteX1" fmla="*/ 390011 w 489006"/>
              <a:gd name="connsiteY1" fmla="*/ 363630 h 785983"/>
              <a:gd name="connsiteX2" fmla="*/ 488623 w 489006"/>
              <a:gd name="connsiteY2" fmla="*/ 538441 h 785983"/>
              <a:gd name="connsiteX3" fmla="*/ 425870 w 489006"/>
              <a:gd name="connsiteY3" fmla="*/ 784971 h 785983"/>
              <a:gd name="connsiteX4" fmla="*/ 470694 w 489006"/>
              <a:gd name="connsiteY4" fmla="*/ 619124 h 785983"/>
              <a:gd name="connsiteX5" fmla="*/ 416906 w 489006"/>
              <a:gd name="connsiteY5" fmla="*/ 453277 h 785983"/>
              <a:gd name="connsiteX6" fmla="*/ 47 w 489006"/>
              <a:gd name="connsiteY6" fmla="*/ 559 h 78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006" h="785983">
                <a:moveTo>
                  <a:pt x="47" y="559"/>
                </a:moveTo>
                <a:cubicBezTo>
                  <a:pt x="-4436" y="-14382"/>
                  <a:pt x="308582" y="273983"/>
                  <a:pt x="390011" y="363630"/>
                </a:cubicBezTo>
                <a:cubicBezTo>
                  <a:pt x="471440" y="453277"/>
                  <a:pt x="482647" y="468218"/>
                  <a:pt x="488623" y="538441"/>
                </a:cubicBezTo>
                <a:cubicBezTo>
                  <a:pt x="494599" y="608664"/>
                  <a:pt x="428858" y="771524"/>
                  <a:pt x="425870" y="784971"/>
                </a:cubicBezTo>
                <a:cubicBezTo>
                  <a:pt x="422882" y="798418"/>
                  <a:pt x="472188" y="674406"/>
                  <a:pt x="470694" y="619124"/>
                </a:cubicBezTo>
                <a:cubicBezTo>
                  <a:pt x="469200" y="563842"/>
                  <a:pt x="490865" y="551889"/>
                  <a:pt x="416906" y="453277"/>
                </a:cubicBezTo>
                <a:cubicBezTo>
                  <a:pt x="342947" y="354665"/>
                  <a:pt x="4530" y="15500"/>
                  <a:pt x="47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 1357">
            <a:extLst>
              <a:ext uri="{FF2B5EF4-FFF2-40B4-BE49-F238E27FC236}">
                <a16:creationId xmlns:a16="http://schemas.microsoft.com/office/drawing/2014/main" id="{29C2A5A7-27C5-BE30-3A3D-FEF33A234812}"/>
              </a:ext>
            </a:extLst>
          </p:cNvPr>
          <p:cNvSpPr/>
          <p:nvPr/>
        </p:nvSpPr>
        <p:spPr>
          <a:xfrm>
            <a:off x="4615270" y="1482971"/>
            <a:ext cx="500579" cy="346033"/>
          </a:xfrm>
          <a:custGeom>
            <a:avLst/>
            <a:gdLst>
              <a:gd name="connsiteX0" fmla="*/ 499095 w 500579"/>
              <a:gd name="connsiteY0" fmla="*/ 688 h 346033"/>
              <a:gd name="connsiteX1" fmla="*/ 297389 w 500579"/>
              <a:gd name="connsiteY1" fmla="*/ 94817 h 346033"/>
              <a:gd name="connsiteX2" fmla="*/ 1554 w 500579"/>
              <a:gd name="connsiteY2" fmla="*/ 345829 h 346033"/>
              <a:gd name="connsiteX3" fmla="*/ 194295 w 500579"/>
              <a:gd name="connsiteY3" fmla="*/ 135158 h 346033"/>
              <a:gd name="connsiteX4" fmla="*/ 499095 w 500579"/>
              <a:gd name="connsiteY4" fmla="*/ 688 h 34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79" h="346033">
                <a:moveTo>
                  <a:pt x="499095" y="688"/>
                </a:moveTo>
                <a:cubicBezTo>
                  <a:pt x="516277" y="-6035"/>
                  <a:pt x="380312" y="37294"/>
                  <a:pt x="297389" y="94817"/>
                </a:cubicBezTo>
                <a:cubicBezTo>
                  <a:pt x="214466" y="152340"/>
                  <a:pt x="18736" y="339106"/>
                  <a:pt x="1554" y="345829"/>
                </a:cubicBezTo>
                <a:cubicBezTo>
                  <a:pt x="-15628" y="352552"/>
                  <a:pt x="113613" y="191935"/>
                  <a:pt x="194295" y="135158"/>
                </a:cubicBezTo>
                <a:cubicBezTo>
                  <a:pt x="274977" y="78382"/>
                  <a:pt x="481913" y="7411"/>
                  <a:pt x="499095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 1358">
            <a:extLst>
              <a:ext uri="{FF2B5EF4-FFF2-40B4-BE49-F238E27FC236}">
                <a16:creationId xmlns:a16="http://schemas.microsoft.com/office/drawing/2014/main" id="{74D4E859-4BA1-ACBF-AC8F-18F3EDF06A83}"/>
              </a:ext>
            </a:extLst>
          </p:cNvPr>
          <p:cNvSpPr/>
          <p:nvPr/>
        </p:nvSpPr>
        <p:spPr>
          <a:xfrm>
            <a:off x="7485313" y="2057181"/>
            <a:ext cx="140072" cy="408311"/>
          </a:xfrm>
          <a:custGeom>
            <a:avLst/>
            <a:gdLst>
              <a:gd name="connsiteX0" fmla="*/ 216 w 140072"/>
              <a:gd name="connsiteY0" fmla="*/ 219 h 408311"/>
              <a:gd name="connsiteX1" fmla="*/ 85381 w 140072"/>
              <a:gd name="connsiteY1" fmla="*/ 215372 h 408311"/>
              <a:gd name="connsiteX2" fmla="*/ 139169 w 140072"/>
              <a:gd name="connsiteY2" fmla="*/ 408113 h 408311"/>
              <a:gd name="connsiteX3" fmla="*/ 112275 w 140072"/>
              <a:gd name="connsiteY3" fmla="*/ 179513 h 408311"/>
              <a:gd name="connsiteX4" fmla="*/ 216 w 140072"/>
              <a:gd name="connsiteY4" fmla="*/ 219 h 40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72" h="408311">
                <a:moveTo>
                  <a:pt x="216" y="219"/>
                </a:moveTo>
                <a:cubicBezTo>
                  <a:pt x="-4266" y="6195"/>
                  <a:pt x="62222" y="147390"/>
                  <a:pt x="85381" y="215372"/>
                </a:cubicBezTo>
                <a:cubicBezTo>
                  <a:pt x="108540" y="283354"/>
                  <a:pt x="134687" y="414089"/>
                  <a:pt x="139169" y="408113"/>
                </a:cubicBezTo>
                <a:cubicBezTo>
                  <a:pt x="143651" y="402137"/>
                  <a:pt x="130951" y="247495"/>
                  <a:pt x="112275" y="179513"/>
                </a:cubicBezTo>
                <a:cubicBezTo>
                  <a:pt x="93599" y="111531"/>
                  <a:pt x="4698" y="-5757"/>
                  <a:pt x="216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 1359">
            <a:extLst>
              <a:ext uri="{FF2B5EF4-FFF2-40B4-BE49-F238E27FC236}">
                <a16:creationId xmlns:a16="http://schemas.microsoft.com/office/drawing/2014/main" id="{4D024AFA-06D6-1E01-CF42-A9D58BD75F81}"/>
              </a:ext>
            </a:extLst>
          </p:cNvPr>
          <p:cNvSpPr/>
          <p:nvPr/>
        </p:nvSpPr>
        <p:spPr>
          <a:xfrm>
            <a:off x="3919334" y="1333624"/>
            <a:ext cx="1000347" cy="1265271"/>
          </a:xfrm>
          <a:custGeom>
            <a:avLst/>
            <a:gdLst>
              <a:gd name="connsiteX0" fmla="*/ 1000138 w 1000347"/>
              <a:gd name="connsiteY0" fmla="*/ 1400 h 1265271"/>
              <a:gd name="connsiteX1" fmla="*/ 542938 w 1000347"/>
              <a:gd name="connsiteY1" fmla="*/ 263528 h 1265271"/>
              <a:gd name="connsiteX2" fmla="*/ 366154 w 1000347"/>
              <a:gd name="connsiteY2" fmla="*/ 458600 h 1265271"/>
              <a:gd name="connsiteX3" fmla="*/ 394 w 1000347"/>
              <a:gd name="connsiteY3" fmla="*/ 1263272 h 1265271"/>
              <a:gd name="connsiteX4" fmla="*/ 299098 w 1000347"/>
              <a:gd name="connsiteY4" fmla="*/ 678056 h 1265271"/>
              <a:gd name="connsiteX5" fmla="*/ 481978 w 1000347"/>
              <a:gd name="connsiteY5" fmla="*/ 385448 h 1265271"/>
              <a:gd name="connsiteX6" fmla="*/ 1000138 w 1000347"/>
              <a:gd name="connsiteY6" fmla="*/ 1400 h 126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347" h="1265271">
                <a:moveTo>
                  <a:pt x="1000138" y="1400"/>
                </a:moveTo>
                <a:cubicBezTo>
                  <a:pt x="1010298" y="-18920"/>
                  <a:pt x="648602" y="187328"/>
                  <a:pt x="542938" y="263528"/>
                </a:cubicBezTo>
                <a:cubicBezTo>
                  <a:pt x="437274" y="339728"/>
                  <a:pt x="456578" y="291976"/>
                  <a:pt x="366154" y="458600"/>
                </a:cubicBezTo>
                <a:cubicBezTo>
                  <a:pt x="275730" y="625224"/>
                  <a:pt x="11570" y="1226696"/>
                  <a:pt x="394" y="1263272"/>
                </a:cubicBezTo>
                <a:cubicBezTo>
                  <a:pt x="-10782" y="1299848"/>
                  <a:pt x="218834" y="824360"/>
                  <a:pt x="299098" y="678056"/>
                </a:cubicBezTo>
                <a:cubicBezTo>
                  <a:pt x="379362" y="531752"/>
                  <a:pt x="368186" y="498224"/>
                  <a:pt x="481978" y="385448"/>
                </a:cubicBezTo>
                <a:cubicBezTo>
                  <a:pt x="595770" y="272672"/>
                  <a:pt x="989978" y="21720"/>
                  <a:pt x="1000138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 1360">
            <a:extLst>
              <a:ext uri="{FF2B5EF4-FFF2-40B4-BE49-F238E27FC236}">
                <a16:creationId xmlns:a16="http://schemas.microsoft.com/office/drawing/2014/main" id="{24A4B2B2-0D52-8F7C-FF62-D034B409BEEA}"/>
              </a:ext>
            </a:extLst>
          </p:cNvPr>
          <p:cNvSpPr/>
          <p:nvPr/>
        </p:nvSpPr>
        <p:spPr>
          <a:xfrm>
            <a:off x="4052002" y="1798167"/>
            <a:ext cx="508721" cy="717145"/>
          </a:xfrm>
          <a:custGeom>
            <a:avLst/>
            <a:gdLst>
              <a:gd name="connsiteX0" fmla="*/ 507806 w 508721"/>
              <a:gd name="connsiteY0" fmla="*/ 153 h 717145"/>
              <a:gd name="connsiteX1" fmla="*/ 251774 w 508721"/>
              <a:gd name="connsiteY1" fmla="*/ 365913 h 717145"/>
              <a:gd name="connsiteX2" fmla="*/ 1838 w 508721"/>
              <a:gd name="connsiteY2" fmla="*/ 713385 h 717145"/>
              <a:gd name="connsiteX3" fmla="*/ 148142 w 508721"/>
              <a:gd name="connsiteY3" fmla="*/ 536601 h 717145"/>
              <a:gd name="connsiteX4" fmla="*/ 331022 w 508721"/>
              <a:gd name="connsiteY4" fmla="*/ 323241 h 717145"/>
              <a:gd name="connsiteX5" fmla="*/ 507806 w 508721"/>
              <a:gd name="connsiteY5" fmla="*/ 153 h 71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721" h="717145">
                <a:moveTo>
                  <a:pt x="507806" y="153"/>
                </a:moveTo>
                <a:cubicBezTo>
                  <a:pt x="494598" y="7265"/>
                  <a:pt x="336102" y="247041"/>
                  <a:pt x="251774" y="365913"/>
                </a:cubicBezTo>
                <a:cubicBezTo>
                  <a:pt x="167446" y="484785"/>
                  <a:pt x="19110" y="684937"/>
                  <a:pt x="1838" y="713385"/>
                </a:cubicBezTo>
                <a:cubicBezTo>
                  <a:pt x="-15434" y="741833"/>
                  <a:pt x="93278" y="601625"/>
                  <a:pt x="148142" y="536601"/>
                </a:cubicBezTo>
                <a:cubicBezTo>
                  <a:pt x="203006" y="471577"/>
                  <a:pt x="274126" y="411633"/>
                  <a:pt x="331022" y="323241"/>
                </a:cubicBezTo>
                <a:cubicBezTo>
                  <a:pt x="387918" y="234849"/>
                  <a:pt x="521014" y="-6959"/>
                  <a:pt x="507806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 1361">
            <a:extLst>
              <a:ext uri="{FF2B5EF4-FFF2-40B4-BE49-F238E27FC236}">
                <a16:creationId xmlns:a16="http://schemas.microsoft.com/office/drawing/2014/main" id="{4B60165A-DC9A-50AA-ACAD-0FBA5737482E}"/>
              </a:ext>
            </a:extLst>
          </p:cNvPr>
          <p:cNvSpPr/>
          <p:nvPr/>
        </p:nvSpPr>
        <p:spPr>
          <a:xfrm>
            <a:off x="4975250" y="2020368"/>
            <a:ext cx="417546" cy="388335"/>
          </a:xfrm>
          <a:custGeom>
            <a:avLst/>
            <a:gdLst>
              <a:gd name="connsiteX0" fmla="*/ 172153 w 417546"/>
              <a:gd name="connsiteY0" fmla="*/ 233 h 388335"/>
              <a:gd name="connsiteX1" fmla="*/ 47259 w 417546"/>
              <a:gd name="connsiteY1" fmla="*/ 183113 h 388335"/>
              <a:gd name="connsiteX2" fmla="*/ 29417 w 417546"/>
              <a:gd name="connsiteY2" fmla="*/ 303546 h 388335"/>
              <a:gd name="connsiteX3" fmla="*/ 29417 w 417546"/>
              <a:gd name="connsiteY3" fmla="*/ 285704 h 388335"/>
              <a:gd name="connsiteX4" fmla="*/ 417480 w 417546"/>
              <a:gd name="connsiteY4" fmla="*/ 388295 h 388335"/>
              <a:gd name="connsiteX5" fmla="*/ 60641 w 417546"/>
              <a:gd name="connsiteY5" fmla="*/ 272323 h 388335"/>
              <a:gd name="connsiteX6" fmla="*/ 60641 w 417546"/>
              <a:gd name="connsiteY6" fmla="*/ 223257 h 388335"/>
              <a:gd name="connsiteX7" fmla="*/ 172153 w 417546"/>
              <a:gd name="connsiteY7" fmla="*/ 233 h 38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546" h="388335">
                <a:moveTo>
                  <a:pt x="172153" y="233"/>
                </a:moveTo>
                <a:cubicBezTo>
                  <a:pt x="169923" y="-6458"/>
                  <a:pt x="71048" y="132561"/>
                  <a:pt x="47259" y="183113"/>
                </a:cubicBezTo>
                <a:cubicBezTo>
                  <a:pt x="23470" y="233665"/>
                  <a:pt x="29417" y="303546"/>
                  <a:pt x="29417" y="303546"/>
                </a:cubicBezTo>
                <a:cubicBezTo>
                  <a:pt x="26443" y="320645"/>
                  <a:pt x="-35260" y="271579"/>
                  <a:pt x="29417" y="285704"/>
                </a:cubicBezTo>
                <a:cubicBezTo>
                  <a:pt x="94094" y="299829"/>
                  <a:pt x="412276" y="390525"/>
                  <a:pt x="417480" y="388295"/>
                </a:cubicBezTo>
                <a:cubicBezTo>
                  <a:pt x="422684" y="386065"/>
                  <a:pt x="120114" y="299829"/>
                  <a:pt x="60641" y="272323"/>
                </a:cubicBezTo>
                <a:cubicBezTo>
                  <a:pt x="1168" y="244817"/>
                  <a:pt x="46516" y="264145"/>
                  <a:pt x="60641" y="223257"/>
                </a:cubicBezTo>
                <a:cubicBezTo>
                  <a:pt x="74766" y="182369"/>
                  <a:pt x="174383" y="6924"/>
                  <a:pt x="172153" y="2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 1362">
            <a:extLst>
              <a:ext uri="{FF2B5EF4-FFF2-40B4-BE49-F238E27FC236}">
                <a16:creationId xmlns:a16="http://schemas.microsoft.com/office/drawing/2014/main" id="{BA372ED5-30F1-9DAA-E228-7DD9F0097573}"/>
              </a:ext>
            </a:extLst>
          </p:cNvPr>
          <p:cNvSpPr/>
          <p:nvPr/>
        </p:nvSpPr>
        <p:spPr>
          <a:xfrm>
            <a:off x="4869738" y="2480010"/>
            <a:ext cx="548533" cy="191822"/>
          </a:xfrm>
          <a:custGeom>
            <a:avLst/>
            <a:gdLst>
              <a:gd name="connsiteX0" fmla="*/ 545294 w 548533"/>
              <a:gd name="connsiteY0" fmla="*/ 21 h 191822"/>
              <a:gd name="connsiteX1" fmla="*/ 14496 w 548533"/>
              <a:gd name="connsiteY1" fmla="*/ 49087 h 191822"/>
              <a:gd name="connsiteX2" fmla="*/ 183995 w 548533"/>
              <a:gd name="connsiteY2" fmla="*/ 44626 h 191822"/>
              <a:gd name="connsiteX3" fmla="*/ 545294 w 548533"/>
              <a:gd name="connsiteY3" fmla="*/ 191822 h 191822"/>
              <a:gd name="connsiteX4" fmla="*/ 250902 w 548533"/>
              <a:gd name="connsiteY4" fmla="*/ 44626 h 191822"/>
              <a:gd name="connsiteX5" fmla="*/ 545294 w 548533"/>
              <a:gd name="connsiteY5" fmla="*/ 21 h 19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533" h="191822">
                <a:moveTo>
                  <a:pt x="545294" y="21"/>
                </a:moveTo>
                <a:cubicBezTo>
                  <a:pt x="505893" y="765"/>
                  <a:pt x="74712" y="41653"/>
                  <a:pt x="14496" y="49087"/>
                </a:cubicBezTo>
                <a:cubicBezTo>
                  <a:pt x="-45720" y="56521"/>
                  <a:pt x="95529" y="20837"/>
                  <a:pt x="183995" y="44626"/>
                </a:cubicBezTo>
                <a:cubicBezTo>
                  <a:pt x="272461" y="68415"/>
                  <a:pt x="534143" y="191822"/>
                  <a:pt x="545294" y="191822"/>
                </a:cubicBezTo>
                <a:cubicBezTo>
                  <a:pt x="556445" y="191822"/>
                  <a:pt x="250159" y="71389"/>
                  <a:pt x="250902" y="44626"/>
                </a:cubicBezTo>
                <a:cubicBezTo>
                  <a:pt x="251645" y="17863"/>
                  <a:pt x="584695" y="-723"/>
                  <a:pt x="545294" y="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 1363">
            <a:extLst>
              <a:ext uri="{FF2B5EF4-FFF2-40B4-BE49-F238E27FC236}">
                <a16:creationId xmlns:a16="http://schemas.microsoft.com/office/drawing/2014/main" id="{94DBBBC8-A16F-1484-6F26-87CE27B73A53}"/>
              </a:ext>
            </a:extLst>
          </p:cNvPr>
          <p:cNvSpPr/>
          <p:nvPr/>
        </p:nvSpPr>
        <p:spPr>
          <a:xfrm>
            <a:off x="4972011" y="2607923"/>
            <a:ext cx="320758" cy="95802"/>
          </a:xfrm>
          <a:custGeom>
            <a:avLst/>
            <a:gdLst>
              <a:gd name="connsiteX0" fmla="*/ 1433 w 320758"/>
              <a:gd name="connsiteY0" fmla="*/ 1462 h 95802"/>
              <a:gd name="connsiteX1" fmla="*/ 313667 w 320758"/>
              <a:gd name="connsiteY1" fmla="*/ 95133 h 95802"/>
              <a:gd name="connsiteX2" fmla="*/ 202155 w 320758"/>
              <a:gd name="connsiteY2" fmla="*/ 41607 h 95802"/>
              <a:gd name="connsiteX3" fmla="*/ 1433 w 320758"/>
              <a:gd name="connsiteY3" fmla="*/ 1462 h 9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758" h="95802">
                <a:moveTo>
                  <a:pt x="1433" y="1462"/>
                </a:moveTo>
                <a:cubicBezTo>
                  <a:pt x="20018" y="10383"/>
                  <a:pt x="280213" y="88442"/>
                  <a:pt x="313667" y="95133"/>
                </a:cubicBezTo>
                <a:cubicBezTo>
                  <a:pt x="347121" y="101824"/>
                  <a:pt x="254194" y="56475"/>
                  <a:pt x="202155" y="41607"/>
                </a:cubicBezTo>
                <a:cubicBezTo>
                  <a:pt x="150116" y="26739"/>
                  <a:pt x="-17152" y="-7459"/>
                  <a:pt x="1433" y="14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 1364">
            <a:extLst>
              <a:ext uri="{FF2B5EF4-FFF2-40B4-BE49-F238E27FC236}">
                <a16:creationId xmlns:a16="http://schemas.microsoft.com/office/drawing/2014/main" id="{BC613778-E059-1E5F-5AC6-1147D1E74319}"/>
              </a:ext>
            </a:extLst>
          </p:cNvPr>
          <p:cNvSpPr/>
          <p:nvPr/>
        </p:nvSpPr>
        <p:spPr>
          <a:xfrm>
            <a:off x="5695746" y="2555652"/>
            <a:ext cx="134445" cy="233627"/>
          </a:xfrm>
          <a:custGeom>
            <a:avLst/>
            <a:gdLst>
              <a:gd name="connsiteX0" fmla="*/ 297 w 134445"/>
              <a:gd name="connsiteY0" fmla="*/ 208 h 233627"/>
              <a:gd name="connsiteX1" fmla="*/ 89507 w 134445"/>
              <a:gd name="connsiteY1" fmla="*/ 93878 h 233627"/>
              <a:gd name="connsiteX2" fmla="*/ 89507 w 134445"/>
              <a:gd name="connsiteY2" fmla="*/ 178627 h 233627"/>
              <a:gd name="connsiteX3" fmla="*/ 134112 w 134445"/>
              <a:gd name="connsiteY3" fmla="*/ 232153 h 233627"/>
              <a:gd name="connsiteX4" fmla="*/ 62744 w 134445"/>
              <a:gd name="connsiteY4" fmla="*/ 120641 h 233627"/>
              <a:gd name="connsiteX5" fmla="*/ 297 w 134445"/>
              <a:gd name="connsiteY5" fmla="*/ 208 h 233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45" h="233627">
                <a:moveTo>
                  <a:pt x="297" y="208"/>
                </a:moveTo>
                <a:cubicBezTo>
                  <a:pt x="4757" y="-4252"/>
                  <a:pt x="74639" y="64142"/>
                  <a:pt x="89507" y="93878"/>
                </a:cubicBezTo>
                <a:cubicBezTo>
                  <a:pt x="104375" y="123615"/>
                  <a:pt x="82073" y="155581"/>
                  <a:pt x="89507" y="178627"/>
                </a:cubicBezTo>
                <a:cubicBezTo>
                  <a:pt x="96941" y="201673"/>
                  <a:pt x="138572" y="241817"/>
                  <a:pt x="134112" y="232153"/>
                </a:cubicBezTo>
                <a:cubicBezTo>
                  <a:pt x="129652" y="222489"/>
                  <a:pt x="82816" y="156325"/>
                  <a:pt x="62744" y="120641"/>
                </a:cubicBezTo>
                <a:cubicBezTo>
                  <a:pt x="42672" y="84957"/>
                  <a:pt x="-4163" y="4668"/>
                  <a:pt x="297" y="2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 1365">
            <a:extLst>
              <a:ext uri="{FF2B5EF4-FFF2-40B4-BE49-F238E27FC236}">
                <a16:creationId xmlns:a16="http://schemas.microsoft.com/office/drawing/2014/main" id="{69F9E4E9-C796-5138-70B9-27C7B5A8516D}"/>
              </a:ext>
            </a:extLst>
          </p:cNvPr>
          <p:cNvSpPr/>
          <p:nvPr/>
        </p:nvSpPr>
        <p:spPr>
          <a:xfrm>
            <a:off x="5552381" y="2604800"/>
            <a:ext cx="97221" cy="178646"/>
          </a:xfrm>
          <a:custGeom>
            <a:avLst/>
            <a:gdLst>
              <a:gd name="connsiteX0" fmla="*/ 94597 w 97221"/>
              <a:gd name="connsiteY0" fmla="*/ 125 h 178646"/>
              <a:gd name="connsiteX1" fmla="*/ 41071 w 97221"/>
              <a:gd name="connsiteY1" fmla="*/ 89335 h 178646"/>
              <a:gd name="connsiteX2" fmla="*/ 926 w 97221"/>
              <a:gd name="connsiteY2" fmla="*/ 178544 h 178646"/>
              <a:gd name="connsiteX3" fmla="*/ 81215 w 97221"/>
              <a:gd name="connsiteY3" fmla="*/ 71493 h 178646"/>
              <a:gd name="connsiteX4" fmla="*/ 94597 w 97221"/>
              <a:gd name="connsiteY4" fmla="*/ 125 h 17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1" h="178646">
                <a:moveTo>
                  <a:pt x="94597" y="125"/>
                </a:moveTo>
                <a:cubicBezTo>
                  <a:pt x="87907" y="3099"/>
                  <a:pt x="56683" y="59599"/>
                  <a:pt x="41071" y="89335"/>
                </a:cubicBezTo>
                <a:cubicBezTo>
                  <a:pt x="25459" y="119071"/>
                  <a:pt x="-5764" y="181518"/>
                  <a:pt x="926" y="178544"/>
                </a:cubicBezTo>
                <a:cubicBezTo>
                  <a:pt x="7616" y="175570"/>
                  <a:pt x="67834" y="95282"/>
                  <a:pt x="81215" y="71493"/>
                </a:cubicBezTo>
                <a:cubicBezTo>
                  <a:pt x="94596" y="47704"/>
                  <a:pt x="101287" y="-2849"/>
                  <a:pt x="94597" y="12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 1366">
            <a:extLst>
              <a:ext uri="{FF2B5EF4-FFF2-40B4-BE49-F238E27FC236}">
                <a16:creationId xmlns:a16="http://schemas.microsoft.com/office/drawing/2014/main" id="{DD6B22B5-1F6A-9010-FEAB-A53808D61636}"/>
              </a:ext>
            </a:extLst>
          </p:cNvPr>
          <p:cNvSpPr/>
          <p:nvPr/>
        </p:nvSpPr>
        <p:spPr>
          <a:xfrm>
            <a:off x="5238750" y="3174760"/>
            <a:ext cx="292392" cy="99376"/>
          </a:xfrm>
          <a:custGeom>
            <a:avLst/>
            <a:gdLst>
              <a:gd name="connsiteX0" fmla="*/ 292100 w 292392"/>
              <a:gd name="connsiteY0" fmla="*/ 240 h 99376"/>
              <a:gd name="connsiteX1" fmla="*/ 247650 w 292392"/>
              <a:gd name="connsiteY1" fmla="*/ 63740 h 99376"/>
              <a:gd name="connsiteX2" fmla="*/ 101600 w 292392"/>
              <a:gd name="connsiteY2" fmla="*/ 89140 h 99376"/>
              <a:gd name="connsiteX3" fmla="*/ 152400 w 292392"/>
              <a:gd name="connsiteY3" fmla="*/ 85965 h 99376"/>
              <a:gd name="connsiteX4" fmla="*/ 0 w 292392"/>
              <a:gd name="connsiteY4" fmla="*/ 98665 h 99376"/>
              <a:gd name="connsiteX5" fmla="*/ 231775 w 292392"/>
              <a:gd name="connsiteY5" fmla="*/ 89140 h 99376"/>
              <a:gd name="connsiteX6" fmla="*/ 292100 w 292392"/>
              <a:gd name="connsiteY6" fmla="*/ 240 h 99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392" h="99376">
                <a:moveTo>
                  <a:pt x="292100" y="240"/>
                </a:moveTo>
                <a:cubicBezTo>
                  <a:pt x="294746" y="-3993"/>
                  <a:pt x="279400" y="48923"/>
                  <a:pt x="247650" y="63740"/>
                </a:cubicBezTo>
                <a:cubicBezTo>
                  <a:pt x="215900" y="78557"/>
                  <a:pt x="117475" y="85436"/>
                  <a:pt x="101600" y="89140"/>
                </a:cubicBezTo>
                <a:cubicBezTo>
                  <a:pt x="85725" y="92844"/>
                  <a:pt x="169333" y="84378"/>
                  <a:pt x="152400" y="85965"/>
                </a:cubicBezTo>
                <a:cubicBezTo>
                  <a:pt x="135467" y="87553"/>
                  <a:pt x="0" y="98665"/>
                  <a:pt x="0" y="98665"/>
                </a:cubicBezTo>
                <a:cubicBezTo>
                  <a:pt x="13229" y="99194"/>
                  <a:pt x="183621" y="102369"/>
                  <a:pt x="231775" y="89140"/>
                </a:cubicBezTo>
                <a:cubicBezTo>
                  <a:pt x="279929" y="75911"/>
                  <a:pt x="289454" y="4473"/>
                  <a:pt x="29210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 1368">
            <a:extLst>
              <a:ext uri="{FF2B5EF4-FFF2-40B4-BE49-F238E27FC236}">
                <a16:creationId xmlns:a16="http://schemas.microsoft.com/office/drawing/2014/main" id="{967A7B3A-30D8-F2D9-5F58-7DB0AEF05A24}"/>
              </a:ext>
            </a:extLst>
          </p:cNvPr>
          <p:cNvSpPr/>
          <p:nvPr/>
        </p:nvSpPr>
        <p:spPr>
          <a:xfrm>
            <a:off x="4816212" y="3194050"/>
            <a:ext cx="337847" cy="102147"/>
          </a:xfrm>
          <a:custGeom>
            <a:avLst/>
            <a:gdLst>
              <a:gd name="connsiteX0" fmla="*/ 336813 w 337847"/>
              <a:gd name="connsiteY0" fmla="*/ 98425 h 102147"/>
              <a:gd name="connsiteX1" fmla="*/ 120913 w 337847"/>
              <a:gd name="connsiteY1" fmla="*/ 101600 h 102147"/>
              <a:gd name="connsiteX2" fmla="*/ 190763 w 337847"/>
              <a:gd name="connsiteY2" fmla="*/ 88900 h 102147"/>
              <a:gd name="connsiteX3" fmla="*/ 92338 w 337847"/>
              <a:gd name="connsiteY3" fmla="*/ 79375 h 102147"/>
              <a:gd name="connsiteX4" fmla="*/ 120913 w 337847"/>
              <a:gd name="connsiteY4" fmla="*/ 50800 h 102147"/>
              <a:gd name="connsiteX5" fmla="*/ 44713 w 337847"/>
              <a:gd name="connsiteY5" fmla="*/ 66675 h 102147"/>
              <a:gd name="connsiteX6" fmla="*/ 105038 w 337847"/>
              <a:gd name="connsiteY6" fmla="*/ 28575 h 102147"/>
              <a:gd name="connsiteX7" fmla="*/ 263 w 337847"/>
              <a:gd name="connsiteY7" fmla="*/ 41275 h 102147"/>
              <a:gd name="connsiteX8" fmla="*/ 73288 w 337847"/>
              <a:gd name="connsiteY8" fmla="*/ 12700 h 102147"/>
              <a:gd name="connsiteX9" fmla="*/ 12963 w 337847"/>
              <a:gd name="connsiteY9" fmla="*/ 12700 h 102147"/>
              <a:gd name="connsiteX10" fmla="*/ 105038 w 337847"/>
              <a:gd name="connsiteY10" fmla="*/ 0 h 102147"/>
              <a:gd name="connsiteX11" fmla="*/ 82813 w 337847"/>
              <a:gd name="connsiteY11" fmla="*/ 12700 h 102147"/>
              <a:gd name="connsiteX12" fmla="*/ 60588 w 337847"/>
              <a:gd name="connsiteY12" fmla="*/ 22225 h 102147"/>
              <a:gd name="connsiteX13" fmla="*/ 108213 w 337847"/>
              <a:gd name="connsiteY13" fmla="*/ 25400 h 102147"/>
              <a:gd name="connsiteX14" fmla="*/ 76463 w 337847"/>
              <a:gd name="connsiteY14" fmla="*/ 38100 h 102147"/>
              <a:gd name="connsiteX15" fmla="*/ 136788 w 337847"/>
              <a:gd name="connsiteY15" fmla="*/ 38100 h 102147"/>
              <a:gd name="connsiteX16" fmla="*/ 114563 w 337847"/>
              <a:gd name="connsiteY16" fmla="*/ 60325 h 102147"/>
              <a:gd name="connsiteX17" fmla="*/ 200288 w 337847"/>
              <a:gd name="connsiteY17" fmla="*/ 85725 h 102147"/>
              <a:gd name="connsiteX18" fmla="*/ 336813 w 337847"/>
              <a:gd name="connsiteY18" fmla="*/ 98425 h 10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37847" h="102147">
                <a:moveTo>
                  <a:pt x="336813" y="98425"/>
                </a:moveTo>
                <a:cubicBezTo>
                  <a:pt x="323584" y="101071"/>
                  <a:pt x="145255" y="103188"/>
                  <a:pt x="120913" y="101600"/>
                </a:cubicBezTo>
                <a:cubicBezTo>
                  <a:pt x="96571" y="100013"/>
                  <a:pt x="195525" y="92604"/>
                  <a:pt x="190763" y="88900"/>
                </a:cubicBezTo>
                <a:cubicBezTo>
                  <a:pt x="186001" y="85196"/>
                  <a:pt x="103980" y="85725"/>
                  <a:pt x="92338" y="79375"/>
                </a:cubicBezTo>
                <a:cubicBezTo>
                  <a:pt x="80696" y="73025"/>
                  <a:pt x="128850" y="52917"/>
                  <a:pt x="120913" y="50800"/>
                </a:cubicBezTo>
                <a:cubicBezTo>
                  <a:pt x="112976" y="48683"/>
                  <a:pt x="47359" y="70379"/>
                  <a:pt x="44713" y="66675"/>
                </a:cubicBezTo>
                <a:cubicBezTo>
                  <a:pt x="42067" y="62971"/>
                  <a:pt x="112446" y="32808"/>
                  <a:pt x="105038" y="28575"/>
                </a:cubicBezTo>
                <a:cubicBezTo>
                  <a:pt x="97630" y="24342"/>
                  <a:pt x="5555" y="43921"/>
                  <a:pt x="263" y="41275"/>
                </a:cubicBezTo>
                <a:cubicBezTo>
                  <a:pt x="-5029" y="38629"/>
                  <a:pt x="71171" y="17462"/>
                  <a:pt x="73288" y="12700"/>
                </a:cubicBezTo>
                <a:cubicBezTo>
                  <a:pt x="75405" y="7938"/>
                  <a:pt x="7671" y="14817"/>
                  <a:pt x="12963" y="12700"/>
                </a:cubicBezTo>
                <a:cubicBezTo>
                  <a:pt x="18255" y="10583"/>
                  <a:pt x="93396" y="0"/>
                  <a:pt x="105038" y="0"/>
                </a:cubicBezTo>
                <a:cubicBezTo>
                  <a:pt x="116680" y="0"/>
                  <a:pt x="90221" y="8996"/>
                  <a:pt x="82813" y="12700"/>
                </a:cubicBezTo>
                <a:cubicBezTo>
                  <a:pt x="75405" y="16404"/>
                  <a:pt x="56355" y="20108"/>
                  <a:pt x="60588" y="22225"/>
                </a:cubicBezTo>
                <a:cubicBezTo>
                  <a:pt x="64821" y="24342"/>
                  <a:pt x="105567" y="22754"/>
                  <a:pt x="108213" y="25400"/>
                </a:cubicBezTo>
                <a:cubicBezTo>
                  <a:pt x="110859" y="28046"/>
                  <a:pt x="71701" y="35983"/>
                  <a:pt x="76463" y="38100"/>
                </a:cubicBezTo>
                <a:cubicBezTo>
                  <a:pt x="81225" y="40217"/>
                  <a:pt x="130438" y="34396"/>
                  <a:pt x="136788" y="38100"/>
                </a:cubicBezTo>
                <a:cubicBezTo>
                  <a:pt x="143138" y="41804"/>
                  <a:pt x="103980" y="52388"/>
                  <a:pt x="114563" y="60325"/>
                </a:cubicBezTo>
                <a:cubicBezTo>
                  <a:pt x="125146" y="68262"/>
                  <a:pt x="168009" y="79375"/>
                  <a:pt x="200288" y="85725"/>
                </a:cubicBezTo>
                <a:cubicBezTo>
                  <a:pt x="232567" y="92075"/>
                  <a:pt x="350042" y="95779"/>
                  <a:pt x="336813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 1369">
            <a:extLst>
              <a:ext uri="{FF2B5EF4-FFF2-40B4-BE49-F238E27FC236}">
                <a16:creationId xmlns:a16="http://schemas.microsoft.com/office/drawing/2014/main" id="{436676B1-0DA0-0B43-128F-DBC359700C0F}"/>
              </a:ext>
            </a:extLst>
          </p:cNvPr>
          <p:cNvSpPr/>
          <p:nvPr/>
        </p:nvSpPr>
        <p:spPr>
          <a:xfrm>
            <a:off x="5003736" y="3269739"/>
            <a:ext cx="463892" cy="126234"/>
          </a:xfrm>
          <a:custGeom>
            <a:avLst/>
            <a:gdLst>
              <a:gd name="connsiteX0" fmla="*/ 463614 w 463892"/>
              <a:gd name="connsiteY0" fmla="*/ 511 h 126234"/>
              <a:gd name="connsiteX1" fmla="*/ 212789 w 463892"/>
              <a:gd name="connsiteY1" fmla="*/ 105286 h 126234"/>
              <a:gd name="connsiteX2" fmla="*/ 292164 w 463892"/>
              <a:gd name="connsiteY2" fmla="*/ 76711 h 126234"/>
              <a:gd name="connsiteX3" fmla="*/ 174689 w 463892"/>
              <a:gd name="connsiteY3" fmla="*/ 98936 h 126234"/>
              <a:gd name="connsiteX4" fmla="*/ 64 w 463892"/>
              <a:gd name="connsiteY4" fmla="*/ 124336 h 126234"/>
              <a:gd name="connsiteX5" fmla="*/ 155639 w 463892"/>
              <a:gd name="connsiteY5" fmla="*/ 117986 h 126234"/>
              <a:gd name="connsiteX6" fmla="*/ 260414 w 463892"/>
              <a:gd name="connsiteY6" fmla="*/ 67186 h 126234"/>
              <a:gd name="connsiteX7" fmla="*/ 463614 w 463892"/>
              <a:gd name="connsiteY7" fmla="*/ 511 h 12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892" h="126234">
                <a:moveTo>
                  <a:pt x="463614" y="511"/>
                </a:moveTo>
                <a:cubicBezTo>
                  <a:pt x="455677" y="6861"/>
                  <a:pt x="241364" y="92586"/>
                  <a:pt x="212789" y="105286"/>
                </a:cubicBezTo>
                <a:cubicBezTo>
                  <a:pt x="184214" y="117986"/>
                  <a:pt x="298514" y="77769"/>
                  <a:pt x="292164" y="76711"/>
                </a:cubicBezTo>
                <a:cubicBezTo>
                  <a:pt x="285814" y="75653"/>
                  <a:pt x="223372" y="90999"/>
                  <a:pt x="174689" y="98936"/>
                </a:cubicBezTo>
                <a:cubicBezTo>
                  <a:pt x="126006" y="106873"/>
                  <a:pt x="3239" y="121161"/>
                  <a:pt x="64" y="124336"/>
                </a:cubicBezTo>
                <a:cubicBezTo>
                  <a:pt x="-3111" y="127511"/>
                  <a:pt x="112247" y="127511"/>
                  <a:pt x="155639" y="117986"/>
                </a:cubicBezTo>
                <a:cubicBezTo>
                  <a:pt x="199031" y="108461"/>
                  <a:pt x="213318" y="85707"/>
                  <a:pt x="260414" y="67186"/>
                </a:cubicBezTo>
                <a:cubicBezTo>
                  <a:pt x="307510" y="48665"/>
                  <a:pt x="471551" y="-5839"/>
                  <a:pt x="463614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 1370">
            <a:extLst>
              <a:ext uri="{FF2B5EF4-FFF2-40B4-BE49-F238E27FC236}">
                <a16:creationId xmlns:a16="http://schemas.microsoft.com/office/drawing/2014/main" id="{628FAA40-8D64-5A8B-2E5B-F8AA48459F3C}"/>
              </a:ext>
            </a:extLst>
          </p:cNvPr>
          <p:cNvSpPr/>
          <p:nvPr/>
        </p:nvSpPr>
        <p:spPr>
          <a:xfrm>
            <a:off x="4952790" y="3317639"/>
            <a:ext cx="232007" cy="51143"/>
          </a:xfrm>
          <a:custGeom>
            <a:avLst/>
            <a:gdLst>
              <a:gd name="connsiteX0" fmla="*/ 210 w 232007"/>
              <a:gd name="connsiteY0" fmla="*/ 236 h 51143"/>
              <a:gd name="connsiteX1" fmla="*/ 124035 w 232007"/>
              <a:gd name="connsiteY1" fmla="*/ 6586 h 51143"/>
              <a:gd name="connsiteX2" fmla="*/ 76410 w 232007"/>
              <a:gd name="connsiteY2" fmla="*/ 6586 h 51143"/>
              <a:gd name="connsiteX3" fmla="*/ 152610 w 232007"/>
              <a:gd name="connsiteY3" fmla="*/ 3411 h 51143"/>
              <a:gd name="connsiteX4" fmla="*/ 231985 w 232007"/>
              <a:gd name="connsiteY4" fmla="*/ 51036 h 51143"/>
              <a:gd name="connsiteX5" fmla="*/ 158960 w 232007"/>
              <a:gd name="connsiteY5" fmla="*/ 16111 h 51143"/>
              <a:gd name="connsiteX6" fmla="*/ 210 w 232007"/>
              <a:gd name="connsiteY6" fmla="*/ 236 h 5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07" h="51143">
                <a:moveTo>
                  <a:pt x="210" y="236"/>
                </a:moveTo>
                <a:cubicBezTo>
                  <a:pt x="-5611" y="-1352"/>
                  <a:pt x="111335" y="5528"/>
                  <a:pt x="124035" y="6586"/>
                </a:cubicBezTo>
                <a:cubicBezTo>
                  <a:pt x="136735" y="7644"/>
                  <a:pt x="71648" y="7115"/>
                  <a:pt x="76410" y="6586"/>
                </a:cubicBezTo>
                <a:cubicBezTo>
                  <a:pt x="81173" y="6057"/>
                  <a:pt x="126681" y="-3997"/>
                  <a:pt x="152610" y="3411"/>
                </a:cubicBezTo>
                <a:cubicBezTo>
                  <a:pt x="178539" y="10819"/>
                  <a:pt x="230927" y="48919"/>
                  <a:pt x="231985" y="51036"/>
                </a:cubicBezTo>
                <a:cubicBezTo>
                  <a:pt x="233043" y="53153"/>
                  <a:pt x="196002" y="23519"/>
                  <a:pt x="158960" y="16111"/>
                </a:cubicBezTo>
                <a:cubicBezTo>
                  <a:pt x="121918" y="8703"/>
                  <a:pt x="6031" y="1824"/>
                  <a:pt x="210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 1371">
            <a:extLst>
              <a:ext uri="{FF2B5EF4-FFF2-40B4-BE49-F238E27FC236}">
                <a16:creationId xmlns:a16="http://schemas.microsoft.com/office/drawing/2014/main" id="{A61B397F-4356-934D-B8EE-545ADF2DC278}"/>
              </a:ext>
            </a:extLst>
          </p:cNvPr>
          <p:cNvSpPr/>
          <p:nvPr/>
        </p:nvSpPr>
        <p:spPr>
          <a:xfrm>
            <a:off x="5152137" y="3273147"/>
            <a:ext cx="335727" cy="149503"/>
          </a:xfrm>
          <a:custGeom>
            <a:avLst/>
            <a:gdLst>
              <a:gd name="connsiteX0" fmla="*/ 334263 w 335727"/>
              <a:gd name="connsiteY0" fmla="*/ 278 h 149503"/>
              <a:gd name="connsiteX1" fmla="*/ 223138 w 335727"/>
              <a:gd name="connsiteY1" fmla="*/ 70128 h 149503"/>
              <a:gd name="connsiteX2" fmla="*/ 146938 w 335727"/>
              <a:gd name="connsiteY2" fmla="*/ 101878 h 149503"/>
              <a:gd name="connsiteX3" fmla="*/ 204088 w 335727"/>
              <a:gd name="connsiteY3" fmla="*/ 98703 h 149503"/>
              <a:gd name="connsiteX4" fmla="*/ 888 w 335727"/>
              <a:gd name="connsiteY4" fmla="*/ 149503 h 149503"/>
              <a:gd name="connsiteX5" fmla="*/ 137413 w 335727"/>
              <a:gd name="connsiteY5" fmla="*/ 98703 h 149503"/>
              <a:gd name="connsiteX6" fmla="*/ 334263 w 335727"/>
              <a:gd name="connsiteY6" fmla="*/ 278 h 14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727" h="149503">
                <a:moveTo>
                  <a:pt x="334263" y="278"/>
                </a:moveTo>
                <a:cubicBezTo>
                  <a:pt x="348551" y="-4485"/>
                  <a:pt x="254359" y="53195"/>
                  <a:pt x="223138" y="70128"/>
                </a:cubicBezTo>
                <a:cubicBezTo>
                  <a:pt x="191917" y="87061"/>
                  <a:pt x="150113" y="97116"/>
                  <a:pt x="146938" y="101878"/>
                </a:cubicBezTo>
                <a:cubicBezTo>
                  <a:pt x="143763" y="106640"/>
                  <a:pt x="228430" y="90766"/>
                  <a:pt x="204088" y="98703"/>
                </a:cubicBezTo>
                <a:cubicBezTo>
                  <a:pt x="179746" y="106640"/>
                  <a:pt x="12000" y="149503"/>
                  <a:pt x="888" y="149503"/>
                </a:cubicBezTo>
                <a:cubicBezTo>
                  <a:pt x="-10224" y="149503"/>
                  <a:pt x="85555" y="121986"/>
                  <a:pt x="137413" y="98703"/>
                </a:cubicBezTo>
                <a:cubicBezTo>
                  <a:pt x="189271" y="75420"/>
                  <a:pt x="319975" y="5041"/>
                  <a:pt x="334263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 1372">
            <a:extLst>
              <a:ext uri="{FF2B5EF4-FFF2-40B4-BE49-F238E27FC236}">
                <a16:creationId xmlns:a16="http://schemas.microsoft.com/office/drawing/2014/main" id="{04503B8A-FBA6-DB0A-1A5C-0B1B22DC1451}"/>
              </a:ext>
            </a:extLst>
          </p:cNvPr>
          <p:cNvSpPr/>
          <p:nvPr/>
        </p:nvSpPr>
        <p:spPr>
          <a:xfrm>
            <a:off x="6064219" y="3135386"/>
            <a:ext cx="222367" cy="23893"/>
          </a:xfrm>
          <a:custGeom>
            <a:avLst/>
            <a:gdLst>
              <a:gd name="connsiteX0" fmla="*/ 31 w 222367"/>
              <a:gd name="connsiteY0" fmla="*/ 4689 h 23893"/>
              <a:gd name="connsiteX1" fmla="*/ 139731 w 222367"/>
              <a:gd name="connsiteY1" fmla="*/ 11039 h 23893"/>
              <a:gd name="connsiteX2" fmla="*/ 222281 w 222367"/>
              <a:gd name="connsiteY2" fmla="*/ 23739 h 23893"/>
              <a:gd name="connsiteX3" fmla="*/ 152431 w 222367"/>
              <a:gd name="connsiteY3" fmla="*/ 1514 h 23893"/>
              <a:gd name="connsiteX4" fmla="*/ 31 w 222367"/>
              <a:gd name="connsiteY4" fmla="*/ 4689 h 2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67" h="23893">
                <a:moveTo>
                  <a:pt x="31" y="4689"/>
                </a:moveTo>
                <a:cubicBezTo>
                  <a:pt x="-2086" y="6277"/>
                  <a:pt x="102689" y="7864"/>
                  <a:pt x="139731" y="11039"/>
                </a:cubicBezTo>
                <a:cubicBezTo>
                  <a:pt x="176773" y="14214"/>
                  <a:pt x="220164" y="25327"/>
                  <a:pt x="222281" y="23739"/>
                </a:cubicBezTo>
                <a:cubicBezTo>
                  <a:pt x="224398" y="22151"/>
                  <a:pt x="187356" y="5747"/>
                  <a:pt x="152431" y="1514"/>
                </a:cubicBezTo>
                <a:cubicBezTo>
                  <a:pt x="117506" y="-2719"/>
                  <a:pt x="2148" y="3101"/>
                  <a:pt x="31" y="4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 1373">
            <a:extLst>
              <a:ext uri="{FF2B5EF4-FFF2-40B4-BE49-F238E27FC236}">
                <a16:creationId xmlns:a16="http://schemas.microsoft.com/office/drawing/2014/main" id="{DB1507E1-0FA9-004C-AAD4-04EC0CD7A1F8}"/>
              </a:ext>
            </a:extLst>
          </p:cNvPr>
          <p:cNvSpPr/>
          <p:nvPr/>
        </p:nvSpPr>
        <p:spPr>
          <a:xfrm>
            <a:off x="6457950" y="3163480"/>
            <a:ext cx="136525" cy="49742"/>
          </a:xfrm>
          <a:custGeom>
            <a:avLst/>
            <a:gdLst>
              <a:gd name="connsiteX0" fmla="*/ 136525 w 136525"/>
              <a:gd name="connsiteY0" fmla="*/ 1995 h 49742"/>
              <a:gd name="connsiteX1" fmla="*/ 53975 w 136525"/>
              <a:gd name="connsiteY1" fmla="*/ 17870 h 49742"/>
              <a:gd name="connsiteX2" fmla="*/ 0 w 136525"/>
              <a:gd name="connsiteY2" fmla="*/ 49620 h 49742"/>
              <a:gd name="connsiteX3" fmla="*/ 53975 w 136525"/>
              <a:gd name="connsiteY3" fmla="*/ 5170 h 49742"/>
              <a:gd name="connsiteX4" fmla="*/ 136525 w 136525"/>
              <a:gd name="connsiteY4" fmla="*/ 1995 h 4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25" h="49742">
                <a:moveTo>
                  <a:pt x="136525" y="1995"/>
                </a:moveTo>
                <a:cubicBezTo>
                  <a:pt x="136525" y="4112"/>
                  <a:pt x="76729" y="9933"/>
                  <a:pt x="53975" y="17870"/>
                </a:cubicBezTo>
                <a:cubicBezTo>
                  <a:pt x="31221" y="25808"/>
                  <a:pt x="0" y="51737"/>
                  <a:pt x="0" y="49620"/>
                </a:cubicBezTo>
                <a:cubicBezTo>
                  <a:pt x="0" y="47503"/>
                  <a:pt x="35454" y="12578"/>
                  <a:pt x="53975" y="5170"/>
                </a:cubicBezTo>
                <a:cubicBezTo>
                  <a:pt x="72496" y="-2238"/>
                  <a:pt x="136525" y="-122"/>
                  <a:pt x="136525" y="1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 1374">
            <a:extLst>
              <a:ext uri="{FF2B5EF4-FFF2-40B4-BE49-F238E27FC236}">
                <a16:creationId xmlns:a16="http://schemas.microsoft.com/office/drawing/2014/main" id="{F11282E8-66D9-41FF-875F-AF720B875512}"/>
              </a:ext>
            </a:extLst>
          </p:cNvPr>
          <p:cNvSpPr/>
          <p:nvPr/>
        </p:nvSpPr>
        <p:spPr>
          <a:xfrm>
            <a:off x="6723723" y="2898486"/>
            <a:ext cx="96187" cy="71555"/>
          </a:xfrm>
          <a:custGeom>
            <a:avLst/>
            <a:gdLst>
              <a:gd name="connsiteX0" fmla="*/ 96177 w 96187"/>
              <a:gd name="connsiteY0" fmla="*/ 289 h 71555"/>
              <a:gd name="connsiteX1" fmla="*/ 7277 w 96187"/>
              <a:gd name="connsiteY1" fmla="*/ 28864 h 71555"/>
              <a:gd name="connsiteX2" fmla="*/ 54902 w 96187"/>
              <a:gd name="connsiteY2" fmla="*/ 47914 h 71555"/>
              <a:gd name="connsiteX3" fmla="*/ 23152 w 96187"/>
              <a:gd name="connsiteY3" fmla="*/ 66964 h 71555"/>
              <a:gd name="connsiteX4" fmla="*/ 42202 w 96187"/>
              <a:gd name="connsiteY4" fmla="*/ 70139 h 71555"/>
              <a:gd name="connsiteX5" fmla="*/ 927 w 96187"/>
              <a:gd name="connsiteY5" fmla="*/ 47914 h 71555"/>
              <a:gd name="connsiteX6" fmla="*/ 96177 w 96187"/>
              <a:gd name="connsiteY6" fmla="*/ 289 h 7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87" h="71555">
                <a:moveTo>
                  <a:pt x="96177" y="289"/>
                </a:moveTo>
                <a:cubicBezTo>
                  <a:pt x="97235" y="-2886"/>
                  <a:pt x="14156" y="20926"/>
                  <a:pt x="7277" y="28864"/>
                </a:cubicBezTo>
                <a:cubicBezTo>
                  <a:pt x="398" y="36802"/>
                  <a:pt x="52256" y="41564"/>
                  <a:pt x="54902" y="47914"/>
                </a:cubicBezTo>
                <a:cubicBezTo>
                  <a:pt x="57548" y="54264"/>
                  <a:pt x="25269" y="63260"/>
                  <a:pt x="23152" y="66964"/>
                </a:cubicBezTo>
                <a:cubicBezTo>
                  <a:pt x="21035" y="70668"/>
                  <a:pt x="45906" y="73314"/>
                  <a:pt x="42202" y="70139"/>
                </a:cubicBezTo>
                <a:cubicBezTo>
                  <a:pt x="38498" y="66964"/>
                  <a:pt x="-7011" y="56910"/>
                  <a:pt x="927" y="47914"/>
                </a:cubicBezTo>
                <a:cubicBezTo>
                  <a:pt x="8864" y="38918"/>
                  <a:pt x="95119" y="3464"/>
                  <a:pt x="96177" y="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 1375">
            <a:extLst>
              <a:ext uri="{FF2B5EF4-FFF2-40B4-BE49-F238E27FC236}">
                <a16:creationId xmlns:a16="http://schemas.microsoft.com/office/drawing/2014/main" id="{2BAEAFAC-2F32-F481-B0A4-35ADACE8CCE4}"/>
              </a:ext>
            </a:extLst>
          </p:cNvPr>
          <p:cNvSpPr/>
          <p:nvPr/>
        </p:nvSpPr>
        <p:spPr>
          <a:xfrm>
            <a:off x="6650036" y="2978036"/>
            <a:ext cx="84350" cy="115174"/>
          </a:xfrm>
          <a:custGeom>
            <a:avLst/>
            <a:gdLst>
              <a:gd name="connsiteX0" fmla="*/ 80964 w 84350"/>
              <a:gd name="connsiteY0" fmla="*/ 114 h 115174"/>
              <a:gd name="connsiteX1" fmla="*/ 26989 w 84350"/>
              <a:gd name="connsiteY1" fmla="*/ 73139 h 115174"/>
              <a:gd name="connsiteX2" fmla="*/ 84139 w 84350"/>
              <a:gd name="connsiteY2" fmla="*/ 89014 h 115174"/>
              <a:gd name="connsiteX3" fmla="*/ 1589 w 84350"/>
              <a:gd name="connsiteY3" fmla="*/ 114414 h 115174"/>
              <a:gd name="connsiteX4" fmla="*/ 33339 w 84350"/>
              <a:gd name="connsiteY4" fmla="*/ 57264 h 115174"/>
              <a:gd name="connsiteX5" fmla="*/ 80964 w 84350"/>
              <a:gd name="connsiteY5" fmla="*/ 114 h 11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350" h="115174">
                <a:moveTo>
                  <a:pt x="80964" y="114"/>
                </a:moveTo>
                <a:cubicBezTo>
                  <a:pt x="79906" y="2760"/>
                  <a:pt x="26460" y="58322"/>
                  <a:pt x="26989" y="73139"/>
                </a:cubicBezTo>
                <a:cubicBezTo>
                  <a:pt x="27518" y="87956"/>
                  <a:pt x="88372" y="82135"/>
                  <a:pt x="84139" y="89014"/>
                </a:cubicBezTo>
                <a:cubicBezTo>
                  <a:pt x="79906" y="95893"/>
                  <a:pt x="10056" y="119706"/>
                  <a:pt x="1589" y="114414"/>
                </a:cubicBezTo>
                <a:cubicBezTo>
                  <a:pt x="-6878" y="109122"/>
                  <a:pt x="20639" y="73139"/>
                  <a:pt x="33339" y="57264"/>
                </a:cubicBezTo>
                <a:cubicBezTo>
                  <a:pt x="46039" y="41389"/>
                  <a:pt x="82022" y="-2532"/>
                  <a:pt x="80964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 1376">
            <a:extLst>
              <a:ext uri="{FF2B5EF4-FFF2-40B4-BE49-F238E27FC236}">
                <a16:creationId xmlns:a16="http://schemas.microsoft.com/office/drawing/2014/main" id="{36A915BA-AF23-C814-6D5F-5119A33BD282}"/>
              </a:ext>
            </a:extLst>
          </p:cNvPr>
          <p:cNvSpPr/>
          <p:nvPr/>
        </p:nvSpPr>
        <p:spPr>
          <a:xfrm>
            <a:off x="6108535" y="3159108"/>
            <a:ext cx="143416" cy="85746"/>
          </a:xfrm>
          <a:custGeom>
            <a:avLst/>
            <a:gdLst>
              <a:gd name="connsiteX0" fmla="*/ 165 w 143416"/>
              <a:gd name="connsiteY0" fmla="*/ 17 h 85746"/>
              <a:gd name="connsiteX1" fmla="*/ 79540 w 143416"/>
              <a:gd name="connsiteY1" fmla="*/ 25417 h 85746"/>
              <a:gd name="connsiteX2" fmla="*/ 143040 w 143416"/>
              <a:gd name="connsiteY2" fmla="*/ 85742 h 85746"/>
              <a:gd name="connsiteX3" fmla="*/ 101765 w 143416"/>
              <a:gd name="connsiteY3" fmla="*/ 28592 h 85746"/>
              <a:gd name="connsiteX4" fmla="*/ 165 w 143416"/>
              <a:gd name="connsiteY4" fmla="*/ 17 h 8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16" h="85746">
                <a:moveTo>
                  <a:pt x="165" y="17"/>
                </a:moveTo>
                <a:cubicBezTo>
                  <a:pt x="-3539" y="-512"/>
                  <a:pt x="55728" y="11130"/>
                  <a:pt x="79540" y="25417"/>
                </a:cubicBezTo>
                <a:cubicBezTo>
                  <a:pt x="103352" y="39704"/>
                  <a:pt x="139336" y="85213"/>
                  <a:pt x="143040" y="85742"/>
                </a:cubicBezTo>
                <a:cubicBezTo>
                  <a:pt x="146744" y="86271"/>
                  <a:pt x="122402" y="42879"/>
                  <a:pt x="101765" y="28592"/>
                </a:cubicBezTo>
                <a:cubicBezTo>
                  <a:pt x="81128" y="14305"/>
                  <a:pt x="3869" y="546"/>
                  <a:pt x="16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 1377">
            <a:extLst>
              <a:ext uri="{FF2B5EF4-FFF2-40B4-BE49-F238E27FC236}">
                <a16:creationId xmlns:a16="http://schemas.microsoft.com/office/drawing/2014/main" id="{634B8855-EF1B-2927-3C01-62757F56B3DE}"/>
              </a:ext>
            </a:extLst>
          </p:cNvPr>
          <p:cNvSpPr/>
          <p:nvPr/>
        </p:nvSpPr>
        <p:spPr>
          <a:xfrm>
            <a:off x="6483299" y="3177979"/>
            <a:ext cx="111191" cy="86020"/>
          </a:xfrm>
          <a:custGeom>
            <a:avLst/>
            <a:gdLst>
              <a:gd name="connsiteX0" fmla="*/ 111176 w 111191"/>
              <a:gd name="connsiteY0" fmla="*/ 196 h 86020"/>
              <a:gd name="connsiteX1" fmla="*/ 41326 w 111191"/>
              <a:gd name="connsiteY1" fmla="*/ 41471 h 86020"/>
              <a:gd name="connsiteX2" fmla="*/ 51 w 111191"/>
              <a:gd name="connsiteY2" fmla="*/ 85921 h 86020"/>
              <a:gd name="connsiteX3" fmla="*/ 34976 w 111191"/>
              <a:gd name="connsiteY3" fmla="*/ 28771 h 86020"/>
              <a:gd name="connsiteX4" fmla="*/ 111176 w 111191"/>
              <a:gd name="connsiteY4" fmla="*/ 196 h 8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91" h="86020">
                <a:moveTo>
                  <a:pt x="111176" y="196"/>
                </a:moveTo>
                <a:cubicBezTo>
                  <a:pt x="112234" y="2313"/>
                  <a:pt x="59847" y="27184"/>
                  <a:pt x="41326" y="41471"/>
                </a:cubicBezTo>
                <a:cubicBezTo>
                  <a:pt x="22805" y="55758"/>
                  <a:pt x="1109" y="88038"/>
                  <a:pt x="51" y="85921"/>
                </a:cubicBezTo>
                <a:cubicBezTo>
                  <a:pt x="-1007" y="83804"/>
                  <a:pt x="14339" y="44117"/>
                  <a:pt x="34976" y="28771"/>
                </a:cubicBezTo>
                <a:cubicBezTo>
                  <a:pt x="55613" y="13425"/>
                  <a:pt x="110118" y="-1921"/>
                  <a:pt x="111176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 1378">
            <a:extLst>
              <a:ext uri="{FF2B5EF4-FFF2-40B4-BE49-F238E27FC236}">
                <a16:creationId xmlns:a16="http://schemas.microsoft.com/office/drawing/2014/main" id="{0C0447B1-479B-9E37-D407-7DD405C3DDEB}"/>
              </a:ext>
            </a:extLst>
          </p:cNvPr>
          <p:cNvSpPr/>
          <p:nvPr/>
        </p:nvSpPr>
        <p:spPr>
          <a:xfrm>
            <a:off x="5837528" y="2895350"/>
            <a:ext cx="112469" cy="219431"/>
          </a:xfrm>
          <a:custGeom>
            <a:avLst/>
            <a:gdLst>
              <a:gd name="connsiteX0" fmla="*/ 112422 w 112469"/>
              <a:gd name="connsiteY0" fmla="*/ 250 h 219431"/>
              <a:gd name="connsiteX1" fmla="*/ 26697 w 112469"/>
              <a:gd name="connsiteY1" fmla="*/ 92325 h 219431"/>
              <a:gd name="connsiteX2" fmla="*/ 1297 w 112469"/>
              <a:gd name="connsiteY2" fmla="*/ 219325 h 219431"/>
              <a:gd name="connsiteX3" fmla="*/ 13997 w 112469"/>
              <a:gd name="connsiteY3" fmla="*/ 70100 h 219431"/>
              <a:gd name="connsiteX4" fmla="*/ 112422 w 112469"/>
              <a:gd name="connsiteY4" fmla="*/ 250 h 21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69" h="219431">
                <a:moveTo>
                  <a:pt x="112422" y="250"/>
                </a:moveTo>
                <a:cubicBezTo>
                  <a:pt x="114539" y="3954"/>
                  <a:pt x="45218" y="55813"/>
                  <a:pt x="26697" y="92325"/>
                </a:cubicBezTo>
                <a:cubicBezTo>
                  <a:pt x="8176" y="128838"/>
                  <a:pt x="3414" y="223029"/>
                  <a:pt x="1297" y="219325"/>
                </a:cubicBezTo>
                <a:cubicBezTo>
                  <a:pt x="-820" y="215621"/>
                  <a:pt x="-2407" y="105554"/>
                  <a:pt x="13997" y="70100"/>
                </a:cubicBezTo>
                <a:cubicBezTo>
                  <a:pt x="30401" y="34646"/>
                  <a:pt x="110305" y="-3454"/>
                  <a:pt x="112422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 1379">
            <a:extLst>
              <a:ext uri="{FF2B5EF4-FFF2-40B4-BE49-F238E27FC236}">
                <a16:creationId xmlns:a16="http://schemas.microsoft.com/office/drawing/2014/main" id="{2DC1AECD-7FE0-DCF7-E702-CAFF54FA1E23}"/>
              </a:ext>
            </a:extLst>
          </p:cNvPr>
          <p:cNvSpPr/>
          <p:nvPr/>
        </p:nvSpPr>
        <p:spPr>
          <a:xfrm>
            <a:off x="5606801" y="2930324"/>
            <a:ext cx="64028" cy="206704"/>
          </a:xfrm>
          <a:custGeom>
            <a:avLst/>
            <a:gdLst>
              <a:gd name="connsiteX0" fmla="*/ 249 w 64028"/>
              <a:gd name="connsiteY0" fmla="*/ 201 h 206704"/>
              <a:gd name="connsiteX1" fmla="*/ 41524 w 64028"/>
              <a:gd name="connsiteY1" fmla="*/ 98626 h 206704"/>
              <a:gd name="connsiteX2" fmla="*/ 38349 w 64028"/>
              <a:gd name="connsiteY2" fmla="*/ 206576 h 206704"/>
              <a:gd name="connsiteX3" fmla="*/ 63749 w 64028"/>
              <a:gd name="connsiteY3" fmla="*/ 76401 h 206704"/>
              <a:gd name="connsiteX4" fmla="*/ 249 w 64028"/>
              <a:gd name="connsiteY4" fmla="*/ 201 h 20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28" h="206704">
                <a:moveTo>
                  <a:pt x="249" y="201"/>
                </a:moveTo>
                <a:cubicBezTo>
                  <a:pt x="-3455" y="3905"/>
                  <a:pt x="35174" y="64230"/>
                  <a:pt x="41524" y="98626"/>
                </a:cubicBezTo>
                <a:cubicBezTo>
                  <a:pt x="47874" y="133022"/>
                  <a:pt x="34645" y="210280"/>
                  <a:pt x="38349" y="206576"/>
                </a:cubicBezTo>
                <a:cubicBezTo>
                  <a:pt x="42053" y="202872"/>
                  <a:pt x="66924" y="108151"/>
                  <a:pt x="63749" y="76401"/>
                </a:cubicBezTo>
                <a:cubicBezTo>
                  <a:pt x="60574" y="44651"/>
                  <a:pt x="3953" y="-3503"/>
                  <a:pt x="249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 1380">
            <a:extLst>
              <a:ext uri="{FF2B5EF4-FFF2-40B4-BE49-F238E27FC236}">
                <a16:creationId xmlns:a16="http://schemas.microsoft.com/office/drawing/2014/main" id="{7FC3A6FB-2086-5B13-38DF-0BDE4F8A521D}"/>
              </a:ext>
            </a:extLst>
          </p:cNvPr>
          <p:cNvSpPr/>
          <p:nvPr/>
        </p:nvSpPr>
        <p:spPr>
          <a:xfrm>
            <a:off x="5472312" y="4620837"/>
            <a:ext cx="983072" cy="361525"/>
          </a:xfrm>
          <a:custGeom>
            <a:avLst/>
            <a:gdLst>
              <a:gd name="connsiteX0" fmla="*/ 10598 w 983072"/>
              <a:gd name="connsiteY0" fmla="*/ 24 h 361525"/>
              <a:gd name="connsiteX1" fmla="*/ 268864 w 983072"/>
              <a:gd name="connsiteY1" fmla="*/ 188488 h 361525"/>
              <a:gd name="connsiteX2" fmla="*/ 202552 w 983072"/>
              <a:gd name="connsiteY2" fmla="*/ 153587 h 361525"/>
              <a:gd name="connsiteX3" fmla="*/ 750494 w 983072"/>
              <a:gd name="connsiteY3" fmla="*/ 83786 h 361525"/>
              <a:gd name="connsiteX4" fmla="*/ 537599 w 983072"/>
              <a:gd name="connsiteY4" fmla="*/ 153587 h 361525"/>
              <a:gd name="connsiteX5" fmla="*/ 973859 w 983072"/>
              <a:gd name="connsiteY5" fmla="*/ 69826 h 361525"/>
              <a:gd name="connsiteX6" fmla="*/ 841236 w 983072"/>
              <a:gd name="connsiteY6" fmla="*/ 97746 h 361525"/>
              <a:gd name="connsiteX7" fmla="*/ 918018 w 983072"/>
              <a:gd name="connsiteY7" fmla="*/ 34925 h 361525"/>
              <a:gd name="connsiteX8" fmla="*/ 792375 w 983072"/>
              <a:gd name="connsiteY8" fmla="*/ 198958 h 361525"/>
              <a:gd name="connsiteX9" fmla="*/ 907548 w 983072"/>
              <a:gd name="connsiteY9" fmla="*/ 153587 h 361525"/>
              <a:gd name="connsiteX10" fmla="*/ 415447 w 983072"/>
              <a:gd name="connsiteY10" fmla="*/ 345542 h 361525"/>
              <a:gd name="connsiteX11" fmla="*/ 614381 w 983072"/>
              <a:gd name="connsiteY11" fmla="*/ 331581 h 361525"/>
              <a:gd name="connsiteX12" fmla="*/ 17578 w 983072"/>
              <a:gd name="connsiteY12" fmla="*/ 178018 h 361525"/>
              <a:gd name="connsiteX13" fmla="*/ 146711 w 983072"/>
              <a:gd name="connsiteY13" fmla="*/ 202448 h 361525"/>
              <a:gd name="connsiteX14" fmla="*/ 10598 w 983072"/>
              <a:gd name="connsiteY14" fmla="*/ 24 h 36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072" h="361525">
                <a:moveTo>
                  <a:pt x="10598" y="24"/>
                </a:moveTo>
                <a:cubicBezTo>
                  <a:pt x="30957" y="-2303"/>
                  <a:pt x="236872" y="162894"/>
                  <a:pt x="268864" y="188488"/>
                </a:cubicBezTo>
                <a:cubicBezTo>
                  <a:pt x="300856" y="214082"/>
                  <a:pt x="122280" y="171037"/>
                  <a:pt x="202552" y="153587"/>
                </a:cubicBezTo>
                <a:cubicBezTo>
                  <a:pt x="282824" y="136137"/>
                  <a:pt x="694653" y="83786"/>
                  <a:pt x="750494" y="83786"/>
                </a:cubicBezTo>
                <a:cubicBezTo>
                  <a:pt x="806335" y="83786"/>
                  <a:pt x="500372" y="155914"/>
                  <a:pt x="537599" y="153587"/>
                </a:cubicBezTo>
                <a:cubicBezTo>
                  <a:pt x="574826" y="151260"/>
                  <a:pt x="923253" y="79133"/>
                  <a:pt x="973859" y="69826"/>
                </a:cubicBezTo>
                <a:cubicBezTo>
                  <a:pt x="1024465" y="60519"/>
                  <a:pt x="850543" y="103563"/>
                  <a:pt x="841236" y="97746"/>
                </a:cubicBezTo>
                <a:cubicBezTo>
                  <a:pt x="831929" y="91929"/>
                  <a:pt x="926161" y="18056"/>
                  <a:pt x="918018" y="34925"/>
                </a:cubicBezTo>
                <a:cubicBezTo>
                  <a:pt x="909875" y="51794"/>
                  <a:pt x="794120" y="179181"/>
                  <a:pt x="792375" y="198958"/>
                </a:cubicBezTo>
                <a:cubicBezTo>
                  <a:pt x="790630" y="218735"/>
                  <a:pt x="907548" y="153587"/>
                  <a:pt x="907548" y="153587"/>
                </a:cubicBezTo>
                <a:cubicBezTo>
                  <a:pt x="844727" y="178018"/>
                  <a:pt x="464308" y="315876"/>
                  <a:pt x="415447" y="345542"/>
                </a:cubicBezTo>
                <a:cubicBezTo>
                  <a:pt x="366586" y="375208"/>
                  <a:pt x="680693" y="359502"/>
                  <a:pt x="614381" y="331581"/>
                </a:cubicBezTo>
                <a:cubicBezTo>
                  <a:pt x="548070" y="303660"/>
                  <a:pt x="95523" y="199540"/>
                  <a:pt x="17578" y="178018"/>
                </a:cubicBezTo>
                <a:cubicBezTo>
                  <a:pt x="-60367" y="156496"/>
                  <a:pt x="146129" y="225715"/>
                  <a:pt x="146711" y="202448"/>
                </a:cubicBezTo>
                <a:cubicBezTo>
                  <a:pt x="147293" y="179181"/>
                  <a:pt x="-9761" y="2351"/>
                  <a:pt x="10598" y="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 1381">
            <a:extLst>
              <a:ext uri="{FF2B5EF4-FFF2-40B4-BE49-F238E27FC236}">
                <a16:creationId xmlns:a16="http://schemas.microsoft.com/office/drawing/2014/main" id="{1A8091B4-2722-0C4B-851F-D2DDFABC81E6}"/>
              </a:ext>
            </a:extLst>
          </p:cNvPr>
          <p:cNvSpPr/>
          <p:nvPr/>
        </p:nvSpPr>
        <p:spPr>
          <a:xfrm>
            <a:off x="6456331" y="3764199"/>
            <a:ext cx="559243" cy="909167"/>
          </a:xfrm>
          <a:custGeom>
            <a:avLst/>
            <a:gdLst>
              <a:gd name="connsiteX0" fmla="*/ 558722 w 559243"/>
              <a:gd name="connsiteY0" fmla="*/ 1593 h 909167"/>
              <a:gd name="connsiteX1" fmla="*/ 412139 w 559243"/>
              <a:gd name="connsiteY1" fmla="*/ 423893 h 909167"/>
              <a:gd name="connsiteX2" fmla="*/ 422609 w 559243"/>
              <a:gd name="connsiteY2" fmla="*/ 395972 h 909167"/>
              <a:gd name="connsiteX3" fmla="*/ 251596 w 559243"/>
              <a:gd name="connsiteY3" fmla="*/ 661218 h 909167"/>
              <a:gd name="connsiteX4" fmla="*/ 324887 w 559243"/>
              <a:gd name="connsiteY4" fmla="*/ 563496 h 909167"/>
              <a:gd name="connsiteX5" fmla="*/ 98032 w 559243"/>
              <a:gd name="connsiteY5" fmla="*/ 835722 h 909167"/>
              <a:gd name="connsiteX6" fmla="*/ 310 w 559243"/>
              <a:gd name="connsiteY6" fmla="*/ 905523 h 909167"/>
              <a:gd name="connsiteX7" fmla="*/ 125953 w 559243"/>
              <a:gd name="connsiteY7" fmla="*/ 751960 h 909167"/>
              <a:gd name="connsiteX8" fmla="*/ 227165 w 559243"/>
              <a:gd name="connsiteY8" fmla="*/ 451813 h 909167"/>
              <a:gd name="connsiteX9" fmla="*/ 241125 w 559243"/>
              <a:gd name="connsiteY9" fmla="*/ 507654 h 909167"/>
              <a:gd name="connsiteX10" fmla="*/ 352808 w 559243"/>
              <a:gd name="connsiteY10" fmla="*/ 287780 h 909167"/>
              <a:gd name="connsiteX11" fmla="*/ 558722 w 559243"/>
              <a:gd name="connsiteY11" fmla="*/ 1593 h 90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9243" h="909167">
                <a:moveTo>
                  <a:pt x="558722" y="1593"/>
                </a:moveTo>
                <a:cubicBezTo>
                  <a:pt x="568610" y="24278"/>
                  <a:pt x="434824" y="358163"/>
                  <a:pt x="412139" y="423893"/>
                </a:cubicBezTo>
                <a:cubicBezTo>
                  <a:pt x="389453" y="489623"/>
                  <a:pt x="449366" y="356418"/>
                  <a:pt x="422609" y="395972"/>
                </a:cubicBezTo>
                <a:cubicBezTo>
                  <a:pt x="395852" y="435526"/>
                  <a:pt x="267883" y="633297"/>
                  <a:pt x="251596" y="661218"/>
                </a:cubicBezTo>
                <a:cubicBezTo>
                  <a:pt x="235309" y="689139"/>
                  <a:pt x="350481" y="534412"/>
                  <a:pt x="324887" y="563496"/>
                </a:cubicBezTo>
                <a:cubicBezTo>
                  <a:pt x="299293" y="592580"/>
                  <a:pt x="152128" y="778718"/>
                  <a:pt x="98032" y="835722"/>
                </a:cubicBezTo>
                <a:cubicBezTo>
                  <a:pt x="43936" y="892727"/>
                  <a:pt x="-4343" y="919483"/>
                  <a:pt x="310" y="905523"/>
                </a:cubicBezTo>
                <a:cubicBezTo>
                  <a:pt x="4963" y="891563"/>
                  <a:pt x="88144" y="827578"/>
                  <a:pt x="125953" y="751960"/>
                </a:cubicBezTo>
                <a:cubicBezTo>
                  <a:pt x="163762" y="676342"/>
                  <a:pt x="207970" y="492531"/>
                  <a:pt x="227165" y="451813"/>
                </a:cubicBezTo>
                <a:cubicBezTo>
                  <a:pt x="246360" y="411095"/>
                  <a:pt x="220185" y="534993"/>
                  <a:pt x="241125" y="507654"/>
                </a:cubicBezTo>
                <a:cubicBezTo>
                  <a:pt x="262065" y="480315"/>
                  <a:pt x="304529" y="370960"/>
                  <a:pt x="352808" y="287780"/>
                </a:cubicBezTo>
                <a:cubicBezTo>
                  <a:pt x="401087" y="204600"/>
                  <a:pt x="548834" y="-21092"/>
                  <a:pt x="558722" y="15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F9581041-E2D6-97DB-B6FA-F6A62FE6E07C}"/>
              </a:ext>
            </a:extLst>
          </p:cNvPr>
          <p:cNvSpPr/>
          <p:nvPr/>
        </p:nvSpPr>
        <p:spPr>
          <a:xfrm>
            <a:off x="5554111" y="4243067"/>
            <a:ext cx="1081779" cy="630755"/>
          </a:xfrm>
          <a:custGeom>
            <a:avLst/>
            <a:gdLst>
              <a:gd name="connsiteX0" fmla="*/ 1081401 w 1081779"/>
              <a:gd name="connsiteY0" fmla="*/ 1314 h 630755"/>
              <a:gd name="connsiteX1" fmla="*/ 788011 w 1081779"/>
              <a:gd name="connsiteY1" fmla="*/ 328933 h 630755"/>
              <a:gd name="connsiteX2" fmla="*/ 880918 w 1081779"/>
              <a:gd name="connsiteY2" fmla="*/ 294704 h 630755"/>
              <a:gd name="connsiteX3" fmla="*/ 729333 w 1081779"/>
              <a:gd name="connsiteY3" fmla="*/ 412060 h 630755"/>
              <a:gd name="connsiteX4" fmla="*/ 440832 w 1081779"/>
              <a:gd name="connsiteY4" fmla="*/ 485408 h 630755"/>
              <a:gd name="connsiteX5" fmla="*/ 137662 w 1081779"/>
              <a:gd name="connsiteY5" fmla="*/ 475628 h 630755"/>
              <a:gd name="connsiteX6" fmla="*/ 347925 w 1081779"/>
              <a:gd name="connsiteY6" fmla="*/ 500077 h 630755"/>
              <a:gd name="connsiteX7" fmla="*/ 93654 w 1081779"/>
              <a:gd name="connsiteY7" fmla="*/ 529416 h 630755"/>
              <a:gd name="connsiteX8" fmla="*/ 10526 w 1081779"/>
              <a:gd name="connsiteY8" fmla="*/ 343603 h 630755"/>
              <a:gd name="connsiteX9" fmla="*/ 308807 w 1081779"/>
              <a:gd name="connsiteY9" fmla="*/ 627213 h 630755"/>
              <a:gd name="connsiteX10" fmla="*/ 836909 w 1081779"/>
              <a:gd name="connsiteY10" fmla="*/ 470738 h 630755"/>
              <a:gd name="connsiteX11" fmla="*/ 1081401 w 1081779"/>
              <a:gd name="connsiteY11" fmla="*/ 1314 h 63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779" h="630755">
                <a:moveTo>
                  <a:pt x="1081401" y="1314"/>
                </a:moveTo>
                <a:cubicBezTo>
                  <a:pt x="1073251" y="-22320"/>
                  <a:pt x="821425" y="280035"/>
                  <a:pt x="788011" y="328933"/>
                </a:cubicBezTo>
                <a:cubicBezTo>
                  <a:pt x="754597" y="377831"/>
                  <a:pt x="890698" y="280850"/>
                  <a:pt x="880918" y="294704"/>
                </a:cubicBezTo>
                <a:cubicBezTo>
                  <a:pt x="871138" y="308558"/>
                  <a:pt x="802681" y="380276"/>
                  <a:pt x="729333" y="412060"/>
                </a:cubicBezTo>
                <a:cubicBezTo>
                  <a:pt x="655985" y="443844"/>
                  <a:pt x="539444" y="474813"/>
                  <a:pt x="440832" y="485408"/>
                </a:cubicBezTo>
                <a:cubicBezTo>
                  <a:pt x="342220" y="496003"/>
                  <a:pt x="153147" y="473183"/>
                  <a:pt x="137662" y="475628"/>
                </a:cubicBezTo>
                <a:cubicBezTo>
                  <a:pt x="122177" y="478073"/>
                  <a:pt x="355260" y="491112"/>
                  <a:pt x="347925" y="500077"/>
                </a:cubicBezTo>
                <a:cubicBezTo>
                  <a:pt x="340590" y="509042"/>
                  <a:pt x="149887" y="555495"/>
                  <a:pt x="93654" y="529416"/>
                </a:cubicBezTo>
                <a:cubicBezTo>
                  <a:pt x="37421" y="503337"/>
                  <a:pt x="-25333" y="327304"/>
                  <a:pt x="10526" y="343603"/>
                </a:cubicBezTo>
                <a:cubicBezTo>
                  <a:pt x="46385" y="359902"/>
                  <a:pt x="171077" y="606024"/>
                  <a:pt x="308807" y="627213"/>
                </a:cubicBezTo>
                <a:cubicBezTo>
                  <a:pt x="446537" y="648402"/>
                  <a:pt x="708958" y="571795"/>
                  <a:pt x="836909" y="470738"/>
                </a:cubicBezTo>
                <a:cubicBezTo>
                  <a:pt x="964860" y="369681"/>
                  <a:pt x="1089551" y="24948"/>
                  <a:pt x="1081401" y="1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2BAFF69F-FCA4-C41A-D459-9A77B401E333}"/>
              </a:ext>
            </a:extLst>
          </p:cNvPr>
          <p:cNvSpPr/>
          <p:nvPr/>
        </p:nvSpPr>
        <p:spPr>
          <a:xfrm>
            <a:off x="4584397" y="1741621"/>
            <a:ext cx="717558" cy="724955"/>
          </a:xfrm>
          <a:custGeom>
            <a:avLst/>
            <a:gdLst>
              <a:gd name="connsiteX0" fmla="*/ 717519 w 717558"/>
              <a:gd name="connsiteY0" fmla="*/ 39053 h 724955"/>
              <a:gd name="connsiteX1" fmla="*/ 348550 w 717558"/>
              <a:gd name="connsiteY1" fmla="*/ 311768 h 724955"/>
              <a:gd name="connsiteX2" fmla="*/ 412719 w 717558"/>
              <a:gd name="connsiteY2" fmla="*/ 239579 h 724955"/>
              <a:gd name="connsiteX3" fmla="*/ 164066 w 717558"/>
              <a:gd name="connsiteY3" fmla="*/ 720842 h 724955"/>
              <a:gd name="connsiteX4" fmla="*/ 220214 w 717558"/>
              <a:gd name="connsiteY4" fmla="*/ 480211 h 724955"/>
              <a:gd name="connsiteX5" fmla="*/ 3645 w 717558"/>
              <a:gd name="connsiteY5" fmla="*/ 632611 h 724955"/>
              <a:gd name="connsiteX6" fmla="*/ 428761 w 717558"/>
              <a:gd name="connsiteY6" fmla="*/ 31032 h 724955"/>
              <a:gd name="connsiteX7" fmla="*/ 372614 w 717558"/>
              <a:gd name="connsiteY7" fmla="*/ 79158 h 724955"/>
              <a:gd name="connsiteX8" fmla="*/ 717519 w 717558"/>
              <a:gd name="connsiteY8" fmla="*/ 39053 h 72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558" h="724955">
                <a:moveTo>
                  <a:pt x="717519" y="39053"/>
                </a:moveTo>
                <a:cubicBezTo>
                  <a:pt x="713508" y="77821"/>
                  <a:pt x="399350" y="278347"/>
                  <a:pt x="348550" y="311768"/>
                </a:cubicBezTo>
                <a:cubicBezTo>
                  <a:pt x="297750" y="345189"/>
                  <a:pt x="443466" y="171400"/>
                  <a:pt x="412719" y="239579"/>
                </a:cubicBezTo>
                <a:cubicBezTo>
                  <a:pt x="381972" y="307758"/>
                  <a:pt x="196150" y="680737"/>
                  <a:pt x="164066" y="720842"/>
                </a:cubicBezTo>
                <a:cubicBezTo>
                  <a:pt x="131982" y="760947"/>
                  <a:pt x="246951" y="494916"/>
                  <a:pt x="220214" y="480211"/>
                </a:cubicBezTo>
                <a:cubicBezTo>
                  <a:pt x="193477" y="465506"/>
                  <a:pt x="-31113" y="707474"/>
                  <a:pt x="3645" y="632611"/>
                </a:cubicBezTo>
                <a:cubicBezTo>
                  <a:pt x="38403" y="557748"/>
                  <a:pt x="367266" y="123274"/>
                  <a:pt x="428761" y="31032"/>
                </a:cubicBezTo>
                <a:cubicBezTo>
                  <a:pt x="490256" y="-61210"/>
                  <a:pt x="329835" y="81832"/>
                  <a:pt x="372614" y="79158"/>
                </a:cubicBezTo>
                <a:cubicBezTo>
                  <a:pt x="415393" y="76484"/>
                  <a:pt x="721530" y="285"/>
                  <a:pt x="717519" y="390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 1382">
            <a:extLst>
              <a:ext uri="{FF2B5EF4-FFF2-40B4-BE49-F238E27FC236}">
                <a16:creationId xmlns:a16="http://schemas.microsoft.com/office/drawing/2014/main" id="{940EDFDC-F866-9B87-72FE-94F2A5AB42B3}"/>
              </a:ext>
            </a:extLst>
          </p:cNvPr>
          <p:cNvSpPr/>
          <p:nvPr/>
        </p:nvSpPr>
        <p:spPr>
          <a:xfrm>
            <a:off x="5656214" y="3072100"/>
            <a:ext cx="53072" cy="213154"/>
          </a:xfrm>
          <a:custGeom>
            <a:avLst/>
            <a:gdLst>
              <a:gd name="connsiteX0" fmla="*/ 52967 w 53072"/>
              <a:gd name="connsiteY0" fmla="*/ 284 h 213154"/>
              <a:gd name="connsiteX1" fmla="*/ 16391 w 53072"/>
              <a:gd name="connsiteY1" fmla="*/ 126637 h 213154"/>
              <a:gd name="connsiteX2" fmla="*/ 19716 w 53072"/>
              <a:gd name="connsiteY2" fmla="*/ 213090 h 213154"/>
              <a:gd name="connsiteX3" fmla="*/ 9741 w 53072"/>
              <a:gd name="connsiteY3" fmla="*/ 139938 h 213154"/>
              <a:gd name="connsiteX4" fmla="*/ 3091 w 53072"/>
              <a:gd name="connsiteY4" fmla="*/ 93387 h 213154"/>
              <a:gd name="connsiteX5" fmla="*/ 52967 w 53072"/>
              <a:gd name="connsiteY5" fmla="*/ 284 h 21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72" h="213154">
                <a:moveTo>
                  <a:pt x="52967" y="284"/>
                </a:moveTo>
                <a:cubicBezTo>
                  <a:pt x="55184" y="5826"/>
                  <a:pt x="21933" y="91169"/>
                  <a:pt x="16391" y="126637"/>
                </a:cubicBezTo>
                <a:cubicBezTo>
                  <a:pt x="10849" y="162105"/>
                  <a:pt x="20824" y="210873"/>
                  <a:pt x="19716" y="213090"/>
                </a:cubicBezTo>
                <a:cubicBezTo>
                  <a:pt x="18608" y="215307"/>
                  <a:pt x="12512" y="159888"/>
                  <a:pt x="9741" y="139938"/>
                </a:cubicBezTo>
                <a:cubicBezTo>
                  <a:pt x="6970" y="119988"/>
                  <a:pt x="-5776" y="115000"/>
                  <a:pt x="3091" y="93387"/>
                </a:cubicBezTo>
                <a:cubicBezTo>
                  <a:pt x="11958" y="71774"/>
                  <a:pt x="50750" y="-5258"/>
                  <a:pt x="52967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 1383">
            <a:extLst>
              <a:ext uri="{FF2B5EF4-FFF2-40B4-BE49-F238E27FC236}">
                <a16:creationId xmlns:a16="http://schemas.microsoft.com/office/drawing/2014/main" id="{6BF34F05-C619-8BA5-A0E1-8CB2B70B021B}"/>
              </a:ext>
            </a:extLst>
          </p:cNvPr>
          <p:cNvSpPr/>
          <p:nvPr/>
        </p:nvSpPr>
        <p:spPr>
          <a:xfrm>
            <a:off x="4651029" y="2838383"/>
            <a:ext cx="781956" cy="138207"/>
          </a:xfrm>
          <a:custGeom>
            <a:avLst/>
            <a:gdLst>
              <a:gd name="connsiteX0" fmla="*/ 346 w 781956"/>
              <a:gd name="connsiteY0" fmla="*/ 69917 h 138207"/>
              <a:gd name="connsiteX1" fmla="*/ 244821 w 781956"/>
              <a:gd name="connsiteY1" fmla="*/ 12767 h 138207"/>
              <a:gd name="connsiteX2" fmla="*/ 257521 w 781956"/>
              <a:gd name="connsiteY2" fmla="*/ 12767 h 138207"/>
              <a:gd name="connsiteX3" fmla="*/ 346421 w 781956"/>
              <a:gd name="connsiteY3" fmla="*/ 67 h 138207"/>
              <a:gd name="connsiteX4" fmla="*/ 394046 w 781956"/>
              <a:gd name="connsiteY4" fmla="*/ 19117 h 138207"/>
              <a:gd name="connsiteX5" fmla="*/ 540096 w 781956"/>
              <a:gd name="connsiteY5" fmla="*/ 12767 h 138207"/>
              <a:gd name="connsiteX6" fmla="*/ 543271 w 781956"/>
              <a:gd name="connsiteY6" fmla="*/ 25467 h 138207"/>
              <a:gd name="connsiteX7" fmla="*/ 663921 w 781956"/>
              <a:gd name="connsiteY7" fmla="*/ 34992 h 138207"/>
              <a:gd name="connsiteX8" fmla="*/ 778221 w 781956"/>
              <a:gd name="connsiteY8" fmla="*/ 136592 h 138207"/>
              <a:gd name="connsiteX9" fmla="*/ 743296 w 781956"/>
              <a:gd name="connsiteY9" fmla="*/ 95317 h 138207"/>
              <a:gd name="connsiteX10" fmla="*/ 635346 w 781956"/>
              <a:gd name="connsiteY10" fmla="*/ 66742 h 138207"/>
              <a:gd name="connsiteX11" fmla="*/ 406746 w 781956"/>
              <a:gd name="connsiteY11" fmla="*/ 66742 h 138207"/>
              <a:gd name="connsiteX12" fmla="*/ 473421 w 781956"/>
              <a:gd name="connsiteY12" fmla="*/ 57217 h 138207"/>
              <a:gd name="connsiteX13" fmla="*/ 305146 w 781956"/>
              <a:gd name="connsiteY13" fmla="*/ 34992 h 138207"/>
              <a:gd name="connsiteX14" fmla="*/ 346 w 781956"/>
              <a:gd name="connsiteY14" fmla="*/ 69917 h 13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81956" h="138207">
                <a:moveTo>
                  <a:pt x="346" y="69917"/>
                </a:moveTo>
                <a:cubicBezTo>
                  <a:pt x="-9708" y="66213"/>
                  <a:pt x="201959" y="22292"/>
                  <a:pt x="244821" y="12767"/>
                </a:cubicBezTo>
                <a:cubicBezTo>
                  <a:pt x="287683" y="3242"/>
                  <a:pt x="240588" y="14884"/>
                  <a:pt x="257521" y="12767"/>
                </a:cubicBezTo>
                <a:cubicBezTo>
                  <a:pt x="274454" y="10650"/>
                  <a:pt x="323667" y="-991"/>
                  <a:pt x="346421" y="67"/>
                </a:cubicBezTo>
                <a:cubicBezTo>
                  <a:pt x="369175" y="1125"/>
                  <a:pt x="361767" y="17000"/>
                  <a:pt x="394046" y="19117"/>
                </a:cubicBezTo>
                <a:cubicBezTo>
                  <a:pt x="426325" y="21234"/>
                  <a:pt x="515225" y="11709"/>
                  <a:pt x="540096" y="12767"/>
                </a:cubicBezTo>
                <a:cubicBezTo>
                  <a:pt x="564967" y="13825"/>
                  <a:pt x="522633" y="21763"/>
                  <a:pt x="543271" y="25467"/>
                </a:cubicBezTo>
                <a:cubicBezTo>
                  <a:pt x="563909" y="29171"/>
                  <a:pt x="624763" y="16471"/>
                  <a:pt x="663921" y="34992"/>
                </a:cubicBezTo>
                <a:cubicBezTo>
                  <a:pt x="703079" y="53513"/>
                  <a:pt x="764992" y="126538"/>
                  <a:pt x="778221" y="136592"/>
                </a:cubicBezTo>
                <a:cubicBezTo>
                  <a:pt x="791450" y="146646"/>
                  <a:pt x="767109" y="106959"/>
                  <a:pt x="743296" y="95317"/>
                </a:cubicBezTo>
                <a:cubicBezTo>
                  <a:pt x="719483" y="83675"/>
                  <a:pt x="691437" y="71504"/>
                  <a:pt x="635346" y="66742"/>
                </a:cubicBezTo>
                <a:cubicBezTo>
                  <a:pt x="579255" y="61980"/>
                  <a:pt x="433733" y="68329"/>
                  <a:pt x="406746" y="66742"/>
                </a:cubicBezTo>
                <a:cubicBezTo>
                  <a:pt x="379759" y="65155"/>
                  <a:pt x="490354" y="62509"/>
                  <a:pt x="473421" y="57217"/>
                </a:cubicBezTo>
                <a:cubicBezTo>
                  <a:pt x="456488" y="51925"/>
                  <a:pt x="381346" y="30759"/>
                  <a:pt x="305146" y="34992"/>
                </a:cubicBezTo>
                <a:cubicBezTo>
                  <a:pt x="228946" y="39225"/>
                  <a:pt x="10400" y="73621"/>
                  <a:pt x="346" y="6991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 1384">
            <a:extLst>
              <a:ext uri="{FF2B5EF4-FFF2-40B4-BE49-F238E27FC236}">
                <a16:creationId xmlns:a16="http://schemas.microsoft.com/office/drawing/2014/main" id="{F21BA165-6C54-A016-1DFC-87F95E80B4E2}"/>
              </a:ext>
            </a:extLst>
          </p:cNvPr>
          <p:cNvSpPr/>
          <p:nvPr/>
        </p:nvSpPr>
        <p:spPr>
          <a:xfrm>
            <a:off x="5338947" y="2865560"/>
            <a:ext cx="306368" cy="331365"/>
          </a:xfrm>
          <a:custGeom>
            <a:avLst/>
            <a:gdLst>
              <a:gd name="connsiteX0" fmla="*/ 1403 w 306368"/>
              <a:gd name="connsiteY0" fmla="*/ 1465 h 331365"/>
              <a:gd name="connsiteX1" fmla="*/ 201428 w 306368"/>
              <a:gd name="connsiteY1" fmla="*/ 26865 h 331365"/>
              <a:gd name="connsiteX2" fmla="*/ 299853 w 306368"/>
              <a:gd name="connsiteY2" fmla="*/ 176090 h 331365"/>
              <a:gd name="connsiteX3" fmla="*/ 296678 w 306368"/>
              <a:gd name="connsiteY3" fmla="*/ 125290 h 331365"/>
              <a:gd name="connsiteX4" fmla="*/ 293503 w 306368"/>
              <a:gd name="connsiteY4" fmla="*/ 328490 h 331365"/>
              <a:gd name="connsiteX5" fmla="*/ 264928 w 306368"/>
              <a:gd name="connsiteY5" fmla="*/ 236415 h 331365"/>
              <a:gd name="connsiteX6" fmla="*/ 217303 w 306368"/>
              <a:gd name="connsiteY6" fmla="*/ 118940 h 331365"/>
              <a:gd name="connsiteX7" fmla="*/ 226828 w 306368"/>
              <a:gd name="connsiteY7" fmla="*/ 128465 h 331365"/>
              <a:gd name="connsiteX8" fmla="*/ 156978 w 306368"/>
              <a:gd name="connsiteY8" fmla="*/ 87190 h 331365"/>
              <a:gd name="connsiteX9" fmla="*/ 74428 w 306368"/>
              <a:gd name="connsiteY9" fmla="*/ 45915 h 331365"/>
              <a:gd name="connsiteX10" fmla="*/ 109353 w 306368"/>
              <a:gd name="connsiteY10" fmla="*/ 45915 h 331365"/>
              <a:gd name="connsiteX11" fmla="*/ 1403 w 306368"/>
              <a:gd name="connsiteY11" fmla="*/ 1465 h 33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6368" h="331365">
                <a:moveTo>
                  <a:pt x="1403" y="1465"/>
                </a:moveTo>
                <a:cubicBezTo>
                  <a:pt x="16749" y="-1710"/>
                  <a:pt x="151686" y="-2239"/>
                  <a:pt x="201428" y="26865"/>
                </a:cubicBezTo>
                <a:cubicBezTo>
                  <a:pt x="251170" y="55969"/>
                  <a:pt x="283978" y="159686"/>
                  <a:pt x="299853" y="176090"/>
                </a:cubicBezTo>
                <a:cubicBezTo>
                  <a:pt x="315728" y="192494"/>
                  <a:pt x="297736" y="99890"/>
                  <a:pt x="296678" y="125290"/>
                </a:cubicBezTo>
                <a:cubicBezTo>
                  <a:pt x="295620" y="150690"/>
                  <a:pt x="298795" y="309969"/>
                  <a:pt x="293503" y="328490"/>
                </a:cubicBezTo>
                <a:cubicBezTo>
                  <a:pt x="288211" y="347011"/>
                  <a:pt x="277628" y="271340"/>
                  <a:pt x="264928" y="236415"/>
                </a:cubicBezTo>
                <a:cubicBezTo>
                  <a:pt x="252228" y="201490"/>
                  <a:pt x="223653" y="136932"/>
                  <a:pt x="217303" y="118940"/>
                </a:cubicBezTo>
                <a:cubicBezTo>
                  <a:pt x="210953" y="100948"/>
                  <a:pt x="236882" y="133757"/>
                  <a:pt x="226828" y="128465"/>
                </a:cubicBezTo>
                <a:cubicBezTo>
                  <a:pt x="216774" y="123173"/>
                  <a:pt x="182378" y="100948"/>
                  <a:pt x="156978" y="87190"/>
                </a:cubicBezTo>
                <a:cubicBezTo>
                  <a:pt x="131578" y="73432"/>
                  <a:pt x="82366" y="52794"/>
                  <a:pt x="74428" y="45915"/>
                </a:cubicBezTo>
                <a:cubicBezTo>
                  <a:pt x="66490" y="39036"/>
                  <a:pt x="117290" y="49619"/>
                  <a:pt x="109353" y="45915"/>
                </a:cubicBezTo>
                <a:cubicBezTo>
                  <a:pt x="101416" y="42211"/>
                  <a:pt x="-13943" y="4640"/>
                  <a:pt x="1403" y="14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 1385">
            <a:extLst>
              <a:ext uri="{FF2B5EF4-FFF2-40B4-BE49-F238E27FC236}">
                <a16:creationId xmlns:a16="http://schemas.microsoft.com/office/drawing/2014/main" id="{E558A172-D9E1-DF05-893F-57A529B7810A}"/>
              </a:ext>
            </a:extLst>
          </p:cNvPr>
          <p:cNvSpPr/>
          <p:nvPr/>
        </p:nvSpPr>
        <p:spPr>
          <a:xfrm>
            <a:off x="4633206" y="3333636"/>
            <a:ext cx="683080" cy="1034388"/>
          </a:xfrm>
          <a:custGeom>
            <a:avLst/>
            <a:gdLst>
              <a:gd name="connsiteX0" fmla="*/ 48522 w 683080"/>
              <a:gd name="connsiteY0" fmla="*/ 2908 h 1034388"/>
              <a:gd name="connsiteX1" fmla="*/ 402090 w 683080"/>
              <a:gd name="connsiteY1" fmla="*/ 445884 h 1034388"/>
              <a:gd name="connsiteX2" fmla="*/ 377706 w 683080"/>
              <a:gd name="connsiteY2" fmla="*/ 429628 h 1034388"/>
              <a:gd name="connsiteX3" fmla="*/ 564650 w 683080"/>
              <a:gd name="connsiteY3" fmla="*/ 458076 h 1034388"/>
              <a:gd name="connsiteX4" fmla="*/ 458986 w 683080"/>
              <a:gd name="connsiteY4" fmla="*/ 490588 h 1034388"/>
              <a:gd name="connsiteX5" fmla="*/ 633738 w 683080"/>
              <a:gd name="connsiteY5" fmla="*/ 498716 h 1034388"/>
              <a:gd name="connsiteX6" fmla="*/ 450858 w 683080"/>
              <a:gd name="connsiteY6" fmla="*/ 588124 h 1034388"/>
              <a:gd name="connsiteX7" fmla="*/ 463050 w 683080"/>
              <a:gd name="connsiteY7" fmla="*/ 669404 h 1034388"/>
              <a:gd name="connsiteX8" fmla="*/ 584970 w 683080"/>
              <a:gd name="connsiteY8" fmla="*/ 730364 h 1034388"/>
              <a:gd name="connsiteX9" fmla="*/ 682506 w 683080"/>
              <a:gd name="connsiteY9" fmla="*/ 1031100 h 1034388"/>
              <a:gd name="connsiteX10" fmla="*/ 593098 w 683080"/>
              <a:gd name="connsiteY10" fmla="*/ 860412 h 1034388"/>
              <a:gd name="connsiteX11" fmla="*/ 101354 w 683080"/>
              <a:gd name="connsiteY11" fmla="*/ 409308 h 1034388"/>
              <a:gd name="connsiteX12" fmla="*/ 223274 w 683080"/>
              <a:gd name="connsiteY12" fmla="*/ 527164 h 1034388"/>
              <a:gd name="connsiteX13" fmla="*/ 3818 w 683080"/>
              <a:gd name="connsiteY13" fmla="*/ 132956 h 1034388"/>
              <a:gd name="connsiteX14" fmla="*/ 81034 w 683080"/>
              <a:gd name="connsiteY14" fmla="*/ 246748 h 1034388"/>
              <a:gd name="connsiteX15" fmla="*/ 48522 w 683080"/>
              <a:gd name="connsiteY15" fmla="*/ 2908 h 103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3080" h="1034388">
                <a:moveTo>
                  <a:pt x="48522" y="2908"/>
                </a:moveTo>
                <a:cubicBezTo>
                  <a:pt x="102031" y="36097"/>
                  <a:pt x="347226" y="374764"/>
                  <a:pt x="402090" y="445884"/>
                </a:cubicBezTo>
                <a:cubicBezTo>
                  <a:pt x="456954" y="517004"/>
                  <a:pt x="350613" y="427596"/>
                  <a:pt x="377706" y="429628"/>
                </a:cubicBezTo>
                <a:cubicBezTo>
                  <a:pt x="404799" y="431660"/>
                  <a:pt x="551103" y="447916"/>
                  <a:pt x="564650" y="458076"/>
                </a:cubicBezTo>
                <a:cubicBezTo>
                  <a:pt x="578197" y="468236"/>
                  <a:pt x="447471" y="483815"/>
                  <a:pt x="458986" y="490588"/>
                </a:cubicBezTo>
                <a:cubicBezTo>
                  <a:pt x="470501" y="497361"/>
                  <a:pt x="635093" y="482460"/>
                  <a:pt x="633738" y="498716"/>
                </a:cubicBezTo>
                <a:cubicBezTo>
                  <a:pt x="632383" y="514972"/>
                  <a:pt x="479306" y="559676"/>
                  <a:pt x="450858" y="588124"/>
                </a:cubicBezTo>
                <a:cubicBezTo>
                  <a:pt x="422410" y="616572"/>
                  <a:pt x="440698" y="645697"/>
                  <a:pt x="463050" y="669404"/>
                </a:cubicBezTo>
                <a:cubicBezTo>
                  <a:pt x="485402" y="693111"/>
                  <a:pt x="548394" y="670081"/>
                  <a:pt x="584970" y="730364"/>
                </a:cubicBezTo>
                <a:cubicBezTo>
                  <a:pt x="621546" y="790647"/>
                  <a:pt x="681151" y="1009425"/>
                  <a:pt x="682506" y="1031100"/>
                </a:cubicBezTo>
                <a:cubicBezTo>
                  <a:pt x="683861" y="1052775"/>
                  <a:pt x="689957" y="964044"/>
                  <a:pt x="593098" y="860412"/>
                </a:cubicBezTo>
                <a:cubicBezTo>
                  <a:pt x="496239" y="756780"/>
                  <a:pt x="162991" y="464849"/>
                  <a:pt x="101354" y="409308"/>
                </a:cubicBezTo>
                <a:cubicBezTo>
                  <a:pt x="39717" y="353767"/>
                  <a:pt x="239530" y="573223"/>
                  <a:pt x="223274" y="527164"/>
                </a:cubicBezTo>
                <a:cubicBezTo>
                  <a:pt x="207018" y="481105"/>
                  <a:pt x="27525" y="179692"/>
                  <a:pt x="3818" y="132956"/>
                </a:cubicBezTo>
                <a:cubicBezTo>
                  <a:pt x="-19889" y="86220"/>
                  <a:pt x="74261" y="262327"/>
                  <a:pt x="81034" y="246748"/>
                </a:cubicBezTo>
                <a:cubicBezTo>
                  <a:pt x="87807" y="231169"/>
                  <a:pt x="-4987" y="-30281"/>
                  <a:pt x="48522" y="2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 1386">
            <a:extLst>
              <a:ext uri="{FF2B5EF4-FFF2-40B4-BE49-F238E27FC236}">
                <a16:creationId xmlns:a16="http://schemas.microsoft.com/office/drawing/2014/main" id="{59376BCF-8AE5-9371-5DB6-35B5DCD1B666}"/>
              </a:ext>
            </a:extLst>
          </p:cNvPr>
          <p:cNvSpPr/>
          <p:nvPr/>
        </p:nvSpPr>
        <p:spPr>
          <a:xfrm>
            <a:off x="7572940" y="3006249"/>
            <a:ext cx="128542" cy="1082222"/>
          </a:xfrm>
          <a:custGeom>
            <a:avLst/>
            <a:gdLst>
              <a:gd name="connsiteX0" fmla="*/ 31185 w 128542"/>
              <a:gd name="connsiteY0" fmla="*/ 6826 h 1082222"/>
              <a:gd name="connsiteX1" fmla="*/ 24835 w 128542"/>
              <a:gd name="connsiteY1" fmla="*/ 168751 h 1082222"/>
              <a:gd name="connsiteX2" fmla="*/ 120085 w 128542"/>
              <a:gd name="connsiteY2" fmla="*/ 1026001 h 1082222"/>
              <a:gd name="connsiteX3" fmla="*/ 110560 w 128542"/>
              <a:gd name="connsiteY3" fmla="*/ 921226 h 1082222"/>
              <a:gd name="connsiteX4" fmla="*/ 2610 w 128542"/>
              <a:gd name="connsiteY4" fmla="*/ 283051 h 1082222"/>
              <a:gd name="connsiteX5" fmla="*/ 31185 w 128542"/>
              <a:gd name="connsiteY5" fmla="*/ 6826 h 108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542" h="1082222">
                <a:moveTo>
                  <a:pt x="31185" y="6826"/>
                </a:moveTo>
                <a:cubicBezTo>
                  <a:pt x="34889" y="-12224"/>
                  <a:pt x="10018" y="-1111"/>
                  <a:pt x="24835" y="168751"/>
                </a:cubicBezTo>
                <a:cubicBezTo>
                  <a:pt x="39652" y="338613"/>
                  <a:pt x="105798" y="900589"/>
                  <a:pt x="120085" y="1026001"/>
                </a:cubicBezTo>
                <a:cubicBezTo>
                  <a:pt x="134372" y="1151413"/>
                  <a:pt x="130139" y="1045051"/>
                  <a:pt x="110560" y="921226"/>
                </a:cubicBezTo>
                <a:cubicBezTo>
                  <a:pt x="90981" y="797401"/>
                  <a:pt x="15310" y="431747"/>
                  <a:pt x="2610" y="283051"/>
                </a:cubicBezTo>
                <a:cubicBezTo>
                  <a:pt x="-10090" y="134355"/>
                  <a:pt x="27481" y="25876"/>
                  <a:pt x="31185" y="6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 1387">
            <a:extLst>
              <a:ext uri="{FF2B5EF4-FFF2-40B4-BE49-F238E27FC236}">
                <a16:creationId xmlns:a16="http://schemas.microsoft.com/office/drawing/2014/main" id="{E5909857-2233-C822-B054-9EE6792E4475}"/>
              </a:ext>
            </a:extLst>
          </p:cNvPr>
          <p:cNvSpPr/>
          <p:nvPr/>
        </p:nvSpPr>
        <p:spPr>
          <a:xfrm>
            <a:off x="7713794" y="3319533"/>
            <a:ext cx="461239" cy="532953"/>
          </a:xfrm>
          <a:custGeom>
            <a:avLst/>
            <a:gdLst>
              <a:gd name="connsiteX0" fmla="*/ 20506 w 461239"/>
              <a:gd name="connsiteY0" fmla="*/ 4692 h 532953"/>
              <a:gd name="connsiteX1" fmla="*/ 4631 w 461239"/>
              <a:gd name="connsiteY1" fmla="*/ 141217 h 532953"/>
              <a:gd name="connsiteX2" fmla="*/ 90356 w 461239"/>
              <a:gd name="connsiteY2" fmla="*/ 290442 h 532953"/>
              <a:gd name="connsiteX3" fmla="*/ 445956 w 461239"/>
              <a:gd name="connsiteY3" fmla="*/ 519042 h 532953"/>
              <a:gd name="connsiteX4" fmla="*/ 366581 w 461239"/>
              <a:gd name="connsiteY4" fmla="*/ 487292 h 532953"/>
              <a:gd name="connsiteX5" fmla="*/ 96706 w 461239"/>
              <a:gd name="connsiteY5" fmla="*/ 319017 h 532953"/>
              <a:gd name="connsiteX6" fmla="*/ 20506 w 461239"/>
              <a:gd name="connsiteY6" fmla="*/ 4692 h 53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239" h="532953">
                <a:moveTo>
                  <a:pt x="20506" y="4692"/>
                </a:moveTo>
                <a:cubicBezTo>
                  <a:pt x="5160" y="-24941"/>
                  <a:pt x="-7011" y="93592"/>
                  <a:pt x="4631" y="141217"/>
                </a:cubicBezTo>
                <a:cubicBezTo>
                  <a:pt x="16273" y="188842"/>
                  <a:pt x="16802" y="227471"/>
                  <a:pt x="90356" y="290442"/>
                </a:cubicBezTo>
                <a:cubicBezTo>
                  <a:pt x="163910" y="353413"/>
                  <a:pt x="399918" y="486234"/>
                  <a:pt x="445956" y="519042"/>
                </a:cubicBezTo>
                <a:cubicBezTo>
                  <a:pt x="491994" y="551850"/>
                  <a:pt x="424789" y="520630"/>
                  <a:pt x="366581" y="487292"/>
                </a:cubicBezTo>
                <a:cubicBezTo>
                  <a:pt x="308373" y="453955"/>
                  <a:pt x="154914" y="393630"/>
                  <a:pt x="96706" y="319017"/>
                </a:cubicBezTo>
                <a:cubicBezTo>
                  <a:pt x="38498" y="244404"/>
                  <a:pt x="35852" y="34325"/>
                  <a:pt x="20506" y="4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 1388">
            <a:extLst>
              <a:ext uri="{FF2B5EF4-FFF2-40B4-BE49-F238E27FC236}">
                <a16:creationId xmlns:a16="http://schemas.microsoft.com/office/drawing/2014/main" id="{2A180A87-AF69-CE13-1B68-909CCF1D9800}"/>
              </a:ext>
            </a:extLst>
          </p:cNvPr>
          <p:cNvSpPr/>
          <p:nvPr/>
        </p:nvSpPr>
        <p:spPr>
          <a:xfrm>
            <a:off x="7725326" y="3609475"/>
            <a:ext cx="671931" cy="299148"/>
          </a:xfrm>
          <a:custGeom>
            <a:avLst/>
            <a:gdLst>
              <a:gd name="connsiteX0" fmla="*/ 2624 w 671931"/>
              <a:gd name="connsiteY0" fmla="*/ 500 h 299148"/>
              <a:gd name="connsiteX1" fmla="*/ 164549 w 671931"/>
              <a:gd name="connsiteY1" fmla="*/ 168775 h 299148"/>
              <a:gd name="connsiteX2" fmla="*/ 650324 w 671931"/>
              <a:gd name="connsiteY2" fmla="*/ 292600 h 299148"/>
              <a:gd name="connsiteX3" fmla="*/ 593174 w 671931"/>
              <a:gd name="connsiteY3" fmla="*/ 283075 h 299148"/>
              <a:gd name="connsiteX4" fmla="*/ 269324 w 671931"/>
              <a:gd name="connsiteY4" fmla="*/ 225925 h 299148"/>
              <a:gd name="connsiteX5" fmla="*/ 2624 w 671931"/>
              <a:gd name="connsiteY5" fmla="*/ 500 h 29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931" h="299148">
                <a:moveTo>
                  <a:pt x="2624" y="500"/>
                </a:moveTo>
                <a:cubicBezTo>
                  <a:pt x="-14839" y="-9025"/>
                  <a:pt x="56599" y="120092"/>
                  <a:pt x="164549" y="168775"/>
                </a:cubicBezTo>
                <a:cubicBezTo>
                  <a:pt x="272499" y="217458"/>
                  <a:pt x="578887" y="273550"/>
                  <a:pt x="650324" y="292600"/>
                </a:cubicBezTo>
                <a:cubicBezTo>
                  <a:pt x="721762" y="311650"/>
                  <a:pt x="593174" y="283075"/>
                  <a:pt x="593174" y="283075"/>
                </a:cubicBezTo>
                <a:cubicBezTo>
                  <a:pt x="529674" y="271963"/>
                  <a:pt x="362986" y="267729"/>
                  <a:pt x="269324" y="225925"/>
                </a:cubicBezTo>
                <a:cubicBezTo>
                  <a:pt x="175662" y="184121"/>
                  <a:pt x="20087" y="10025"/>
                  <a:pt x="2624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 1389">
            <a:extLst>
              <a:ext uri="{FF2B5EF4-FFF2-40B4-BE49-F238E27FC236}">
                <a16:creationId xmlns:a16="http://schemas.microsoft.com/office/drawing/2014/main" id="{F8965CBF-6A84-8241-56F9-B6E4EB932844}"/>
              </a:ext>
            </a:extLst>
          </p:cNvPr>
          <p:cNvSpPr/>
          <p:nvPr/>
        </p:nvSpPr>
        <p:spPr>
          <a:xfrm>
            <a:off x="7542408" y="3816231"/>
            <a:ext cx="382545" cy="787668"/>
          </a:xfrm>
          <a:custGeom>
            <a:avLst/>
            <a:gdLst>
              <a:gd name="connsiteX0" fmla="*/ 71242 w 382545"/>
              <a:gd name="connsiteY0" fmla="*/ 119 h 787668"/>
              <a:gd name="connsiteX1" fmla="*/ 52192 w 382545"/>
              <a:gd name="connsiteY1" fmla="*/ 241419 h 787668"/>
              <a:gd name="connsiteX2" fmla="*/ 369692 w 382545"/>
              <a:gd name="connsiteY2" fmla="*/ 765294 h 787668"/>
              <a:gd name="connsiteX3" fmla="*/ 325242 w 382545"/>
              <a:gd name="connsiteY3" fmla="*/ 698619 h 787668"/>
              <a:gd name="connsiteX4" fmla="*/ 33142 w 382545"/>
              <a:gd name="connsiteY4" fmla="*/ 279519 h 787668"/>
              <a:gd name="connsiteX5" fmla="*/ 10917 w 382545"/>
              <a:gd name="connsiteY5" fmla="*/ 209669 h 787668"/>
              <a:gd name="connsiteX6" fmla="*/ 71242 w 382545"/>
              <a:gd name="connsiteY6" fmla="*/ 119 h 7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545" h="787668">
                <a:moveTo>
                  <a:pt x="71242" y="119"/>
                </a:moveTo>
                <a:cubicBezTo>
                  <a:pt x="78121" y="5411"/>
                  <a:pt x="2450" y="113890"/>
                  <a:pt x="52192" y="241419"/>
                </a:cubicBezTo>
                <a:cubicBezTo>
                  <a:pt x="101934" y="368948"/>
                  <a:pt x="324184" y="689094"/>
                  <a:pt x="369692" y="765294"/>
                </a:cubicBezTo>
                <a:cubicBezTo>
                  <a:pt x="415200" y="841494"/>
                  <a:pt x="325242" y="698619"/>
                  <a:pt x="325242" y="698619"/>
                </a:cubicBezTo>
                <a:cubicBezTo>
                  <a:pt x="269150" y="617657"/>
                  <a:pt x="85529" y="361011"/>
                  <a:pt x="33142" y="279519"/>
                </a:cubicBezTo>
                <a:cubicBezTo>
                  <a:pt x="-19245" y="198027"/>
                  <a:pt x="4567" y="253061"/>
                  <a:pt x="10917" y="209669"/>
                </a:cubicBezTo>
                <a:cubicBezTo>
                  <a:pt x="17267" y="166277"/>
                  <a:pt x="64363" y="-5173"/>
                  <a:pt x="7124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 1390">
            <a:extLst>
              <a:ext uri="{FF2B5EF4-FFF2-40B4-BE49-F238E27FC236}">
                <a16:creationId xmlns:a16="http://schemas.microsoft.com/office/drawing/2014/main" id="{EE768FC2-03F5-1AB3-0283-D6C9A7F50634}"/>
              </a:ext>
            </a:extLst>
          </p:cNvPr>
          <p:cNvSpPr/>
          <p:nvPr/>
        </p:nvSpPr>
        <p:spPr>
          <a:xfrm>
            <a:off x="7581642" y="4308372"/>
            <a:ext cx="196469" cy="348634"/>
          </a:xfrm>
          <a:custGeom>
            <a:avLst/>
            <a:gdLst>
              <a:gd name="connsiteX0" fmla="*/ 63758 w 196469"/>
              <a:gd name="connsiteY0" fmla="*/ 103 h 348634"/>
              <a:gd name="connsiteX1" fmla="*/ 16133 w 196469"/>
              <a:gd name="connsiteY1" fmla="*/ 146153 h 348634"/>
              <a:gd name="connsiteX2" fmla="*/ 47883 w 196469"/>
              <a:gd name="connsiteY2" fmla="*/ 209653 h 348634"/>
              <a:gd name="connsiteX3" fmla="*/ 190758 w 196469"/>
              <a:gd name="connsiteY3" fmla="*/ 346178 h 348634"/>
              <a:gd name="connsiteX4" fmla="*/ 152658 w 196469"/>
              <a:gd name="connsiteY4" fmla="*/ 292203 h 348634"/>
              <a:gd name="connsiteX5" fmla="*/ 9783 w 196469"/>
              <a:gd name="connsiteY5" fmla="*/ 225528 h 348634"/>
              <a:gd name="connsiteX6" fmla="*/ 16133 w 196469"/>
              <a:gd name="connsiteY6" fmla="*/ 123928 h 348634"/>
              <a:gd name="connsiteX7" fmla="*/ 63758 w 196469"/>
              <a:gd name="connsiteY7" fmla="*/ 103 h 34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69" h="348634">
                <a:moveTo>
                  <a:pt x="63758" y="103"/>
                </a:moveTo>
                <a:cubicBezTo>
                  <a:pt x="63758" y="3807"/>
                  <a:pt x="18779" y="111228"/>
                  <a:pt x="16133" y="146153"/>
                </a:cubicBezTo>
                <a:cubicBezTo>
                  <a:pt x="13487" y="181078"/>
                  <a:pt x="18779" y="176316"/>
                  <a:pt x="47883" y="209653"/>
                </a:cubicBezTo>
                <a:cubicBezTo>
                  <a:pt x="76987" y="242990"/>
                  <a:pt x="173296" y="332420"/>
                  <a:pt x="190758" y="346178"/>
                </a:cubicBezTo>
                <a:cubicBezTo>
                  <a:pt x="208220" y="359936"/>
                  <a:pt x="182821" y="312311"/>
                  <a:pt x="152658" y="292203"/>
                </a:cubicBezTo>
                <a:cubicBezTo>
                  <a:pt x="122495" y="272095"/>
                  <a:pt x="32537" y="253574"/>
                  <a:pt x="9783" y="225528"/>
                </a:cubicBezTo>
                <a:cubicBezTo>
                  <a:pt x="-12971" y="197482"/>
                  <a:pt x="10312" y="155149"/>
                  <a:pt x="16133" y="123928"/>
                </a:cubicBezTo>
                <a:cubicBezTo>
                  <a:pt x="21954" y="92707"/>
                  <a:pt x="63758" y="-3601"/>
                  <a:pt x="63758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 1391">
            <a:extLst>
              <a:ext uri="{FF2B5EF4-FFF2-40B4-BE49-F238E27FC236}">
                <a16:creationId xmlns:a16="http://schemas.microsoft.com/office/drawing/2014/main" id="{ECFBA5E1-CDBB-C7A6-7A7C-EB27E74C4096}"/>
              </a:ext>
            </a:extLst>
          </p:cNvPr>
          <p:cNvSpPr/>
          <p:nvPr/>
        </p:nvSpPr>
        <p:spPr>
          <a:xfrm>
            <a:off x="7638843" y="4314804"/>
            <a:ext cx="320710" cy="354893"/>
          </a:xfrm>
          <a:custGeom>
            <a:avLst/>
            <a:gdLst>
              <a:gd name="connsiteX0" fmla="*/ 51007 w 320710"/>
              <a:gd name="connsiteY0" fmla="*/ 21 h 354893"/>
              <a:gd name="connsiteX1" fmla="*/ 35132 w 320710"/>
              <a:gd name="connsiteY1" fmla="*/ 142896 h 354893"/>
              <a:gd name="connsiteX2" fmla="*/ 308182 w 320710"/>
              <a:gd name="connsiteY2" fmla="*/ 346096 h 354893"/>
              <a:gd name="connsiteX3" fmla="*/ 247857 w 320710"/>
              <a:gd name="connsiteY3" fmla="*/ 301646 h 354893"/>
              <a:gd name="connsiteX4" fmla="*/ 9732 w 320710"/>
              <a:gd name="connsiteY4" fmla="*/ 152421 h 354893"/>
              <a:gd name="connsiteX5" fmla="*/ 51007 w 320710"/>
              <a:gd name="connsiteY5" fmla="*/ 21 h 35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710" h="354893">
                <a:moveTo>
                  <a:pt x="51007" y="21"/>
                </a:moveTo>
                <a:cubicBezTo>
                  <a:pt x="55240" y="-1566"/>
                  <a:pt x="-7730" y="85217"/>
                  <a:pt x="35132" y="142896"/>
                </a:cubicBezTo>
                <a:cubicBezTo>
                  <a:pt x="77994" y="200575"/>
                  <a:pt x="272728" y="319638"/>
                  <a:pt x="308182" y="346096"/>
                </a:cubicBezTo>
                <a:cubicBezTo>
                  <a:pt x="343636" y="372554"/>
                  <a:pt x="297599" y="333925"/>
                  <a:pt x="247857" y="301646"/>
                </a:cubicBezTo>
                <a:cubicBezTo>
                  <a:pt x="198115" y="269367"/>
                  <a:pt x="45186" y="196871"/>
                  <a:pt x="9732" y="152421"/>
                </a:cubicBezTo>
                <a:cubicBezTo>
                  <a:pt x="-25722" y="107971"/>
                  <a:pt x="46774" y="1608"/>
                  <a:pt x="51007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 1392">
            <a:extLst>
              <a:ext uri="{FF2B5EF4-FFF2-40B4-BE49-F238E27FC236}">
                <a16:creationId xmlns:a16="http://schemas.microsoft.com/office/drawing/2014/main" id="{907E914D-F818-9A63-17DF-931906D2CD20}"/>
              </a:ext>
            </a:extLst>
          </p:cNvPr>
          <p:cNvSpPr/>
          <p:nvPr/>
        </p:nvSpPr>
        <p:spPr>
          <a:xfrm>
            <a:off x="7419873" y="3733763"/>
            <a:ext cx="135737" cy="250906"/>
          </a:xfrm>
          <a:custGeom>
            <a:avLst/>
            <a:gdLst>
              <a:gd name="connsiteX0" fmla="*/ 102 w 135737"/>
              <a:gd name="connsiteY0" fmla="*/ 37 h 250906"/>
              <a:gd name="connsiteX1" fmla="*/ 111227 w 135737"/>
              <a:gd name="connsiteY1" fmla="*/ 136562 h 250906"/>
              <a:gd name="connsiteX2" fmla="*/ 101702 w 135737"/>
              <a:gd name="connsiteY2" fmla="*/ 250862 h 250906"/>
              <a:gd name="connsiteX3" fmla="*/ 133452 w 135737"/>
              <a:gd name="connsiteY3" fmla="*/ 123862 h 250906"/>
              <a:gd name="connsiteX4" fmla="*/ 102 w 135737"/>
              <a:gd name="connsiteY4" fmla="*/ 37 h 25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37" h="250906">
                <a:moveTo>
                  <a:pt x="102" y="37"/>
                </a:moveTo>
                <a:cubicBezTo>
                  <a:pt x="-3602" y="2154"/>
                  <a:pt x="94294" y="94758"/>
                  <a:pt x="111227" y="136562"/>
                </a:cubicBezTo>
                <a:cubicBezTo>
                  <a:pt x="128160" y="178366"/>
                  <a:pt x="97998" y="252979"/>
                  <a:pt x="101702" y="250862"/>
                </a:cubicBezTo>
                <a:cubicBezTo>
                  <a:pt x="105406" y="248745"/>
                  <a:pt x="145623" y="162491"/>
                  <a:pt x="133452" y="123862"/>
                </a:cubicBezTo>
                <a:cubicBezTo>
                  <a:pt x="121281" y="85233"/>
                  <a:pt x="3806" y="-2080"/>
                  <a:pt x="10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 1393">
            <a:extLst>
              <a:ext uri="{FF2B5EF4-FFF2-40B4-BE49-F238E27FC236}">
                <a16:creationId xmlns:a16="http://schemas.microsoft.com/office/drawing/2014/main" id="{46E70563-2273-52C5-4D33-27218E68341F}"/>
              </a:ext>
            </a:extLst>
          </p:cNvPr>
          <p:cNvSpPr/>
          <p:nvPr/>
        </p:nvSpPr>
        <p:spPr>
          <a:xfrm>
            <a:off x="7727825" y="2355849"/>
            <a:ext cx="98628" cy="663576"/>
          </a:xfrm>
          <a:custGeom>
            <a:avLst/>
            <a:gdLst>
              <a:gd name="connsiteX0" fmla="*/ 3300 w 98628"/>
              <a:gd name="connsiteY0" fmla="*/ 1 h 663576"/>
              <a:gd name="connsiteX1" fmla="*/ 76325 w 98628"/>
              <a:gd name="connsiteY1" fmla="*/ 238126 h 663576"/>
              <a:gd name="connsiteX2" fmla="*/ 125 w 98628"/>
              <a:gd name="connsiteY2" fmla="*/ 663576 h 663576"/>
              <a:gd name="connsiteX3" fmla="*/ 98550 w 98628"/>
              <a:gd name="connsiteY3" fmla="*/ 241301 h 663576"/>
              <a:gd name="connsiteX4" fmla="*/ 3300 w 98628"/>
              <a:gd name="connsiteY4" fmla="*/ 1 h 66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28" h="663576">
                <a:moveTo>
                  <a:pt x="3300" y="1"/>
                </a:moveTo>
                <a:cubicBezTo>
                  <a:pt x="-404" y="-528"/>
                  <a:pt x="76854" y="127530"/>
                  <a:pt x="76325" y="238126"/>
                </a:cubicBezTo>
                <a:cubicBezTo>
                  <a:pt x="75796" y="348722"/>
                  <a:pt x="-3579" y="663047"/>
                  <a:pt x="125" y="663576"/>
                </a:cubicBezTo>
                <a:cubicBezTo>
                  <a:pt x="3829" y="664105"/>
                  <a:pt x="95375" y="351368"/>
                  <a:pt x="98550" y="241301"/>
                </a:cubicBezTo>
                <a:cubicBezTo>
                  <a:pt x="101725" y="131234"/>
                  <a:pt x="7004" y="530"/>
                  <a:pt x="330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 1394">
            <a:extLst>
              <a:ext uri="{FF2B5EF4-FFF2-40B4-BE49-F238E27FC236}">
                <a16:creationId xmlns:a16="http://schemas.microsoft.com/office/drawing/2014/main" id="{87270FB8-6205-0618-BF68-F5D85A80FE5E}"/>
              </a:ext>
            </a:extLst>
          </p:cNvPr>
          <p:cNvSpPr/>
          <p:nvPr/>
        </p:nvSpPr>
        <p:spPr>
          <a:xfrm>
            <a:off x="4570950" y="1762671"/>
            <a:ext cx="378593" cy="404515"/>
          </a:xfrm>
          <a:custGeom>
            <a:avLst/>
            <a:gdLst>
              <a:gd name="connsiteX0" fmla="*/ 376785 w 378593"/>
              <a:gd name="connsiteY0" fmla="*/ 2952 h 404515"/>
              <a:gd name="connsiteX1" fmla="*/ 7700 w 378593"/>
              <a:gd name="connsiteY1" fmla="*/ 398638 h 404515"/>
              <a:gd name="connsiteX2" fmla="*/ 144029 w 378593"/>
              <a:gd name="connsiteY2" fmla="*/ 225733 h 404515"/>
              <a:gd name="connsiteX3" fmla="*/ 376785 w 378593"/>
              <a:gd name="connsiteY3" fmla="*/ 2952 h 40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593" h="404515">
                <a:moveTo>
                  <a:pt x="376785" y="2952"/>
                </a:moveTo>
                <a:cubicBezTo>
                  <a:pt x="354064" y="31769"/>
                  <a:pt x="46493" y="361508"/>
                  <a:pt x="7700" y="398638"/>
                </a:cubicBezTo>
                <a:cubicBezTo>
                  <a:pt x="-31093" y="435768"/>
                  <a:pt x="86394" y="287247"/>
                  <a:pt x="144029" y="225733"/>
                </a:cubicBezTo>
                <a:cubicBezTo>
                  <a:pt x="201664" y="164219"/>
                  <a:pt x="399506" y="-25865"/>
                  <a:pt x="376785" y="2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 1395">
            <a:extLst>
              <a:ext uri="{FF2B5EF4-FFF2-40B4-BE49-F238E27FC236}">
                <a16:creationId xmlns:a16="http://schemas.microsoft.com/office/drawing/2014/main" id="{D33FEC39-A2D3-99C7-94B1-0ADAFD6C704E}"/>
              </a:ext>
            </a:extLst>
          </p:cNvPr>
          <p:cNvSpPr/>
          <p:nvPr/>
        </p:nvSpPr>
        <p:spPr>
          <a:xfrm>
            <a:off x="4459407" y="2174285"/>
            <a:ext cx="145926" cy="399303"/>
          </a:xfrm>
          <a:custGeom>
            <a:avLst/>
            <a:gdLst>
              <a:gd name="connsiteX0" fmla="*/ 145844 w 145926"/>
              <a:gd name="connsiteY0" fmla="*/ 324 h 399303"/>
              <a:gd name="connsiteX1" fmla="*/ 92642 w 145926"/>
              <a:gd name="connsiteY1" fmla="*/ 159929 h 399303"/>
              <a:gd name="connsiteX2" fmla="*/ 32791 w 145926"/>
              <a:gd name="connsiteY2" fmla="*/ 312883 h 399303"/>
              <a:gd name="connsiteX3" fmla="*/ 2865 w 145926"/>
              <a:gd name="connsiteY3" fmla="*/ 396010 h 399303"/>
              <a:gd name="connsiteX4" fmla="*/ 102618 w 145926"/>
              <a:gd name="connsiteY4" fmla="*/ 203155 h 399303"/>
              <a:gd name="connsiteX5" fmla="*/ 145844 w 145926"/>
              <a:gd name="connsiteY5" fmla="*/ 324 h 39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926" h="399303">
                <a:moveTo>
                  <a:pt x="145844" y="324"/>
                </a:moveTo>
                <a:cubicBezTo>
                  <a:pt x="144181" y="-6880"/>
                  <a:pt x="111484" y="107836"/>
                  <a:pt x="92642" y="159929"/>
                </a:cubicBezTo>
                <a:cubicBezTo>
                  <a:pt x="73800" y="212022"/>
                  <a:pt x="47754" y="273536"/>
                  <a:pt x="32791" y="312883"/>
                </a:cubicBezTo>
                <a:cubicBezTo>
                  <a:pt x="17828" y="352230"/>
                  <a:pt x="-8773" y="414298"/>
                  <a:pt x="2865" y="396010"/>
                </a:cubicBezTo>
                <a:cubicBezTo>
                  <a:pt x="14503" y="377722"/>
                  <a:pt x="81559" y="263561"/>
                  <a:pt x="102618" y="203155"/>
                </a:cubicBezTo>
                <a:cubicBezTo>
                  <a:pt x="123677" y="142749"/>
                  <a:pt x="147507" y="7528"/>
                  <a:pt x="145844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 1396">
            <a:extLst>
              <a:ext uri="{FF2B5EF4-FFF2-40B4-BE49-F238E27FC236}">
                <a16:creationId xmlns:a16="http://schemas.microsoft.com/office/drawing/2014/main" id="{07E5528C-A3CF-1889-0C5B-1AA7AC43D370}"/>
              </a:ext>
            </a:extLst>
          </p:cNvPr>
          <p:cNvSpPr/>
          <p:nvPr/>
        </p:nvSpPr>
        <p:spPr>
          <a:xfrm>
            <a:off x="4394691" y="2146855"/>
            <a:ext cx="176212" cy="688075"/>
          </a:xfrm>
          <a:custGeom>
            <a:avLst/>
            <a:gdLst>
              <a:gd name="connsiteX0" fmla="*/ 173984 w 176212"/>
              <a:gd name="connsiteY0" fmla="*/ 1154 h 688075"/>
              <a:gd name="connsiteX1" fmla="*/ 97507 w 176212"/>
              <a:gd name="connsiteY1" fmla="*/ 257186 h 688075"/>
              <a:gd name="connsiteX2" fmla="*/ 40980 w 176212"/>
              <a:gd name="connsiteY2" fmla="*/ 346963 h 688075"/>
              <a:gd name="connsiteX3" fmla="*/ 60931 w 176212"/>
              <a:gd name="connsiteY3" fmla="*/ 682797 h 688075"/>
              <a:gd name="connsiteX4" fmla="*/ 47630 w 176212"/>
              <a:gd name="connsiteY4" fmla="*/ 539818 h 688075"/>
              <a:gd name="connsiteX5" fmla="*/ 4404 w 176212"/>
              <a:gd name="connsiteY5" fmla="*/ 370239 h 688075"/>
              <a:gd name="connsiteX6" fmla="*/ 173984 w 176212"/>
              <a:gd name="connsiteY6" fmla="*/ 1154 h 68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212" h="688075">
                <a:moveTo>
                  <a:pt x="173984" y="1154"/>
                </a:moveTo>
                <a:cubicBezTo>
                  <a:pt x="189501" y="-17688"/>
                  <a:pt x="119674" y="199551"/>
                  <a:pt x="97507" y="257186"/>
                </a:cubicBezTo>
                <a:cubicBezTo>
                  <a:pt x="75340" y="314821"/>
                  <a:pt x="47076" y="276028"/>
                  <a:pt x="40980" y="346963"/>
                </a:cubicBezTo>
                <a:cubicBezTo>
                  <a:pt x="34884" y="417898"/>
                  <a:pt x="59823" y="650655"/>
                  <a:pt x="60931" y="682797"/>
                </a:cubicBezTo>
                <a:cubicBezTo>
                  <a:pt x="62039" y="714939"/>
                  <a:pt x="57051" y="591911"/>
                  <a:pt x="47630" y="539818"/>
                </a:cubicBezTo>
                <a:cubicBezTo>
                  <a:pt x="38209" y="487725"/>
                  <a:pt x="-15547" y="455583"/>
                  <a:pt x="4404" y="370239"/>
                </a:cubicBezTo>
                <a:cubicBezTo>
                  <a:pt x="24355" y="284895"/>
                  <a:pt x="158467" y="19996"/>
                  <a:pt x="173984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 1397">
            <a:extLst>
              <a:ext uri="{FF2B5EF4-FFF2-40B4-BE49-F238E27FC236}">
                <a16:creationId xmlns:a16="http://schemas.microsoft.com/office/drawing/2014/main" id="{82116B89-F3BD-90A3-7D81-E57F8AFBF09E}"/>
              </a:ext>
            </a:extLst>
          </p:cNvPr>
          <p:cNvSpPr/>
          <p:nvPr/>
        </p:nvSpPr>
        <p:spPr>
          <a:xfrm>
            <a:off x="5605952" y="1764969"/>
            <a:ext cx="598313" cy="863565"/>
          </a:xfrm>
          <a:custGeom>
            <a:avLst/>
            <a:gdLst>
              <a:gd name="connsiteX0" fmla="*/ 53 w 598313"/>
              <a:gd name="connsiteY0" fmla="*/ 2099 h 863565"/>
              <a:gd name="connsiteX1" fmla="*/ 239263 w 598313"/>
              <a:gd name="connsiteY1" fmla="*/ 341623 h 863565"/>
              <a:gd name="connsiteX2" fmla="*/ 223830 w 598313"/>
              <a:gd name="connsiteY2" fmla="*/ 326190 h 863565"/>
              <a:gd name="connsiteX3" fmla="*/ 443749 w 598313"/>
              <a:gd name="connsiteY3" fmla="*/ 611699 h 863565"/>
              <a:gd name="connsiteX4" fmla="*/ 358868 w 598313"/>
              <a:gd name="connsiteY4" fmla="*/ 588550 h 863565"/>
              <a:gd name="connsiteX5" fmla="*/ 555638 w 598313"/>
              <a:gd name="connsiteY5" fmla="*/ 862484 h 863565"/>
              <a:gd name="connsiteX6" fmla="*/ 490048 w 598313"/>
              <a:gd name="connsiteY6" fmla="*/ 688864 h 863565"/>
              <a:gd name="connsiteX7" fmla="*/ 590362 w 598313"/>
              <a:gd name="connsiteY7" fmla="*/ 816185 h 863565"/>
              <a:gd name="connsiteX8" fmla="*/ 239263 w 598313"/>
              <a:gd name="connsiteY8" fmla="*/ 418788 h 863565"/>
              <a:gd name="connsiteX9" fmla="*/ 416742 w 598313"/>
              <a:gd name="connsiteY9" fmla="*/ 495953 h 863565"/>
              <a:gd name="connsiteX10" fmla="*/ 262413 w 598313"/>
              <a:gd name="connsiteY10" fmla="*/ 210444 h 863565"/>
              <a:gd name="connsiteX11" fmla="*/ 53 w 598313"/>
              <a:gd name="connsiteY11" fmla="*/ 2099 h 86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8313" h="863565">
                <a:moveTo>
                  <a:pt x="53" y="2099"/>
                </a:moveTo>
                <a:cubicBezTo>
                  <a:pt x="-3805" y="23962"/>
                  <a:pt x="201967" y="287608"/>
                  <a:pt x="239263" y="341623"/>
                </a:cubicBezTo>
                <a:cubicBezTo>
                  <a:pt x="276559" y="395638"/>
                  <a:pt x="189749" y="281177"/>
                  <a:pt x="223830" y="326190"/>
                </a:cubicBezTo>
                <a:cubicBezTo>
                  <a:pt x="257911" y="371203"/>
                  <a:pt x="421243" y="567972"/>
                  <a:pt x="443749" y="611699"/>
                </a:cubicBezTo>
                <a:cubicBezTo>
                  <a:pt x="466255" y="655426"/>
                  <a:pt x="340220" y="546753"/>
                  <a:pt x="358868" y="588550"/>
                </a:cubicBezTo>
                <a:cubicBezTo>
                  <a:pt x="377516" y="630347"/>
                  <a:pt x="533775" y="845765"/>
                  <a:pt x="555638" y="862484"/>
                </a:cubicBezTo>
                <a:cubicBezTo>
                  <a:pt x="577501" y="879203"/>
                  <a:pt x="484261" y="696580"/>
                  <a:pt x="490048" y="688864"/>
                </a:cubicBezTo>
                <a:cubicBezTo>
                  <a:pt x="495835" y="681148"/>
                  <a:pt x="632160" y="861198"/>
                  <a:pt x="590362" y="816185"/>
                </a:cubicBezTo>
                <a:cubicBezTo>
                  <a:pt x="548564" y="771172"/>
                  <a:pt x="268200" y="472160"/>
                  <a:pt x="239263" y="418788"/>
                </a:cubicBezTo>
                <a:cubicBezTo>
                  <a:pt x="210326" y="365416"/>
                  <a:pt x="412884" y="530677"/>
                  <a:pt x="416742" y="495953"/>
                </a:cubicBezTo>
                <a:cubicBezTo>
                  <a:pt x="420600" y="461229"/>
                  <a:pt x="331861" y="286323"/>
                  <a:pt x="262413" y="210444"/>
                </a:cubicBezTo>
                <a:cubicBezTo>
                  <a:pt x="192965" y="134566"/>
                  <a:pt x="3911" y="-19764"/>
                  <a:pt x="53" y="20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 1398">
            <a:extLst>
              <a:ext uri="{FF2B5EF4-FFF2-40B4-BE49-F238E27FC236}">
                <a16:creationId xmlns:a16="http://schemas.microsoft.com/office/drawing/2014/main" id="{804855F3-FBB4-FE90-7B2B-F94906794057}"/>
              </a:ext>
            </a:extLst>
          </p:cNvPr>
          <p:cNvSpPr/>
          <p:nvPr/>
        </p:nvSpPr>
        <p:spPr>
          <a:xfrm>
            <a:off x="5070975" y="1508281"/>
            <a:ext cx="985090" cy="1273564"/>
          </a:xfrm>
          <a:custGeom>
            <a:avLst/>
            <a:gdLst>
              <a:gd name="connsiteX0" fmla="*/ 2595 w 985090"/>
              <a:gd name="connsiteY0" fmla="*/ 286 h 1273564"/>
              <a:gd name="connsiteX1" fmla="*/ 442433 w 985090"/>
              <a:gd name="connsiteY1" fmla="*/ 409258 h 1273564"/>
              <a:gd name="connsiteX2" fmla="*/ 415425 w 985090"/>
              <a:gd name="connsiteY2" fmla="*/ 378392 h 1273564"/>
              <a:gd name="connsiteX3" fmla="*/ 681643 w 985090"/>
              <a:gd name="connsiteY3" fmla="*/ 810514 h 1273564"/>
              <a:gd name="connsiteX4" fmla="*/ 666210 w 985090"/>
              <a:gd name="connsiteY4" fmla="*/ 756499 h 1273564"/>
              <a:gd name="connsiteX5" fmla="*/ 974868 w 985090"/>
              <a:gd name="connsiteY5" fmla="*/ 1261927 h 1273564"/>
              <a:gd name="connsiteX6" fmla="*/ 870696 w 985090"/>
              <a:gd name="connsiteY6" fmla="*/ 1072873 h 1273564"/>
              <a:gd name="connsiteX7" fmla="*/ 477157 w 985090"/>
              <a:gd name="connsiteY7" fmla="*/ 636894 h 1273564"/>
              <a:gd name="connsiteX8" fmla="*/ 542747 w 985090"/>
              <a:gd name="connsiteY8" fmla="*/ 752641 h 1273564"/>
              <a:gd name="connsiteX9" fmla="*/ 222514 w 985090"/>
              <a:gd name="connsiteY9" fmla="*/ 316661 h 1273564"/>
              <a:gd name="connsiteX10" fmla="*/ 257238 w 985090"/>
              <a:gd name="connsiteY10" fmla="*/ 343668 h 1273564"/>
              <a:gd name="connsiteX11" fmla="*/ 2595 w 985090"/>
              <a:gd name="connsiteY11" fmla="*/ 286 h 127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5090" h="1273564">
                <a:moveTo>
                  <a:pt x="2595" y="286"/>
                </a:moveTo>
                <a:cubicBezTo>
                  <a:pt x="33461" y="11218"/>
                  <a:pt x="373628" y="346240"/>
                  <a:pt x="442433" y="409258"/>
                </a:cubicBezTo>
                <a:cubicBezTo>
                  <a:pt x="511238" y="472276"/>
                  <a:pt x="375557" y="311516"/>
                  <a:pt x="415425" y="378392"/>
                </a:cubicBezTo>
                <a:cubicBezTo>
                  <a:pt x="455293" y="445268"/>
                  <a:pt x="639846" y="747496"/>
                  <a:pt x="681643" y="810514"/>
                </a:cubicBezTo>
                <a:cubicBezTo>
                  <a:pt x="723440" y="873532"/>
                  <a:pt x="617339" y="681264"/>
                  <a:pt x="666210" y="756499"/>
                </a:cubicBezTo>
                <a:cubicBezTo>
                  <a:pt x="715081" y="831735"/>
                  <a:pt x="940787" y="1209198"/>
                  <a:pt x="974868" y="1261927"/>
                </a:cubicBezTo>
                <a:cubicBezTo>
                  <a:pt x="1008949" y="1314656"/>
                  <a:pt x="953648" y="1177045"/>
                  <a:pt x="870696" y="1072873"/>
                </a:cubicBezTo>
                <a:cubicBezTo>
                  <a:pt x="787744" y="968701"/>
                  <a:pt x="531815" y="690266"/>
                  <a:pt x="477157" y="636894"/>
                </a:cubicBezTo>
                <a:cubicBezTo>
                  <a:pt x="422499" y="583522"/>
                  <a:pt x="585188" y="806013"/>
                  <a:pt x="542747" y="752641"/>
                </a:cubicBezTo>
                <a:cubicBezTo>
                  <a:pt x="500307" y="699269"/>
                  <a:pt x="270099" y="384823"/>
                  <a:pt x="222514" y="316661"/>
                </a:cubicBezTo>
                <a:cubicBezTo>
                  <a:pt x="174929" y="248499"/>
                  <a:pt x="288747" y="392539"/>
                  <a:pt x="257238" y="343668"/>
                </a:cubicBezTo>
                <a:cubicBezTo>
                  <a:pt x="225729" y="294797"/>
                  <a:pt x="-28271" y="-10646"/>
                  <a:pt x="2595" y="2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 1399">
            <a:extLst>
              <a:ext uri="{FF2B5EF4-FFF2-40B4-BE49-F238E27FC236}">
                <a16:creationId xmlns:a16="http://schemas.microsoft.com/office/drawing/2014/main" id="{9D61BBAF-7082-EBC6-92B3-F06EC249D2E1}"/>
              </a:ext>
            </a:extLst>
          </p:cNvPr>
          <p:cNvSpPr/>
          <p:nvPr/>
        </p:nvSpPr>
        <p:spPr>
          <a:xfrm>
            <a:off x="5757596" y="2816243"/>
            <a:ext cx="332191" cy="451784"/>
          </a:xfrm>
          <a:custGeom>
            <a:avLst/>
            <a:gdLst>
              <a:gd name="connsiteX0" fmla="*/ 330688 w 332191"/>
              <a:gd name="connsiteY0" fmla="*/ 263 h 451784"/>
              <a:gd name="connsiteX1" fmla="*/ 207224 w 332191"/>
              <a:gd name="connsiteY1" fmla="*/ 131443 h 451784"/>
              <a:gd name="connsiteX2" fmla="*/ 199508 w 332191"/>
              <a:gd name="connsiteY2" fmla="*/ 278056 h 451784"/>
              <a:gd name="connsiteX3" fmla="*/ 280531 w 332191"/>
              <a:gd name="connsiteY3" fmla="*/ 189316 h 451784"/>
              <a:gd name="connsiteX4" fmla="*/ 137776 w 332191"/>
              <a:gd name="connsiteY4" fmla="*/ 447818 h 451784"/>
              <a:gd name="connsiteX5" fmla="*/ 137776 w 332191"/>
              <a:gd name="connsiteY5" fmla="*/ 351362 h 451784"/>
              <a:gd name="connsiteX6" fmla="*/ 114627 w 332191"/>
              <a:gd name="connsiteY6" fmla="*/ 424668 h 451784"/>
              <a:gd name="connsiteX7" fmla="*/ 2738 w 332191"/>
              <a:gd name="connsiteY7" fmla="*/ 69711 h 451784"/>
              <a:gd name="connsiteX8" fmla="*/ 41320 w 332191"/>
              <a:gd name="connsiteY8" fmla="*/ 173884 h 451784"/>
              <a:gd name="connsiteX9" fmla="*/ 118485 w 332191"/>
              <a:gd name="connsiteY9" fmla="*/ 73570 h 451784"/>
              <a:gd name="connsiteX10" fmla="*/ 110769 w 332191"/>
              <a:gd name="connsiteY10" fmla="*/ 96719 h 451784"/>
              <a:gd name="connsiteX11" fmla="*/ 330688 w 332191"/>
              <a:gd name="connsiteY11" fmla="*/ 263 h 45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191" h="451784">
                <a:moveTo>
                  <a:pt x="330688" y="263"/>
                </a:moveTo>
                <a:cubicBezTo>
                  <a:pt x="346764" y="6050"/>
                  <a:pt x="229087" y="85144"/>
                  <a:pt x="207224" y="131443"/>
                </a:cubicBezTo>
                <a:cubicBezTo>
                  <a:pt x="185361" y="177742"/>
                  <a:pt x="187290" y="268411"/>
                  <a:pt x="199508" y="278056"/>
                </a:cubicBezTo>
                <a:cubicBezTo>
                  <a:pt x="211726" y="287702"/>
                  <a:pt x="290820" y="161022"/>
                  <a:pt x="280531" y="189316"/>
                </a:cubicBezTo>
                <a:cubicBezTo>
                  <a:pt x="270242" y="217610"/>
                  <a:pt x="161568" y="420810"/>
                  <a:pt x="137776" y="447818"/>
                </a:cubicBezTo>
                <a:cubicBezTo>
                  <a:pt x="113984" y="474826"/>
                  <a:pt x="141634" y="355220"/>
                  <a:pt x="137776" y="351362"/>
                </a:cubicBezTo>
                <a:cubicBezTo>
                  <a:pt x="133918" y="347504"/>
                  <a:pt x="137133" y="471610"/>
                  <a:pt x="114627" y="424668"/>
                </a:cubicBezTo>
                <a:cubicBezTo>
                  <a:pt x="92121" y="377726"/>
                  <a:pt x="14956" y="111508"/>
                  <a:pt x="2738" y="69711"/>
                </a:cubicBezTo>
                <a:cubicBezTo>
                  <a:pt x="-9480" y="27914"/>
                  <a:pt x="22029" y="173241"/>
                  <a:pt x="41320" y="173884"/>
                </a:cubicBezTo>
                <a:cubicBezTo>
                  <a:pt x="60611" y="174527"/>
                  <a:pt x="106910" y="86431"/>
                  <a:pt x="118485" y="73570"/>
                </a:cubicBezTo>
                <a:cubicBezTo>
                  <a:pt x="130060" y="60709"/>
                  <a:pt x="81189" y="107651"/>
                  <a:pt x="110769" y="96719"/>
                </a:cubicBezTo>
                <a:cubicBezTo>
                  <a:pt x="140349" y="85787"/>
                  <a:pt x="314612" y="-5524"/>
                  <a:pt x="330688" y="2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 1400">
            <a:extLst>
              <a:ext uri="{FF2B5EF4-FFF2-40B4-BE49-F238E27FC236}">
                <a16:creationId xmlns:a16="http://schemas.microsoft.com/office/drawing/2014/main" id="{1F1CFE03-72EF-4E57-3DFC-0293EB4AE146}"/>
              </a:ext>
            </a:extLst>
          </p:cNvPr>
          <p:cNvSpPr/>
          <p:nvPr/>
        </p:nvSpPr>
        <p:spPr>
          <a:xfrm>
            <a:off x="5814285" y="2981462"/>
            <a:ext cx="305004" cy="765329"/>
          </a:xfrm>
          <a:custGeom>
            <a:avLst/>
            <a:gdLst>
              <a:gd name="connsiteX0" fmla="*/ 204550 w 305004"/>
              <a:gd name="connsiteY0" fmla="*/ 39530 h 765329"/>
              <a:gd name="connsiteX1" fmla="*/ 111953 w 305004"/>
              <a:gd name="connsiteY1" fmla="*/ 263308 h 765329"/>
              <a:gd name="connsiteX2" fmla="*/ 131244 w 305004"/>
              <a:gd name="connsiteY2" fmla="*/ 232442 h 765329"/>
              <a:gd name="connsiteX3" fmla="*/ 135102 w 305004"/>
              <a:gd name="connsiteY3" fmla="*/ 336614 h 765329"/>
              <a:gd name="connsiteX4" fmla="*/ 150535 w 305004"/>
              <a:gd name="connsiteY4" fmla="*/ 282599 h 765329"/>
              <a:gd name="connsiteX5" fmla="*/ 208409 w 305004"/>
              <a:gd name="connsiteY5" fmla="*/ 367480 h 765329"/>
              <a:gd name="connsiteX6" fmla="*/ 216125 w 305004"/>
              <a:gd name="connsiteY6" fmla="*/ 398346 h 765329"/>
              <a:gd name="connsiteX7" fmla="*/ 304864 w 305004"/>
              <a:gd name="connsiteY7" fmla="*/ 390629 h 765329"/>
              <a:gd name="connsiteX8" fmla="*/ 192976 w 305004"/>
              <a:gd name="connsiteY8" fmla="*/ 425353 h 765329"/>
              <a:gd name="connsiteX9" fmla="*/ 262424 w 305004"/>
              <a:gd name="connsiteY9" fmla="*/ 625981 h 765329"/>
              <a:gd name="connsiteX10" fmla="*/ 196834 w 305004"/>
              <a:gd name="connsiteY10" fmla="*/ 552675 h 765329"/>
              <a:gd name="connsiteX11" fmla="*/ 138961 w 305004"/>
              <a:gd name="connsiteY11" fmla="*/ 598973 h 765329"/>
              <a:gd name="connsiteX12" fmla="*/ 181401 w 305004"/>
              <a:gd name="connsiteY12" fmla="*/ 764877 h 765329"/>
              <a:gd name="connsiteX13" fmla="*/ 111953 w 305004"/>
              <a:gd name="connsiteY13" fmla="*/ 637556 h 765329"/>
              <a:gd name="connsiteX14" fmla="*/ 19356 w 305004"/>
              <a:gd name="connsiteY14" fmla="*/ 340472 h 765329"/>
              <a:gd name="connsiteX15" fmla="*/ 73371 w 305004"/>
              <a:gd name="connsiteY15" fmla="*/ 448503 h 765329"/>
              <a:gd name="connsiteX16" fmla="*/ 64 w 305004"/>
              <a:gd name="connsiteY16" fmla="*/ 4806 h 765329"/>
              <a:gd name="connsiteX17" fmla="*/ 61796 w 305004"/>
              <a:gd name="connsiteY17" fmla="*/ 201576 h 765329"/>
              <a:gd name="connsiteX18" fmla="*/ 131244 w 305004"/>
              <a:gd name="connsiteY18" fmla="*/ 12523 h 765329"/>
              <a:gd name="connsiteX19" fmla="*/ 108095 w 305004"/>
              <a:gd name="connsiteY19" fmla="*/ 85829 h 765329"/>
              <a:gd name="connsiteX20" fmla="*/ 204550 w 305004"/>
              <a:gd name="connsiteY20" fmla="*/ 39530 h 76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5004" h="765329">
                <a:moveTo>
                  <a:pt x="204550" y="39530"/>
                </a:moveTo>
                <a:cubicBezTo>
                  <a:pt x="205193" y="69110"/>
                  <a:pt x="124171" y="231156"/>
                  <a:pt x="111953" y="263308"/>
                </a:cubicBezTo>
                <a:cubicBezTo>
                  <a:pt x="99735" y="295460"/>
                  <a:pt x="127386" y="220224"/>
                  <a:pt x="131244" y="232442"/>
                </a:cubicBezTo>
                <a:cubicBezTo>
                  <a:pt x="135102" y="244660"/>
                  <a:pt x="131887" y="328255"/>
                  <a:pt x="135102" y="336614"/>
                </a:cubicBezTo>
                <a:cubicBezTo>
                  <a:pt x="138317" y="344973"/>
                  <a:pt x="138317" y="277455"/>
                  <a:pt x="150535" y="282599"/>
                </a:cubicBezTo>
                <a:cubicBezTo>
                  <a:pt x="162753" y="287743"/>
                  <a:pt x="197477" y="348189"/>
                  <a:pt x="208409" y="367480"/>
                </a:cubicBezTo>
                <a:cubicBezTo>
                  <a:pt x="219341" y="386771"/>
                  <a:pt x="200049" y="394488"/>
                  <a:pt x="216125" y="398346"/>
                </a:cubicBezTo>
                <a:cubicBezTo>
                  <a:pt x="232201" y="402204"/>
                  <a:pt x="308722" y="386128"/>
                  <a:pt x="304864" y="390629"/>
                </a:cubicBezTo>
                <a:cubicBezTo>
                  <a:pt x="301006" y="395130"/>
                  <a:pt x="200049" y="386128"/>
                  <a:pt x="192976" y="425353"/>
                </a:cubicBezTo>
                <a:cubicBezTo>
                  <a:pt x="185903" y="464578"/>
                  <a:pt x="261781" y="604761"/>
                  <a:pt x="262424" y="625981"/>
                </a:cubicBezTo>
                <a:cubicBezTo>
                  <a:pt x="263067" y="647201"/>
                  <a:pt x="217411" y="557176"/>
                  <a:pt x="196834" y="552675"/>
                </a:cubicBezTo>
                <a:cubicBezTo>
                  <a:pt x="176257" y="548174"/>
                  <a:pt x="141533" y="563606"/>
                  <a:pt x="138961" y="598973"/>
                </a:cubicBezTo>
                <a:cubicBezTo>
                  <a:pt x="136389" y="634340"/>
                  <a:pt x="185902" y="758447"/>
                  <a:pt x="181401" y="764877"/>
                </a:cubicBezTo>
                <a:cubicBezTo>
                  <a:pt x="176900" y="771307"/>
                  <a:pt x="138961" y="708290"/>
                  <a:pt x="111953" y="637556"/>
                </a:cubicBezTo>
                <a:cubicBezTo>
                  <a:pt x="84945" y="566822"/>
                  <a:pt x="25786" y="371981"/>
                  <a:pt x="19356" y="340472"/>
                </a:cubicBezTo>
                <a:cubicBezTo>
                  <a:pt x="12926" y="308963"/>
                  <a:pt x="76586" y="504447"/>
                  <a:pt x="73371" y="448503"/>
                </a:cubicBezTo>
                <a:cubicBezTo>
                  <a:pt x="70156" y="392559"/>
                  <a:pt x="1993" y="45960"/>
                  <a:pt x="64" y="4806"/>
                </a:cubicBezTo>
                <a:cubicBezTo>
                  <a:pt x="-1865" y="-36348"/>
                  <a:pt x="39933" y="200290"/>
                  <a:pt x="61796" y="201576"/>
                </a:cubicBezTo>
                <a:cubicBezTo>
                  <a:pt x="83659" y="202862"/>
                  <a:pt x="123527" y="31814"/>
                  <a:pt x="131244" y="12523"/>
                </a:cubicBezTo>
                <a:cubicBezTo>
                  <a:pt x="138961" y="-6768"/>
                  <a:pt x="92662" y="81328"/>
                  <a:pt x="108095" y="85829"/>
                </a:cubicBezTo>
                <a:cubicBezTo>
                  <a:pt x="123528" y="90330"/>
                  <a:pt x="203907" y="9950"/>
                  <a:pt x="204550" y="395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 1403">
            <a:extLst>
              <a:ext uri="{FF2B5EF4-FFF2-40B4-BE49-F238E27FC236}">
                <a16:creationId xmlns:a16="http://schemas.microsoft.com/office/drawing/2014/main" id="{2E07BBBD-7BCA-B4DD-ECE2-0A5A0FD67F9D}"/>
              </a:ext>
            </a:extLst>
          </p:cNvPr>
          <p:cNvSpPr/>
          <p:nvPr/>
        </p:nvSpPr>
        <p:spPr>
          <a:xfrm>
            <a:off x="5895962" y="3527139"/>
            <a:ext cx="298466" cy="495812"/>
          </a:xfrm>
          <a:custGeom>
            <a:avLst/>
            <a:gdLst>
              <a:gd name="connsiteX0" fmla="*/ 13 w 298466"/>
              <a:gd name="connsiteY0" fmla="*/ 120936 h 495812"/>
              <a:gd name="connsiteX1" fmla="*/ 73038 w 298466"/>
              <a:gd name="connsiteY1" fmla="*/ 286 h 495812"/>
              <a:gd name="connsiteX2" fmla="*/ 180988 w 298466"/>
              <a:gd name="connsiteY2" fmla="*/ 86011 h 495812"/>
              <a:gd name="connsiteX3" fmla="*/ 177813 w 298466"/>
              <a:gd name="connsiteY3" fmla="*/ 41561 h 495812"/>
              <a:gd name="connsiteX4" fmla="*/ 273063 w 298466"/>
              <a:gd name="connsiteY4" fmla="*/ 244761 h 495812"/>
              <a:gd name="connsiteX5" fmla="*/ 285763 w 298466"/>
              <a:gd name="connsiteY5" fmla="*/ 340011 h 495812"/>
              <a:gd name="connsiteX6" fmla="*/ 111138 w 298466"/>
              <a:gd name="connsiteY6" fmla="*/ 495586 h 495812"/>
              <a:gd name="connsiteX7" fmla="*/ 231788 w 298466"/>
              <a:gd name="connsiteY7" fmla="*/ 374936 h 495812"/>
              <a:gd name="connsiteX8" fmla="*/ 196863 w 298466"/>
              <a:gd name="connsiteY8" fmla="*/ 384461 h 495812"/>
              <a:gd name="connsiteX9" fmla="*/ 209563 w 298466"/>
              <a:gd name="connsiteY9" fmla="*/ 327311 h 495812"/>
              <a:gd name="connsiteX10" fmla="*/ 95263 w 298466"/>
              <a:gd name="connsiteY10" fmla="*/ 257461 h 495812"/>
              <a:gd name="connsiteX11" fmla="*/ 142888 w 298466"/>
              <a:gd name="connsiteY11" fmla="*/ 193961 h 495812"/>
              <a:gd name="connsiteX12" fmla="*/ 190513 w 298466"/>
              <a:gd name="connsiteY12" fmla="*/ 193961 h 495812"/>
              <a:gd name="connsiteX13" fmla="*/ 155588 w 298466"/>
              <a:gd name="connsiteY13" fmla="*/ 111411 h 495812"/>
              <a:gd name="connsiteX14" fmla="*/ 107963 w 298466"/>
              <a:gd name="connsiteY14" fmla="*/ 225711 h 495812"/>
              <a:gd name="connsiteX15" fmla="*/ 111138 w 298466"/>
              <a:gd name="connsiteY15" fmla="*/ 95536 h 495812"/>
              <a:gd name="connsiteX16" fmla="*/ 73038 w 298466"/>
              <a:gd name="connsiteY16" fmla="*/ 139986 h 495812"/>
              <a:gd name="connsiteX17" fmla="*/ 66688 w 298466"/>
              <a:gd name="connsiteY17" fmla="*/ 89186 h 495812"/>
              <a:gd name="connsiteX18" fmla="*/ 13 w 298466"/>
              <a:gd name="connsiteY18" fmla="*/ 120936 h 49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66" h="495812">
                <a:moveTo>
                  <a:pt x="13" y="120936"/>
                </a:moveTo>
                <a:cubicBezTo>
                  <a:pt x="1071" y="106119"/>
                  <a:pt x="42875" y="6107"/>
                  <a:pt x="73038" y="286"/>
                </a:cubicBezTo>
                <a:cubicBezTo>
                  <a:pt x="103201" y="-5535"/>
                  <a:pt x="163526" y="79132"/>
                  <a:pt x="180988" y="86011"/>
                </a:cubicBezTo>
                <a:cubicBezTo>
                  <a:pt x="198450" y="92890"/>
                  <a:pt x="162467" y="15103"/>
                  <a:pt x="177813" y="41561"/>
                </a:cubicBezTo>
                <a:cubicBezTo>
                  <a:pt x="193159" y="68019"/>
                  <a:pt x="255071" y="195019"/>
                  <a:pt x="273063" y="244761"/>
                </a:cubicBezTo>
                <a:cubicBezTo>
                  <a:pt x="291055" y="294503"/>
                  <a:pt x="312751" y="298207"/>
                  <a:pt x="285763" y="340011"/>
                </a:cubicBezTo>
                <a:cubicBezTo>
                  <a:pt x="258776" y="381815"/>
                  <a:pt x="120134" y="489765"/>
                  <a:pt x="111138" y="495586"/>
                </a:cubicBezTo>
                <a:cubicBezTo>
                  <a:pt x="102142" y="501407"/>
                  <a:pt x="217501" y="393457"/>
                  <a:pt x="231788" y="374936"/>
                </a:cubicBezTo>
                <a:cubicBezTo>
                  <a:pt x="246075" y="356415"/>
                  <a:pt x="200567" y="392398"/>
                  <a:pt x="196863" y="384461"/>
                </a:cubicBezTo>
                <a:cubicBezTo>
                  <a:pt x="193159" y="376524"/>
                  <a:pt x="226496" y="348478"/>
                  <a:pt x="209563" y="327311"/>
                </a:cubicBezTo>
                <a:cubicBezTo>
                  <a:pt x="192630" y="306144"/>
                  <a:pt x="106375" y="279686"/>
                  <a:pt x="95263" y="257461"/>
                </a:cubicBezTo>
                <a:cubicBezTo>
                  <a:pt x="84151" y="235236"/>
                  <a:pt x="127013" y="204544"/>
                  <a:pt x="142888" y="193961"/>
                </a:cubicBezTo>
                <a:cubicBezTo>
                  <a:pt x="158763" y="183378"/>
                  <a:pt x="188396" y="207719"/>
                  <a:pt x="190513" y="193961"/>
                </a:cubicBezTo>
                <a:cubicBezTo>
                  <a:pt x="192630" y="180203"/>
                  <a:pt x="169346" y="106119"/>
                  <a:pt x="155588" y="111411"/>
                </a:cubicBezTo>
                <a:cubicBezTo>
                  <a:pt x="141830" y="116703"/>
                  <a:pt x="115371" y="228357"/>
                  <a:pt x="107963" y="225711"/>
                </a:cubicBezTo>
                <a:cubicBezTo>
                  <a:pt x="100555" y="223065"/>
                  <a:pt x="116959" y="109823"/>
                  <a:pt x="111138" y="95536"/>
                </a:cubicBezTo>
                <a:cubicBezTo>
                  <a:pt x="105317" y="81249"/>
                  <a:pt x="80446" y="141044"/>
                  <a:pt x="73038" y="139986"/>
                </a:cubicBezTo>
                <a:cubicBezTo>
                  <a:pt x="65630" y="138928"/>
                  <a:pt x="74096" y="94478"/>
                  <a:pt x="66688" y="89186"/>
                </a:cubicBezTo>
                <a:cubicBezTo>
                  <a:pt x="59280" y="83894"/>
                  <a:pt x="-1045" y="135753"/>
                  <a:pt x="13" y="1209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 1404">
            <a:extLst>
              <a:ext uri="{FF2B5EF4-FFF2-40B4-BE49-F238E27FC236}">
                <a16:creationId xmlns:a16="http://schemas.microsoft.com/office/drawing/2014/main" id="{4FECA00B-1DC9-E3FE-FAA7-E502AF50C493}"/>
              </a:ext>
            </a:extLst>
          </p:cNvPr>
          <p:cNvSpPr/>
          <p:nvPr/>
        </p:nvSpPr>
        <p:spPr>
          <a:xfrm>
            <a:off x="5800725" y="3921257"/>
            <a:ext cx="296516" cy="140099"/>
          </a:xfrm>
          <a:custGeom>
            <a:avLst/>
            <a:gdLst>
              <a:gd name="connsiteX0" fmla="*/ 295275 w 296516"/>
              <a:gd name="connsiteY0" fmla="*/ 22093 h 140099"/>
              <a:gd name="connsiteX1" fmla="*/ 174625 w 296516"/>
              <a:gd name="connsiteY1" fmla="*/ 3043 h 140099"/>
              <a:gd name="connsiteX2" fmla="*/ 53975 w 296516"/>
              <a:gd name="connsiteY2" fmla="*/ 95118 h 140099"/>
              <a:gd name="connsiteX3" fmla="*/ 50800 w 296516"/>
              <a:gd name="connsiteY3" fmla="*/ 91943 h 140099"/>
              <a:gd name="connsiteX4" fmla="*/ 0 w 296516"/>
              <a:gd name="connsiteY4" fmla="*/ 104643 h 140099"/>
              <a:gd name="connsiteX5" fmla="*/ 50800 w 296516"/>
              <a:gd name="connsiteY5" fmla="*/ 88768 h 140099"/>
              <a:gd name="connsiteX6" fmla="*/ 28575 w 296516"/>
              <a:gd name="connsiteY6" fmla="*/ 139568 h 140099"/>
              <a:gd name="connsiteX7" fmla="*/ 152400 w 296516"/>
              <a:gd name="connsiteY7" fmla="*/ 114168 h 140099"/>
              <a:gd name="connsiteX8" fmla="*/ 174625 w 296516"/>
              <a:gd name="connsiteY8" fmla="*/ 95118 h 140099"/>
              <a:gd name="connsiteX9" fmla="*/ 155575 w 296516"/>
              <a:gd name="connsiteY9" fmla="*/ 60193 h 140099"/>
              <a:gd name="connsiteX10" fmla="*/ 231775 w 296516"/>
              <a:gd name="connsiteY10" fmla="*/ 22093 h 140099"/>
              <a:gd name="connsiteX11" fmla="*/ 295275 w 296516"/>
              <a:gd name="connsiteY11" fmla="*/ 22093 h 14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6516" h="140099">
                <a:moveTo>
                  <a:pt x="295275" y="22093"/>
                </a:moveTo>
                <a:cubicBezTo>
                  <a:pt x="285750" y="18918"/>
                  <a:pt x="214842" y="-9128"/>
                  <a:pt x="174625" y="3043"/>
                </a:cubicBezTo>
                <a:cubicBezTo>
                  <a:pt x="134408" y="15214"/>
                  <a:pt x="74612" y="80301"/>
                  <a:pt x="53975" y="95118"/>
                </a:cubicBezTo>
                <a:cubicBezTo>
                  <a:pt x="33338" y="109935"/>
                  <a:pt x="59796" y="90356"/>
                  <a:pt x="50800" y="91943"/>
                </a:cubicBezTo>
                <a:cubicBezTo>
                  <a:pt x="41804" y="93530"/>
                  <a:pt x="0" y="105172"/>
                  <a:pt x="0" y="104643"/>
                </a:cubicBezTo>
                <a:cubicBezTo>
                  <a:pt x="0" y="104114"/>
                  <a:pt x="46038" y="82947"/>
                  <a:pt x="50800" y="88768"/>
                </a:cubicBezTo>
                <a:cubicBezTo>
                  <a:pt x="55562" y="94589"/>
                  <a:pt x="11642" y="135335"/>
                  <a:pt x="28575" y="139568"/>
                </a:cubicBezTo>
                <a:cubicBezTo>
                  <a:pt x="45508" y="143801"/>
                  <a:pt x="128058" y="121576"/>
                  <a:pt x="152400" y="114168"/>
                </a:cubicBezTo>
                <a:cubicBezTo>
                  <a:pt x="176742" y="106760"/>
                  <a:pt x="174096" y="104114"/>
                  <a:pt x="174625" y="95118"/>
                </a:cubicBezTo>
                <a:cubicBezTo>
                  <a:pt x="175154" y="86122"/>
                  <a:pt x="146050" y="72364"/>
                  <a:pt x="155575" y="60193"/>
                </a:cubicBezTo>
                <a:cubicBezTo>
                  <a:pt x="165100" y="48022"/>
                  <a:pt x="206375" y="24739"/>
                  <a:pt x="231775" y="22093"/>
                </a:cubicBezTo>
                <a:cubicBezTo>
                  <a:pt x="257175" y="19447"/>
                  <a:pt x="304800" y="25268"/>
                  <a:pt x="295275" y="220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 1406">
            <a:extLst>
              <a:ext uri="{FF2B5EF4-FFF2-40B4-BE49-F238E27FC236}">
                <a16:creationId xmlns:a16="http://schemas.microsoft.com/office/drawing/2014/main" id="{9FE77925-0FB1-BF35-520F-71B618890413}"/>
              </a:ext>
            </a:extLst>
          </p:cNvPr>
          <p:cNvSpPr/>
          <p:nvPr/>
        </p:nvSpPr>
        <p:spPr>
          <a:xfrm>
            <a:off x="5573167" y="3923761"/>
            <a:ext cx="326684" cy="127809"/>
          </a:xfrm>
          <a:custGeom>
            <a:avLst/>
            <a:gdLst>
              <a:gd name="connsiteX0" fmla="*/ 2133 w 326684"/>
              <a:gd name="connsiteY0" fmla="*/ 48164 h 127809"/>
              <a:gd name="connsiteX1" fmla="*/ 65633 w 326684"/>
              <a:gd name="connsiteY1" fmla="*/ 539 h 127809"/>
              <a:gd name="connsiteX2" fmla="*/ 233908 w 326684"/>
              <a:gd name="connsiteY2" fmla="*/ 79914 h 127809"/>
              <a:gd name="connsiteX3" fmla="*/ 202158 w 326684"/>
              <a:gd name="connsiteY3" fmla="*/ 89439 h 127809"/>
              <a:gd name="connsiteX4" fmla="*/ 325983 w 326684"/>
              <a:gd name="connsiteY4" fmla="*/ 89439 h 127809"/>
              <a:gd name="connsiteX5" fmla="*/ 246608 w 326684"/>
              <a:gd name="connsiteY5" fmla="*/ 127539 h 127809"/>
              <a:gd name="connsiteX6" fmla="*/ 122783 w 326684"/>
              <a:gd name="connsiteY6" fmla="*/ 67214 h 127809"/>
              <a:gd name="connsiteX7" fmla="*/ 21183 w 326684"/>
              <a:gd name="connsiteY7" fmla="*/ 108489 h 127809"/>
              <a:gd name="connsiteX8" fmla="*/ 2133 w 326684"/>
              <a:gd name="connsiteY8" fmla="*/ 48164 h 12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684" h="127809">
                <a:moveTo>
                  <a:pt x="2133" y="48164"/>
                </a:moveTo>
                <a:cubicBezTo>
                  <a:pt x="9541" y="30172"/>
                  <a:pt x="27004" y="-4753"/>
                  <a:pt x="65633" y="539"/>
                </a:cubicBezTo>
                <a:cubicBezTo>
                  <a:pt x="104262" y="5831"/>
                  <a:pt x="211154" y="65097"/>
                  <a:pt x="233908" y="79914"/>
                </a:cubicBezTo>
                <a:cubicBezTo>
                  <a:pt x="256662" y="94731"/>
                  <a:pt x="186812" y="87852"/>
                  <a:pt x="202158" y="89439"/>
                </a:cubicBezTo>
                <a:cubicBezTo>
                  <a:pt x="217504" y="91027"/>
                  <a:pt x="318575" y="83089"/>
                  <a:pt x="325983" y="89439"/>
                </a:cubicBezTo>
                <a:cubicBezTo>
                  <a:pt x="333391" y="95789"/>
                  <a:pt x="280475" y="131243"/>
                  <a:pt x="246608" y="127539"/>
                </a:cubicBezTo>
                <a:cubicBezTo>
                  <a:pt x="212741" y="123835"/>
                  <a:pt x="160354" y="70389"/>
                  <a:pt x="122783" y="67214"/>
                </a:cubicBezTo>
                <a:cubicBezTo>
                  <a:pt x="85212" y="64039"/>
                  <a:pt x="34412" y="109547"/>
                  <a:pt x="21183" y="108489"/>
                </a:cubicBezTo>
                <a:cubicBezTo>
                  <a:pt x="7954" y="107431"/>
                  <a:pt x="-5275" y="66156"/>
                  <a:pt x="2133" y="481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BB9CE737-10E4-D214-2DD7-830D5AAF0A1C}"/>
              </a:ext>
            </a:extLst>
          </p:cNvPr>
          <p:cNvSpPr/>
          <p:nvPr/>
        </p:nvSpPr>
        <p:spPr>
          <a:xfrm>
            <a:off x="5825183" y="4038596"/>
            <a:ext cx="77375" cy="159317"/>
          </a:xfrm>
          <a:custGeom>
            <a:avLst/>
            <a:gdLst>
              <a:gd name="connsiteX0" fmla="*/ 77142 w 77375"/>
              <a:gd name="connsiteY0" fmla="*/ 9529 h 159317"/>
              <a:gd name="connsiteX1" fmla="*/ 42217 w 77375"/>
              <a:gd name="connsiteY1" fmla="*/ 82554 h 159317"/>
              <a:gd name="connsiteX2" fmla="*/ 29517 w 77375"/>
              <a:gd name="connsiteY2" fmla="*/ 158754 h 159317"/>
              <a:gd name="connsiteX3" fmla="*/ 19992 w 77375"/>
              <a:gd name="connsiteY3" fmla="*/ 114304 h 159317"/>
              <a:gd name="connsiteX4" fmla="*/ 4117 w 77375"/>
              <a:gd name="connsiteY4" fmla="*/ 60329 h 159317"/>
              <a:gd name="connsiteX5" fmla="*/ 4117 w 77375"/>
              <a:gd name="connsiteY5" fmla="*/ 50804 h 159317"/>
              <a:gd name="connsiteX6" fmla="*/ 942 w 77375"/>
              <a:gd name="connsiteY6" fmla="*/ 4 h 159317"/>
              <a:gd name="connsiteX7" fmla="*/ 23167 w 77375"/>
              <a:gd name="connsiteY7" fmla="*/ 47629 h 159317"/>
              <a:gd name="connsiteX8" fmla="*/ 77142 w 77375"/>
              <a:gd name="connsiteY8" fmla="*/ 9529 h 15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75" h="159317">
                <a:moveTo>
                  <a:pt x="77142" y="9529"/>
                </a:moveTo>
                <a:cubicBezTo>
                  <a:pt x="80317" y="15350"/>
                  <a:pt x="50154" y="57683"/>
                  <a:pt x="42217" y="82554"/>
                </a:cubicBezTo>
                <a:cubicBezTo>
                  <a:pt x="34280" y="107425"/>
                  <a:pt x="33221" y="153462"/>
                  <a:pt x="29517" y="158754"/>
                </a:cubicBezTo>
                <a:cubicBezTo>
                  <a:pt x="25813" y="164046"/>
                  <a:pt x="24225" y="130708"/>
                  <a:pt x="19992" y="114304"/>
                </a:cubicBezTo>
                <a:cubicBezTo>
                  <a:pt x="15759" y="97900"/>
                  <a:pt x="6763" y="70912"/>
                  <a:pt x="4117" y="60329"/>
                </a:cubicBezTo>
                <a:cubicBezTo>
                  <a:pt x="1471" y="49746"/>
                  <a:pt x="4646" y="60858"/>
                  <a:pt x="4117" y="50804"/>
                </a:cubicBezTo>
                <a:cubicBezTo>
                  <a:pt x="3588" y="40750"/>
                  <a:pt x="-2233" y="533"/>
                  <a:pt x="942" y="4"/>
                </a:cubicBezTo>
                <a:cubicBezTo>
                  <a:pt x="4117" y="-525"/>
                  <a:pt x="15230" y="43925"/>
                  <a:pt x="23167" y="47629"/>
                </a:cubicBezTo>
                <a:cubicBezTo>
                  <a:pt x="31104" y="51333"/>
                  <a:pt x="73967" y="3708"/>
                  <a:pt x="77142" y="95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93B75869-B2D9-BA15-99B7-A66306ACFD1D}"/>
              </a:ext>
            </a:extLst>
          </p:cNvPr>
          <p:cNvSpPr/>
          <p:nvPr/>
        </p:nvSpPr>
        <p:spPr>
          <a:xfrm>
            <a:off x="5860526" y="4511670"/>
            <a:ext cx="283322" cy="60350"/>
          </a:xfrm>
          <a:custGeom>
            <a:avLst/>
            <a:gdLst>
              <a:gd name="connsiteX0" fmla="*/ 279924 w 283322"/>
              <a:gd name="connsiteY0" fmla="*/ 5 h 60350"/>
              <a:gd name="connsiteX1" fmla="*/ 206899 w 283322"/>
              <a:gd name="connsiteY1" fmla="*/ 44455 h 60350"/>
              <a:gd name="connsiteX2" fmla="*/ 524 w 283322"/>
              <a:gd name="connsiteY2" fmla="*/ 60330 h 60350"/>
              <a:gd name="connsiteX3" fmla="*/ 146574 w 283322"/>
              <a:gd name="connsiteY3" fmla="*/ 47630 h 60350"/>
              <a:gd name="connsiteX4" fmla="*/ 111649 w 283322"/>
              <a:gd name="connsiteY4" fmla="*/ 41280 h 60350"/>
              <a:gd name="connsiteX5" fmla="*/ 279924 w 283322"/>
              <a:gd name="connsiteY5" fmla="*/ 5 h 6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322" h="60350">
                <a:moveTo>
                  <a:pt x="279924" y="5"/>
                </a:moveTo>
                <a:cubicBezTo>
                  <a:pt x="295799" y="534"/>
                  <a:pt x="253466" y="34401"/>
                  <a:pt x="206899" y="44455"/>
                </a:cubicBezTo>
                <a:cubicBezTo>
                  <a:pt x="160332" y="54509"/>
                  <a:pt x="10578" y="59801"/>
                  <a:pt x="524" y="60330"/>
                </a:cubicBezTo>
                <a:cubicBezTo>
                  <a:pt x="-9530" y="60859"/>
                  <a:pt x="128053" y="50805"/>
                  <a:pt x="146574" y="47630"/>
                </a:cubicBezTo>
                <a:cubicBezTo>
                  <a:pt x="165095" y="44455"/>
                  <a:pt x="95245" y="47630"/>
                  <a:pt x="111649" y="41280"/>
                </a:cubicBezTo>
                <a:cubicBezTo>
                  <a:pt x="128053" y="34930"/>
                  <a:pt x="264049" y="-524"/>
                  <a:pt x="27992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54EE95B7-8492-4373-729E-04E1E0444E99}"/>
              </a:ext>
            </a:extLst>
          </p:cNvPr>
          <p:cNvSpPr/>
          <p:nvPr/>
        </p:nvSpPr>
        <p:spPr>
          <a:xfrm>
            <a:off x="5745940" y="4511129"/>
            <a:ext cx="201582" cy="29128"/>
          </a:xfrm>
          <a:custGeom>
            <a:avLst/>
            <a:gdLst>
              <a:gd name="connsiteX0" fmla="*/ 810 w 201582"/>
              <a:gd name="connsiteY0" fmla="*/ 546 h 29128"/>
              <a:gd name="connsiteX1" fmla="*/ 118285 w 201582"/>
              <a:gd name="connsiteY1" fmla="*/ 10071 h 29128"/>
              <a:gd name="connsiteX2" fmla="*/ 200835 w 201582"/>
              <a:gd name="connsiteY2" fmla="*/ 6896 h 29128"/>
              <a:gd name="connsiteX3" fmla="*/ 70660 w 201582"/>
              <a:gd name="connsiteY3" fmla="*/ 29121 h 29128"/>
              <a:gd name="connsiteX4" fmla="*/ 810 w 201582"/>
              <a:gd name="connsiteY4" fmla="*/ 546 h 2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582" h="29128">
                <a:moveTo>
                  <a:pt x="810" y="546"/>
                </a:moveTo>
                <a:cubicBezTo>
                  <a:pt x="8748" y="-2629"/>
                  <a:pt x="84948" y="9013"/>
                  <a:pt x="118285" y="10071"/>
                </a:cubicBezTo>
                <a:cubicBezTo>
                  <a:pt x="151622" y="11129"/>
                  <a:pt x="208773" y="3721"/>
                  <a:pt x="200835" y="6896"/>
                </a:cubicBezTo>
                <a:cubicBezTo>
                  <a:pt x="192897" y="10071"/>
                  <a:pt x="96060" y="28592"/>
                  <a:pt x="70660" y="29121"/>
                </a:cubicBezTo>
                <a:cubicBezTo>
                  <a:pt x="45260" y="29650"/>
                  <a:pt x="-7128" y="3721"/>
                  <a:pt x="810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CA046CED-F873-E9DC-B1EE-83F39D6EE143}"/>
              </a:ext>
            </a:extLst>
          </p:cNvPr>
          <p:cNvSpPr/>
          <p:nvPr/>
        </p:nvSpPr>
        <p:spPr>
          <a:xfrm>
            <a:off x="5411439" y="4196226"/>
            <a:ext cx="991948" cy="179207"/>
          </a:xfrm>
          <a:custGeom>
            <a:avLst/>
            <a:gdLst>
              <a:gd name="connsiteX0" fmla="*/ 1936 w 991948"/>
              <a:gd name="connsiteY0" fmla="*/ 86849 h 179207"/>
              <a:gd name="connsiteX1" fmla="*/ 211486 w 991948"/>
              <a:gd name="connsiteY1" fmla="*/ 74149 h 179207"/>
              <a:gd name="connsiteX2" fmla="*/ 322611 w 991948"/>
              <a:gd name="connsiteY2" fmla="*/ 20174 h 179207"/>
              <a:gd name="connsiteX3" fmla="*/ 436911 w 991948"/>
              <a:gd name="connsiteY3" fmla="*/ 51924 h 179207"/>
              <a:gd name="connsiteX4" fmla="*/ 582961 w 991948"/>
              <a:gd name="connsiteY4" fmla="*/ 1124 h 179207"/>
              <a:gd name="connsiteX5" fmla="*/ 700436 w 991948"/>
              <a:gd name="connsiteY5" fmla="*/ 16999 h 179207"/>
              <a:gd name="connsiteX6" fmla="*/ 846486 w 991948"/>
              <a:gd name="connsiteY6" fmla="*/ 20174 h 179207"/>
              <a:gd name="connsiteX7" fmla="*/ 649636 w 991948"/>
              <a:gd name="connsiteY7" fmla="*/ 58274 h 179207"/>
              <a:gd name="connsiteX8" fmla="*/ 802036 w 991948"/>
              <a:gd name="connsiteY8" fmla="*/ 64624 h 179207"/>
              <a:gd name="connsiteX9" fmla="*/ 979836 w 991948"/>
              <a:gd name="connsiteY9" fmla="*/ 23349 h 179207"/>
              <a:gd name="connsiteX10" fmla="*/ 954436 w 991948"/>
              <a:gd name="connsiteY10" fmla="*/ 36049 h 179207"/>
              <a:gd name="connsiteX11" fmla="*/ 779811 w 991948"/>
              <a:gd name="connsiteY11" fmla="*/ 147174 h 179207"/>
              <a:gd name="connsiteX12" fmla="*/ 814736 w 991948"/>
              <a:gd name="connsiteY12" fmla="*/ 115424 h 179207"/>
              <a:gd name="connsiteX13" fmla="*/ 522636 w 991948"/>
              <a:gd name="connsiteY13" fmla="*/ 175749 h 179207"/>
              <a:gd name="connsiteX14" fmla="*/ 519461 w 991948"/>
              <a:gd name="connsiteY14" fmla="*/ 172574 h 179207"/>
              <a:gd name="connsiteX15" fmla="*/ 386111 w 991948"/>
              <a:gd name="connsiteY15" fmla="*/ 178924 h 179207"/>
              <a:gd name="connsiteX16" fmla="*/ 132111 w 991948"/>
              <a:gd name="connsiteY16" fmla="*/ 175749 h 179207"/>
              <a:gd name="connsiteX17" fmla="*/ 173386 w 991948"/>
              <a:gd name="connsiteY17" fmla="*/ 169399 h 179207"/>
              <a:gd name="connsiteX18" fmla="*/ 109886 w 991948"/>
              <a:gd name="connsiteY18" fmla="*/ 137649 h 179207"/>
              <a:gd name="connsiteX19" fmla="*/ 1936 w 991948"/>
              <a:gd name="connsiteY19" fmla="*/ 86849 h 17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1948" h="179207">
                <a:moveTo>
                  <a:pt x="1936" y="86849"/>
                </a:moveTo>
                <a:cubicBezTo>
                  <a:pt x="18869" y="76266"/>
                  <a:pt x="158040" y="85261"/>
                  <a:pt x="211486" y="74149"/>
                </a:cubicBezTo>
                <a:cubicBezTo>
                  <a:pt x="264932" y="63036"/>
                  <a:pt x="285040" y="23878"/>
                  <a:pt x="322611" y="20174"/>
                </a:cubicBezTo>
                <a:cubicBezTo>
                  <a:pt x="360182" y="16470"/>
                  <a:pt x="393519" y="55099"/>
                  <a:pt x="436911" y="51924"/>
                </a:cubicBezTo>
                <a:cubicBezTo>
                  <a:pt x="480303" y="48749"/>
                  <a:pt x="539040" y="6945"/>
                  <a:pt x="582961" y="1124"/>
                </a:cubicBezTo>
                <a:cubicBezTo>
                  <a:pt x="626882" y="-4697"/>
                  <a:pt x="656515" y="13824"/>
                  <a:pt x="700436" y="16999"/>
                </a:cubicBezTo>
                <a:cubicBezTo>
                  <a:pt x="744357" y="20174"/>
                  <a:pt x="854953" y="13295"/>
                  <a:pt x="846486" y="20174"/>
                </a:cubicBezTo>
                <a:cubicBezTo>
                  <a:pt x="838019" y="27053"/>
                  <a:pt x="657044" y="50866"/>
                  <a:pt x="649636" y="58274"/>
                </a:cubicBezTo>
                <a:cubicBezTo>
                  <a:pt x="642228" y="65682"/>
                  <a:pt x="747003" y="70445"/>
                  <a:pt x="802036" y="64624"/>
                </a:cubicBezTo>
                <a:cubicBezTo>
                  <a:pt x="857069" y="58803"/>
                  <a:pt x="954436" y="28111"/>
                  <a:pt x="979836" y="23349"/>
                </a:cubicBezTo>
                <a:cubicBezTo>
                  <a:pt x="1005236" y="18587"/>
                  <a:pt x="987774" y="15411"/>
                  <a:pt x="954436" y="36049"/>
                </a:cubicBezTo>
                <a:cubicBezTo>
                  <a:pt x="921099" y="56686"/>
                  <a:pt x="803094" y="133945"/>
                  <a:pt x="779811" y="147174"/>
                </a:cubicBezTo>
                <a:cubicBezTo>
                  <a:pt x="756528" y="160403"/>
                  <a:pt x="857599" y="110662"/>
                  <a:pt x="814736" y="115424"/>
                </a:cubicBezTo>
                <a:cubicBezTo>
                  <a:pt x="771874" y="120187"/>
                  <a:pt x="571849" y="166224"/>
                  <a:pt x="522636" y="175749"/>
                </a:cubicBezTo>
                <a:cubicBezTo>
                  <a:pt x="473423" y="185274"/>
                  <a:pt x="542215" y="172045"/>
                  <a:pt x="519461" y="172574"/>
                </a:cubicBezTo>
                <a:cubicBezTo>
                  <a:pt x="496707" y="173103"/>
                  <a:pt x="386111" y="178924"/>
                  <a:pt x="386111" y="178924"/>
                </a:cubicBezTo>
                <a:lnTo>
                  <a:pt x="132111" y="175749"/>
                </a:lnTo>
                <a:cubicBezTo>
                  <a:pt x="96657" y="174162"/>
                  <a:pt x="177090" y="175749"/>
                  <a:pt x="173386" y="169399"/>
                </a:cubicBezTo>
                <a:cubicBezTo>
                  <a:pt x="169682" y="163049"/>
                  <a:pt x="135815" y="148232"/>
                  <a:pt x="109886" y="137649"/>
                </a:cubicBezTo>
                <a:cubicBezTo>
                  <a:pt x="83957" y="127066"/>
                  <a:pt x="-14997" y="97432"/>
                  <a:pt x="1936" y="8684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870E545D-221A-66DC-3572-B4632BC1DE48}"/>
              </a:ext>
            </a:extLst>
          </p:cNvPr>
          <p:cNvSpPr/>
          <p:nvPr/>
        </p:nvSpPr>
        <p:spPr>
          <a:xfrm>
            <a:off x="5517115" y="4231851"/>
            <a:ext cx="859350" cy="344443"/>
          </a:xfrm>
          <a:custGeom>
            <a:avLst/>
            <a:gdLst>
              <a:gd name="connsiteX0" fmla="*/ 13735 w 859350"/>
              <a:gd name="connsiteY0" fmla="*/ 95674 h 344443"/>
              <a:gd name="connsiteX1" fmla="*/ 324885 w 859350"/>
              <a:gd name="connsiteY1" fmla="*/ 121074 h 344443"/>
              <a:gd name="connsiteX2" fmla="*/ 245510 w 859350"/>
              <a:gd name="connsiteY2" fmla="*/ 114724 h 344443"/>
              <a:gd name="connsiteX3" fmla="*/ 556660 w 859350"/>
              <a:gd name="connsiteY3" fmla="*/ 70274 h 344443"/>
              <a:gd name="connsiteX4" fmla="*/ 515385 w 859350"/>
              <a:gd name="connsiteY4" fmla="*/ 76624 h 344443"/>
              <a:gd name="connsiteX5" fmla="*/ 851935 w 859350"/>
              <a:gd name="connsiteY5" fmla="*/ 424 h 344443"/>
              <a:gd name="connsiteX6" fmla="*/ 750335 w 859350"/>
              <a:gd name="connsiteY6" fmla="*/ 48049 h 344443"/>
              <a:gd name="connsiteX7" fmla="*/ 775735 w 859350"/>
              <a:gd name="connsiteY7" fmla="*/ 95674 h 344443"/>
              <a:gd name="connsiteX8" fmla="*/ 769385 w 859350"/>
              <a:gd name="connsiteY8" fmla="*/ 111549 h 344443"/>
              <a:gd name="connsiteX9" fmla="*/ 836060 w 859350"/>
              <a:gd name="connsiteY9" fmla="*/ 67099 h 344443"/>
              <a:gd name="connsiteX10" fmla="*/ 724935 w 859350"/>
              <a:gd name="connsiteY10" fmla="*/ 184574 h 344443"/>
              <a:gd name="connsiteX11" fmla="*/ 753510 w 859350"/>
              <a:gd name="connsiteY11" fmla="*/ 175049 h 344443"/>
              <a:gd name="connsiteX12" fmla="*/ 766210 w 859350"/>
              <a:gd name="connsiteY12" fmla="*/ 178224 h 344443"/>
              <a:gd name="connsiteX13" fmla="*/ 664610 w 859350"/>
              <a:gd name="connsiteY13" fmla="*/ 235374 h 344443"/>
              <a:gd name="connsiteX14" fmla="*/ 677310 w 859350"/>
              <a:gd name="connsiteY14" fmla="*/ 248074 h 344443"/>
              <a:gd name="connsiteX15" fmla="*/ 607460 w 859350"/>
              <a:gd name="connsiteY15" fmla="*/ 314749 h 344443"/>
              <a:gd name="connsiteX16" fmla="*/ 226460 w 859350"/>
              <a:gd name="connsiteY16" fmla="*/ 343324 h 344443"/>
              <a:gd name="connsiteX17" fmla="*/ 270910 w 859350"/>
              <a:gd name="connsiteY17" fmla="*/ 333799 h 344443"/>
              <a:gd name="connsiteX18" fmla="*/ 118510 w 859350"/>
              <a:gd name="connsiteY18" fmla="*/ 289349 h 344443"/>
              <a:gd name="connsiteX19" fmla="*/ 162960 w 859350"/>
              <a:gd name="connsiteY19" fmla="*/ 286174 h 344443"/>
              <a:gd name="connsiteX20" fmla="*/ 74060 w 859350"/>
              <a:gd name="connsiteY20" fmla="*/ 222674 h 344443"/>
              <a:gd name="connsiteX21" fmla="*/ 86760 w 859350"/>
              <a:gd name="connsiteY21" fmla="*/ 219499 h 344443"/>
              <a:gd name="connsiteX22" fmla="*/ 32785 w 859350"/>
              <a:gd name="connsiteY22" fmla="*/ 155999 h 344443"/>
              <a:gd name="connsiteX23" fmla="*/ 51835 w 859350"/>
              <a:gd name="connsiteY23" fmla="*/ 159174 h 344443"/>
              <a:gd name="connsiteX24" fmla="*/ 13735 w 859350"/>
              <a:gd name="connsiteY24" fmla="*/ 95674 h 34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9350" h="344443">
                <a:moveTo>
                  <a:pt x="13735" y="95674"/>
                </a:moveTo>
                <a:cubicBezTo>
                  <a:pt x="59243" y="89324"/>
                  <a:pt x="324885" y="121074"/>
                  <a:pt x="324885" y="121074"/>
                </a:cubicBezTo>
                <a:cubicBezTo>
                  <a:pt x="363514" y="124249"/>
                  <a:pt x="206881" y="123191"/>
                  <a:pt x="245510" y="114724"/>
                </a:cubicBezTo>
                <a:cubicBezTo>
                  <a:pt x="284139" y="106257"/>
                  <a:pt x="511681" y="76624"/>
                  <a:pt x="556660" y="70274"/>
                </a:cubicBezTo>
                <a:cubicBezTo>
                  <a:pt x="601639" y="63924"/>
                  <a:pt x="466173" y="88266"/>
                  <a:pt x="515385" y="76624"/>
                </a:cubicBezTo>
                <a:cubicBezTo>
                  <a:pt x="564598" y="64982"/>
                  <a:pt x="812777" y="5186"/>
                  <a:pt x="851935" y="424"/>
                </a:cubicBezTo>
                <a:cubicBezTo>
                  <a:pt x="891093" y="-4339"/>
                  <a:pt x="763035" y="32174"/>
                  <a:pt x="750335" y="48049"/>
                </a:cubicBezTo>
                <a:cubicBezTo>
                  <a:pt x="737635" y="63924"/>
                  <a:pt x="772560" y="85091"/>
                  <a:pt x="775735" y="95674"/>
                </a:cubicBezTo>
                <a:cubicBezTo>
                  <a:pt x="778910" y="106257"/>
                  <a:pt x="759331" y="116312"/>
                  <a:pt x="769385" y="111549"/>
                </a:cubicBezTo>
                <a:cubicBezTo>
                  <a:pt x="779439" y="106787"/>
                  <a:pt x="843468" y="54928"/>
                  <a:pt x="836060" y="67099"/>
                </a:cubicBezTo>
                <a:cubicBezTo>
                  <a:pt x="828652" y="79270"/>
                  <a:pt x="738693" y="166582"/>
                  <a:pt x="724935" y="184574"/>
                </a:cubicBezTo>
                <a:cubicBezTo>
                  <a:pt x="711177" y="202566"/>
                  <a:pt x="746631" y="176107"/>
                  <a:pt x="753510" y="175049"/>
                </a:cubicBezTo>
                <a:cubicBezTo>
                  <a:pt x="760389" y="173991"/>
                  <a:pt x="781027" y="168170"/>
                  <a:pt x="766210" y="178224"/>
                </a:cubicBezTo>
                <a:cubicBezTo>
                  <a:pt x="751393" y="188278"/>
                  <a:pt x="679426" y="223732"/>
                  <a:pt x="664610" y="235374"/>
                </a:cubicBezTo>
                <a:cubicBezTo>
                  <a:pt x="649794" y="247016"/>
                  <a:pt x="686835" y="234845"/>
                  <a:pt x="677310" y="248074"/>
                </a:cubicBezTo>
                <a:cubicBezTo>
                  <a:pt x="667785" y="261303"/>
                  <a:pt x="682602" y="298874"/>
                  <a:pt x="607460" y="314749"/>
                </a:cubicBezTo>
                <a:cubicBezTo>
                  <a:pt x="532318" y="330624"/>
                  <a:pt x="282552" y="340149"/>
                  <a:pt x="226460" y="343324"/>
                </a:cubicBezTo>
                <a:cubicBezTo>
                  <a:pt x="170368" y="346499"/>
                  <a:pt x="288902" y="342795"/>
                  <a:pt x="270910" y="333799"/>
                </a:cubicBezTo>
                <a:cubicBezTo>
                  <a:pt x="252918" y="324803"/>
                  <a:pt x="136502" y="297287"/>
                  <a:pt x="118510" y="289349"/>
                </a:cubicBezTo>
                <a:cubicBezTo>
                  <a:pt x="100518" y="281412"/>
                  <a:pt x="170368" y="297287"/>
                  <a:pt x="162960" y="286174"/>
                </a:cubicBezTo>
                <a:cubicBezTo>
                  <a:pt x="155552" y="275062"/>
                  <a:pt x="86760" y="233786"/>
                  <a:pt x="74060" y="222674"/>
                </a:cubicBezTo>
                <a:cubicBezTo>
                  <a:pt x="61360" y="211562"/>
                  <a:pt x="93639" y="230611"/>
                  <a:pt x="86760" y="219499"/>
                </a:cubicBezTo>
                <a:cubicBezTo>
                  <a:pt x="79881" y="208387"/>
                  <a:pt x="32785" y="155999"/>
                  <a:pt x="32785" y="155999"/>
                </a:cubicBezTo>
                <a:cubicBezTo>
                  <a:pt x="26964" y="145945"/>
                  <a:pt x="53422" y="166582"/>
                  <a:pt x="51835" y="159174"/>
                </a:cubicBezTo>
                <a:cubicBezTo>
                  <a:pt x="50248" y="151766"/>
                  <a:pt x="-31773" y="102024"/>
                  <a:pt x="13735" y="956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91389E7A-3189-E277-8337-806F45BF802D}"/>
              </a:ext>
            </a:extLst>
          </p:cNvPr>
          <p:cNvSpPr/>
          <p:nvPr/>
        </p:nvSpPr>
        <p:spPr>
          <a:xfrm>
            <a:off x="5689600" y="4324136"/>
            <a:ext cx="492130" cy="93247"/>
          </a:xfrm>
          <a:custGeom>
            <a:avLst/>
            <a:gdLst>
              <a:gd name="connsiteX0" fmla="*/ 0 w 492130"/>
              <a:gd name="connsiteY0" fmla="*/ 47839 h 93247"/>
              <a:gd name="connsiteX1" fmla="*/ 295275 w 492130"/>
              <a:gd name="connsiteY1" fmla="*/ 63714 h 93247"/>
              <a:gd name="connsiteX2" fmla="*/ 492125 w 492130"/>
              <a:gd name="connsiteY2" fmla="*/ 214 h 93247"/>
              <a:gd name="connsiteX3" fmla="*/ 301625 w 492130"/>
              <a:gd name="connsiteY3" fmla="*/ 89114 h 93247"/>
              <a:gd name="connsiteX4" fmla="*/ 177800 w 492130"/>
              <a:gd name="connsiteY4" fmla="*/ 79589 h 93247"/>
              <a:gd name="connsiteX5" fmla="*/ 0 w 492130"/>
              <a:gd name="connsiteY5" fmla="*/ 47839 h 9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30" h="93247">
                <a:moveTo>
                  <a:pt x="0" y="47839"/>
                </a:moveTo>
                <a:cubicBezTo>
                  <a:pt x="106627" y="59745"/>
                  <a:pt x="213254" y="71651"/>
                  <a:pt x="295275" y="63714"/>
                </a:cubicBezTo>
                <a:cubicBezTo>
                  <a:pt x="377296" y="55777"/>
                  <a:pt x="491067" y="-4019"/>
                  <a:pt x="492125" y="214"/>
                </a:cubicBezTo>
                <a:cubicBezTo>
                  <a:pt x="493183" y="4447"/>
                  <a:pt x="354013" y="75885"/>
                  <a:pt x="301625" y="89114"/>
                </a:cubicBezTo>
                <a:cubicBezTo>
                  <a:pt x="249238" y="102343"/>
                  <a:pt x="177800" y="79589"/>
                  <a:pt x="177800" y="79589"/>
                </a:cubicBezTo>
                <a:lnTo>
                  <a:pt x="0" y="478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B74DCC9E-EED5-F0DE-A67F-14F43E1ED077}"/>
              </a:ext>
            </a:extLst>
          </p:cNvPr>
          <p:cNvSpPr/>
          <p:nvPr/>
        </p:nvSpPr>
        <p:spPr>
          <a:xfrm>
            <a:off x="5772127" y="4462399"/>
            <a:ext cx="257524" cy="30709"/>
          </a:xfrm>
          <a:custGeom>
            <a:avLst/>
            <a:gdLst>
              <a:gd name="connsiteX0" fmla="*/ 23 w 257524"/>
              <a:gd name="connsiteY0" fmla="*/ 4826 h 30709"/>
              <a:gd name="connsiteX1" fmla="*/ 180998 w 257524"/>
              <a:gd name="connsiteY1" fmla="*/ 1651 h 30709"/>
              <a:gd name="connsiteX2" fmla="*/ 257198 w 257524"/>
              <a:gd name="connsiteY2" fmla="*/ 27051 h 30709"/>
              <a:gd name="connsiteX3" fmla="*/ 155598 w 257524"/>
              <a:gd name="connsiteY3" fmla="*/ 30226 h 30709"/>
              <a:gd name="connsiteX4" fmla="*/ 193698 w 257524"/>
              <a:gd name="connsiteY4" fmla="*/ 23876 h 30709"/>
              <a:gd name="connsiteX5" fmla="*/ 23 w 257524"/>
              <a:gd name="connsiteY5" fmla="*/ 4826 h 3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524" h="30709">
                <a:moveTo>
                  <a:pt x="23" y="4826"/>
                </a:moveTo>
                <a:cubicBezTo>
                  <a:pt x="-2094" y="1122"/>
                  <a:pt x="138135" y="-2053"/>
                  <a:pt x="180998" y="1651"/>
                </a:cubicBezTo>
                <a:cubicBezTo>
                  <a:pt x="223861" y="5355"/>
                  <a:pt x="261431" y="22289"/>
                  <a:pt x="257198" y="27051"/>
                </a:cubicBezTo>
                <a:cubicBezTo>
                  <a:pt x="252965" y="31813"/>
                  <a:pt x="166181" y="30755"/>
                  <a:pt x="155598" y="30226"/>
                </a:cubicBezTo>
                <a:cubicBezTo>
                  <a:pt x="145015" y="29697"/>
                  <a:pt x="213277" y="25993"/>
                  <a:pt x="193698" y="23876"/>
                </a:cubicBezTo>
                <a:cubicBezTo>
                  <a:pt x="174119" y="21759"/>
                  <a:pt x="2140" y="8530"/>
                  <a:pt x="23" y="48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605C69F3-8676-534A-B905-838374B19BF4}"/>
              </a:ext>
            </a:extLst>
          </p:cNvPr>
          <p:cNvSpPr/>
          <p:nvPr/>
        </p:nvSpPr>
        <p:spPr>
          <a:xfrm>
            <a:off x="5878808" y="4267052"/>
            <a:ext cx="322800" cy="35457"/>
          </a:xfrm>
          <a:custGeom>
            <a:avLst/>
            <a:gdLst>
              <a:gd name="connsiteX0" fmla="*/ 1292 w 322800"/>
              <a:gd name="connsiteY0" fmla="*/ 22373 h 35457"/>
              <a:gd name="connsiteX1" fmla="*/ 318792 w 322800"/>
              <a:gd name="connsiteY1" fmla="*/ 148 h 35457"/>
              <a:gd name="connsiteX2" fmla="*/ 188617 w 322800"/>
              <a:gd name="connsiteY2" fmla="*/ 35073 h 35457"/>
              <a:gd name="connsiteX3" fmla="*/ 204492 w 322800"/>
              <a:gd name="connsiteY3" fmla="*/ 19198 h 35457"/>
              <a:gd name="connsiteX4" fmla="*/ 1292 w 322800"/>
              <a:gd name="connsiteY4" fmla="*/ 22373 h 3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800" h="35457">
                <a:moveTo>
                  <a:pt x="1292" y="22373"/>
                </a:moveTo>
                <a:cubicBezTo>
                  <a:pt x="20342" y="19198"/>
                  <a:pt x="287571" y="-1969"/>
                  <a:pt x="318792" y="148"/>
                </a:cubicBezTo>
                <a:cubicBezTo>
                  <a:pt x="350013" y="2265"/>
                  <a:pt x="188617" y="35073"/>
                  <a:pt x="188617" y="35073"/>
                </a:cubicBezTo>
                <a:cubicBezTo>
                  <a:pt x="169567" y="38248"/>
                  <a:pt x="229363" y="20785"/>
                  <a:pt x="204492" y="19198"/>
                </a:cubicBezTo>
                <a:cubicBezTo>
                  <a:pt x="179621" y="17610"/>
                  <a:pt x="-17758" y="25548"/>
                  <a:pt x="1292" y="2237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5ED50929-9849-F2FF-1FED-9F1693BDF82A}"/>
              </a:ext>
            </a:extLst>
          </p:cNvPr>
          <p:cNvSpPr/>
          <p:nvPr/>
        </p:nvSpPr>
        <p:spPr>
          <a:xfrm>
            <a:off x="5589092" y="4460873"/>
            <a:ext cx="741878" cy="165469"/>
          </a:xfrm>
          <a:custGeom>
            <a:avLst/>
            <a:gdLst>
              <a:gd name="connsiteX0" fmla="*/ 2083 w 741878"/>
              <a:gd name="connsiteY0" fmla="*/ 2 h 165469"/>
              <a:gd name="connsiteX1" fmla="*/ 224333 w 741878"/>
              <a:gd name="connsiteY1" fmla="*/ 120652 h 165469"/>
              <a:gd name="connsiteX2" fmla="*/ 217983 w 741878"/>
              <a:gd name="connsiteY2" fmla="*/ 117477 h 165469"/>
              <a:gd name="connsiteX3" fmla="*/ 379908 w 741878"/>
              <a:gd name="connsiteY3" fmla="*/ 95252 h 165469"/>
              <a:gd name="connsiteX4" fmla="*/ 367208 w 741878"/>
              <a:gd name="connsiteY4" fmla="*/ 101602 h 165469"/>
              <a:gd name="connsiteX5" fmla="*/ 567233 w 741878"/>
              <a:gd name="connsiteY5" fmla="*/ 50802 h 165469"/>
              <a:gd name="connsiteX6" fmla="*/ 741858 w 741878"/>
              <a:gd name="connsiteY6" fmla="*/ 50802 h 165469"/>
              <a:gd name="connsiteX7" fmla="*/ 579933 w 741878"/>
              <a:gd name="connsiteY7" fmla="*/ 73027 h 165469"/>
              <a:gd name="connsiteX8" fmla="*/ 722808 w 741878"/>
              <a:gd name="connsiteY8" fmla="*/ 60327 h 165469"/>
              <a:gd name="connsiteX9" fmla="*/ 462458 w 741878"/>
              <a:gd name="connsiteY9" fmla="*/ 133352 h 165469"/>
              <a:gd name="connsiteX10" fmla="*/ 478333 w 741878"/>
              <a:gd name="connsiteY10" fmla="*/ 130177 h 165469"/>
              <a:gd name="connsiteX11" fmla="*/ 195758 w 741878"/>
              <a:gd name="connsiteY11" fmla="*/ 165102 h 165469"/>
              <a:gd name="connsiteX12" fmla="*/ 310058 w 741878"/>
              <a:gd name="connsiteY12" fmla="*/ 146052 h 165469"/>
              <a:gd name="connsiteX13" fmla="*/ 14783 w 741878"/>
              <a:gd name="connsiteY13" fmla="*/ 107952 h 165469"/>
              <a:gd name="connsiteX14" fmla="*/ 106858 w 741878"/>
              <a:gd name="connsiteY14" fmla="*/ 123827 h 165469"/>
              <a:gd name="connsiteX15" fmla="*/ 2083 w 741878"/>
              <a:gd name="connsiteY15" fmla="*/ 2 h 16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1878" h="165469">
                <a:moveTo>
                  <a:pt x="2083" y="2"/>
                </a:moveTo>
                <a:cubicBezTo>
                  <a:pt x="21662" y="-527"/>
                  <a:pt x="188350" y="101073"/>
                  <a:pt x="224333" y="120652"/>
                </a:cubicBezTo>
                <a:cubicBezTo>
                  <a:pt x="260316" y="140231"/>
                  <a:pt x="192054" y="121710"/>
                  <a:pt x="217983" y="117477"/>
                </a:cubicBezTo>
                <a:cubicBezTo>
                  <a:pt x="243912" y="113244"/>
                  <a:pt x="355037" y="97898"/>
                  <a:pt x="379908" y="95252"/>
                </a:cubicBezTo>
                <a:cubicBezTo>
                  <a:pt x="404779" y="92606"/>
                  <a:pt x="335987" y="109010"/>
                  <a:pt x="367208" y="101602"/>
                </a:cubicBezTo>
                <a:cubicBezTo>
                  <a:pt x="398429" y="94194"/>
                  <a:pt x="504791" y="59269"/>
                  <a:pt x="567233" y="50802"/>
                </a:cubicBezTo>
                <a:cubicBezTo>
                  <a:pt x="629675" y="42335"/>
                  <a:pt x="739741" y="47098"/>
                  <a:pt x="741858" y="50802"/>
                </a:cubicBezTo>
                <a:cubicBezTo>
                  <a:pt x="743975" y="54506"/>
                  <a:pt x="583108" y="71440"/>
                  <a:pt x="579933" y="73027"/>
                </a:cubicBezTo>
                <a:cubicBezTo>
                  <a:pt x="576758" y="74614"/>
                  <a:pt x="742387" y="50273"/>
                  <a:pt x="722808" y="60327"/>
                </a:cubicBezTo>
                <a:cubicBezTo>
                  <a:pt x="703229" y="70381"/>
                  <a:pt x="503204" y="121710"/>
                  <a:pt x="462458" y="133352"/>
                </a:cubicBezTo>
                <a:cubicBezTo>
                  <a:pt x="421712" y="144994"/>
                  <a:pt x="478333" y="130177"/>
                  <a:pt x="478333" y="130177"/>
                </a:cubicBezTo>
                <a:lnTo>
                  <a:pt x="195758" y="165102"/>
                </a:lnTo>
                <a:cubicBezTo>
                  <a:pt x="167712" y="167748"/>
                  <a:pt x="340220" y="155577"/>
                  <a:pt x="310058" y="146052"/>
                </a:cubicBezTo>
                <a:cubicBezTo>
                  <a:pt x="279896" y="136527"/>
                  <a:pt x="48650" y="111656"/>
                  <a:pt x="14783" y="107952"/>
                </a:cubicBezTo>
                <a:cubicBezTo>
                  <a:pt x="-19084" y="104248"/>
                  <a:pt x="106329" y="135998"/>
                  <a:pt x="106858" y="123827"/>
                </a:cubicBezTo>
                <a:cubicBezTo>
                  <a:pt x="107387" y="111656"/>
                  <a:pt x="-17496" y="531"/>
                  <a:pt x="2083" y="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9BEDD22A-CFB8-670B-C411-E4CEA0C41900}"/>
              </a:ext>
            </a:extLst>
          </p:cNvPr>
          <p:cNvSpPr/>
          <p:nvPr/>
        </p:nvSpPr>
        <p:spPr>
          <a:xfrm>
            <a:off x="5692762" y="4523577"/>
            <a:ext cx="472349" cy="86782"/>
          </a:xfrm>
          <a:custGeom>
            <a:avLst/>
            <a:gdLst>
              <a:gd name="connsiteX0" fmla="*/ 13 w 472349"/>
              <a:gd name="connsiteY0" fmla="*/ 7148 h 86782"/>
              <a:gd name="connsiteX1" fmla="*/ 209563 w 472349"/>
              <a:gd name="connsiteY1" fmla="*/ 42073 h 86782"/>
              <a:gd name="connsiteX2" fmla="*/ 415938 w 472349"/>
              <a:gd name="connsiteY2" fmla="*/ 16673 h 86782"/>
              <a:gd name="connsiteX3" fmla="*/ 403238 w 472349"/>
              <a:gd name="connsiteY3" fmla="*/ 16673 h 86782"/>
              <a:gd name="connsiteX4" fmla="*/ 454038 w 472349"/>
              <a:gd name="connsiteY4" fmla="*/ 798 h 86782"/>
              <a:gd name="connsiteX5" fmla="*/ 352438 w 472349"/>
              <a:gd name="connsiteY5" fmla="*/ 45248 h 86782"/>
              <a:gd name="connsiteX6" fmla="*/ 469913 w 472349"/>
              <a:gd name="connsiteY6" fmla="*/ 16673 h 86782"/>
              <a:gd name="connsiteX7" fmla="*/ 219088 w 472349"/>
              <a:gd name="connsiteY7" fmla="*/ 86523 h 86782"/>
              <a:gd name="connsiteX8" fmla="*/ 13 w 472349"/>
              <a:gd name="connsiteY8" fmla="*/ 7148 h 8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2349" h="86782">
                <a:moveTo>
                  <a:pt x="13" y="7148"/>
                </a:moveTo>
                <a:cubicBezTo>
                  <a:pt x="-1574" y="-260"/>
                  <a:pt x="140242" y="40486"/>
                  <a:pt x="209563" y="42073"/>
                </a:cubicBezTo>
                <a:cubicBezTo>
                  <a:pt x="278884" y="43660"/>
                  <a:pt x="383659" y="20906"/>
                  <a:pt x="415938" y="16673"/>
                </a:cubicBezTo>
                <a:cubicBezTo>
                  <a:pt x="448217" y="12440"/>
                  <a:pt x="396888" y="19319"/>
                  <a:pt x="403238" y="16673"/>
                </a:cubicBezTo>
                <a:cubicBezTo>
                  <a:pt x="409588" y="14027"/>
                  <a:pt x="462505" y="-3965"/>
                  <a:pt x="454038" y="798"/>
                </a:cubicBezTo>
                <a:cubicBezTo>
                  <a:pt x="445571" y="5561"/>
                  <a:pt x="349792" y="42602"/>
                  <a:pt x="352438" y="45248"/>
                </a:cubicBezTo>
                <a:cubicBezTo>
                  <a:pt x="355084" y="47894"/>
                  <a:pt x="492138" y="9794"/>
                  <a:pt x="469913" y="16673"/>
                </a:cubicBezTo>
                <a:cubicBezTo>
                  <a:pt x="447688" y="23552"/>
                  <a:pt x="294759" y="81231"/>
                  <a:pt x="219088" y="86523"/>
                </a:cubicBezTo>
                <a:cubicBezTo>
                  <a:pt x="143417" y="91815"/>
                  <a:pt x="1600" y="14556"/>
                  <a:pt x="13" y="71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959F1A90-23C4-97FB-C463-333E39168713}"/>
              </a:ext>
            </a:extLst>
          </p:cNvPr>
          <p:cNvSpPr/>
          <p:nvPr/>
        </p:nvSpPr>
        <p:spPr>
          <a:xfrm>
            <a:off x="5479867" y="3570114"/>
            <a:ext cx="394183" cy="420663"/>
          </a:xfrm>
          <a:custGeom>
            <a:avLst/>
            <a:gdLst>
              <a:gd name="connsiteX0" fmla="*/ 206156 w 394183"/>
              <a:gd name="connsiteY0" fmla="*/ 554 h 420663"/>
              <a:gd name="connsiteX1" fmla="*/ 70927 w 394183"/>
              <a:gd name="connsiteY1" fmla="*/ 161540 h 420663"/>
              <a:gd name="connsiteX2" fmla="*/ 77367 w 394183"/>
              <a:gd name="connsiteY2" fmla="*/ 151880 h 420663"/>
              <a:gd name="connsiteX3" fmla="*/ 157860 w 394183"/>
              <a:gd name="connsiteY3" fmla="*/ 287109 h 420663"/>
              <a:gd name="connsiteX4" fmla="*/ 128882 w 394183"/>
              <a:gd name="connsiteY4" fmla="*/ 290328 h 420663"/>
              <a:gd name="connsiteX5" fmla="*/ 386460 w 394183"/>
              <a:gd name="connsiteY5" fmla="*/ 415897 h 420663"/>
              <a:gd name="connsiteX6" fmla="*/ 309187 w 394183"/>
              <a:gd name="connsiteY6" fmla="*/ 393359 h 420663"/>
              <a:gd name="connsiteX7" fmla="*/ 128882 w 394183"/>
              <a:gd name="connsiteY7" fmla="*/ 383700 h 420663"/>
              <a:gd name="connsiteX8" fmla="*/ 96685 w 394183"/>
              <a:gd name="connsiteY8" fmla="*/ 409458 h 420663"/>
              <a:gd name="connsiteX9" fmla="*/ 122443 w 394183"/>
              <a:gd name="connsiteY9" fmla="*/ 335404 h 420663"/>
              <a:gd name="connsiteX10" fmla="*/ 80587 w 394183"/>
              <a:gd name="connsiteY10" fmla="*/ 174418 h 420663"/>
              <a:gd name="connsiteX11" fmla="*/ 94 w 394183"/>
              <a:gd name="connsiteY11" fmla="*/ 213055 h 420663"/>
              <a:gd name="connsiteX12" fmla="*/ 64488 w 394183"/>
              <a:gd name="connsiteY12" fmla="*/ 87486 h 420663"/>
              <a:gd name="connsiteX13" fmla="*/ 70927 w 394183"/>
              <a:gd name="connsiteY13" fmla="*/ 106804 h 420663"/>
              <a:gd name="connsiteX14" fmla="*/ 206156 w 394183"/>
              <a:gd name="connsiteY14" fmla="*/ 554 h 420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183" h="420663">
                <a:moveTo>
                  <a:pt x="206156" y="554"/>
                </a:moveTo>
                <a:cubicBezTo>
                  <a:pt x="206156" y="9677"/>
                  <a:pt x="92392" y="136319"/>
                  <a:pt x="70927" y="161540"/>
                </a:cubicBezTo>
                <a:cubicBezTo>
                  <a:pt x="49462" y="186761"/>
                  <a:pt x="62878" y="130952"/>
                  <a:pt x="77367" y="151880"/>
                </a:cubicBezTo>
                <a:cubicBezTo>
                  <a:pt x="91856" y="172808"/>
                  <a:pt x="149274" y="264034"/>
                  <a:pt x="157860" y="287109"/>
                </a:cubicBezTo>
                <a:cubicBezTo>
                  <a:pt x="166446" y="310184"/>
                  <a:pt x="90782" y="268863"/>
                  <a:pt x="128882" y="290328"/>
                </a:cubicBezTo>
                <a:cubicBezTo>
                  <a:pt x="166982" y="311793"/>
                  <a:pt x="356409" y="398725"/>
                  <a:pt x="386460" y="415897"/>
                </a:cubicBezTo>
                <a:cubicBezTo>
                  <a:pt x="416511" y="433069"/>
                  <a:pt x="352117" y="398725"/>
                  <a:pt x="309187" y="393359"/>
                </a:cubicBezTo>
                <a:cubicBezTo>
                  <a:pt x="266257" y="387993"/>
                  <a:pt x="164299" y="381017"/>
                  <a:pt x="128882" y="383700"/>
                </a:cubicBezTo>
                <a:cubicBezTo>
                  <a:pt x="93465" y="386383"/>
                  <a:pt x="97758" y="417507"/>
                  <a:pt x="96685" y="409458"/>
                </a:cubicBezTo>
                <a:cubicBezTo>
                  <a:pt x="95612" y="401409"/>
                  <a:pt x="125126" y="374577"/>
                  <a:pt x="122443" y="335404"/>
                </a:cubicBezTo>
                <a:cubicBezTo>
                  <a:pt x="119760" y="296231"/>
                  <a:pt x="100978" y="194809"/>
                  <a:pt x="80587" y="174418"/>
                </a:cubicBezTo>
                <a:cubicBezTo>
                  <a:pt x="60196" y="154027"/>
                  <a:pt x="2777" y="227544"/>
                  <a:pt x="94" y="213055"/>
                </a:cubicBezTo>
                <a:cubicBezTo>
                  <a:pt x="-2589" y="198566"/>
                  <a:pt x="52682" y="105195"/>
                  <a:pt x="64488" y="87486"/>
                </a:cubicBezTo>
                <a:cubicBezTo>
                  <a:pt x="76293" y="69778"/>
                  <a:pt x="52145" y="115927"/>
                  <a:pt x="70927" y="106804"/>
                </a:cubicBezTo>
                <a:cubicBezTo>
                  <a:pt x="89709" y="97682"/>
                  <a:pt x="206156" y="-8569"/>
                  <a:pt x="206156" y="55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492A0607-0EA8-B720-A2B1-77CAFC0CB3F1}"/>
              </a:ext>
            </a:extLst>
          </p:cNvPr>
          <p:cNvSpPr/>
          <p:nvPr/>
        </p:nvSpPr>
        <p:spPr>
          <a:xfrm>
            <a:off x="5249566" y="4223629"/>
            <a:ext cx="301335" cy="124344"/>
          </a:xfrm>
          <a:custGeom>
            <a:avLst/>
            <a:gdLst>
              <a:gd name="connsiteX0" fmla="*/ 301228 w 301335"/>
              <a:gd name="connsiteY0" fmla="*/ 68256 h 124344"/>
              <a:gd name="connsiteX1" fmla="*/ 201417 w 301335"/>
              <a:gd name="connsiteY1" fmla="*/ 641 h 124344"/>
              <a:gd name="connsiteX2" fmla="*/ 8234 w 301335"/>
              <a:gd name="connsiteY2" fmla="*/ 116551 h 124344"/>
              <a:gd name="connsiteX3" fmla="*/ 46871 w 301335"/>
              <a:gd name="connsiteY3" fmla="*/ 113332 h 124344"/>
              <a:gd name="connsiteX4" fmla="*/ 149902 w 301335"/>
              <a:gd name="connsiteY4" fmla="*/ 110112 h 124344"/>
              <a:gd name="connsiteX5" fmla="*/ 240054 w 301335"/>
              <a:gd name="connsiteY5" fmla="*/ 97233 h 124344"/>
              <a:gd name="connsiteX6" fmla="*/ 137023 w 301335"/>
              <a:gd name="connsiteY6" fmla="*/ 77915 h 124344"/>
              <a:gd name="connsiteX7" fmla="*/ 185319 w 301335"/>
              <a:gd name="connsiteY7" fmla="*/ 55377 h 124344"/>
              <a:gd name="connsiteX8" fmla="*/ 220735 w 301335"/>
              <a:gd name="connsiteY8" fmla="*/ 32839 h 124344"/>
              <a:gd name="connsiteX9" fmla="*/ 301228 w 301335"/>
              <a:gd name="connsiteY9" fmla="*/ 68256 h 12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1335" h="124344">
                <a:moveTo>
                  <a:pt x="301228" y="68256"/>
                </a:moveTo>
                <a:cubicBezTo>
                  <a:pt x="298008" y="62890"/>
                  <a:pt x="250249" y="-7408"/>
                  <a:pt x="201417" y="641"/>
                </a:cubicBezTo>
                <a:cubicBezTo>
                  <a:pt x="152585" y="8690"/>
                  <a:pt x="33992" y="97769"/>
                  <a:pt x="8234" y="116551"/>
                </a:cubicBezTo>
                <a:cubicBezTo>
                  <a:pt x="-17524" y="135333"/>
                  <a:pt x="23260" y="114405"/>
                  <a:pt x="46871" y="113332"/>
                </a:cubicBezTo>
                <a:cubicBezTo>
                  <a:pt x="70482" y="112259"/>
                  <a:pt x="117705" y="112795"/>
                  <a:pt x="149902" y="110112"/>
                </a:cubicBezTo>
                <a:cubicBezTo>
                  <a:pt x="182099" y="107429"/>
                  <a:pt x="242200" y="102599"/>
                  <a:pt x="240054" y="97233"/>
                </a:cubicBezTo>
                <a:cubicBezTo>
                  <a:pt x="237907" y="91867"/>
                  <a:pt x="146145" y="84891"/>
                  <a:pt x="137023" y="77915"/>
                </a:cubicBezTo>
                <a:cubicBezTo>
                  <a:pt x="127901" y="70939"/>
                  <a:pt x="171367" y="62890"/>
                  <a:pt x="185319" y="55377"/>
                </a:cubicBezTo>
                <a:cubicBezTo>
                  <a:pt x="199271" y="47864"/>
                  <a:pt x="206783" y="33376"/>
                  <a:pt x="220735" y="32839"/>
                </a:cubicBezTo>
                <a:cubicBezTo>
                  <a:pt x="234687" y="32302"/>
                  <a:pt x="304448" y="73622"/>
                  <a:pt x="301228" y="682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AA4AF4B8-4F9F-E1D5-95CD-A9FE44519656}"/>
              </a:ext>
            </a:extLst>
          </p:cNvPr>
          <p:cNvSpPr/>
          <p:nvPr/>
        </p:nvSpPr>
        <p:spPr>
          <a:xfrm>
            <a:off x="6248184" y="4175971"/>
            <a:ext cx="229815" cy="157843"/>
          </a:xfrm>
          <a:custGeom>
            <a:avLst/>
            <a:gdLst>
              <a:gd name="connsiteX0" fmla="*/ 1289 w 229815"/>
              <a:gd name="connsiteY0" fmla="*/ 51519 h 157843"/>
              <a:gd name="connsiteX1" fmla="*/ 56024 w 229815"/>
              <a:gd name="connsiteY1" fmla="*/ 51519 h 157843"/>
              <a:gd name="connsiteX2" fmla="*/ 104320 w 229815"/>
              <a:gd name="connsiteY2" fmla="*/ 4 h 157843"/>
              <a:gd name="connsiteX3" fmla="*/ 226670 w 229815"/>
              <a:gd name="connsiteY3" fmla="*/ 54739 h 157843"/>
              <a:gd name="connsiteX4" fmla="*/ 181593 w 229815"/>
              <a:gd name="connsiteY4" fmla="*/ 57959 h 157843"/>
              <a:gd name="connsiteX5" fmla="*/ 52805 w 229815"/>
              <a:gd name="connsiteY5" fmla="*/ 157770 h 157843"/>
              <a:gd name="connsiteX6" fmla="*/ 113979 w 229815"/>
              <a:gd name="connsiteY6" fmla="*/ 74057 h 157843"/>
              <a:gd name="connsiteX7" fmla="*/ 1289 w 229815"/>
              <a:gd name="connsiteY7" fmla="*/ 51519 h 15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815" h="157843">
                <a:moveTo>
                  <a:pt x="1289" y="51519"/>
                </a:moveTo>
                <a:cubicBezTo>
                  <a:pt x="-8370" y="47763"/>
                  <a:pt x="38852" y="60105"/>
                  <a:pt x="56024" y="51519"/>
                </a:cubicBezTo>
                <a:cubicBezTo>
                  <a:pt x="73196" y="42933"/>
                  <a:pt x="75879" y="-533"/>
                  <a:pt x="104320" y="4"/>
                </a:cubicBezTo>
                <a:cubicBezTo>
                  <a:pt x="132761" y="541"/>
                  <a:pt x="213791" y="45080"/>
                  <a:pt x="226670" y="54739"/>
                </a:cubicBezTo>
                <a:cubicBezTo>
                  <a:pt x="239549" y="64398"/>
                  <a:pt x="210570" y="40787"/>
                  <a:pt x="181593" y="57959"/>
                </a:cubicBezTo>
                <a:cubicBezTo>
                  <a:pt x="152616" y="75131"/>
                  <a:pt x="64074" y="155087"/>
                  <a:pt x="52805" y="157770"/>
                </a:cubicBezTo>
                <a:cubicBezTo>
                  <a:pt x="41536" y="160453"/>
                  <a:pt x="117199" y="89082"/>
                  <a:pt x="113979" y="74057"/>
                </a:cubicBezTo>
                <a:cubicBezTo>
                  <a:pt x="110759" y="59032"/>
                  <a:pt x="10948" y="55275"/>
                  <a:pt x="1289" y="515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86920265-4E43-7EF3-814B-F68A0E0CD902}"/>
              </a:ext>
            </a:extLst>
          </p:cNvPr>
          <p:cNvSpPr/>
          <p:nvPr/>
        </p:nvSpPr>
        <p:spPr>
          <a:xfrm>
            <a:off x="5927684" y="2540000"/>
            <a:ext cx="949418" cy="314511"/>
          </a:xfrm>
          <a:custGeom>
            <a:avLst/>
            <a:gdLst>
              <a:gd name="connsiteX0" fmla="*/ 41 w 949418"/>
              <a:gd name="connsiteY0" fmla="*/ 307975 h 314511"/>
              <a:gd name="connsiteX1" fmla="*/ 73066 w 949418"/>
              <a:gd name="connsiteY1" fmla="*/ 120650 h 314511"/>
              <a:gd name="connsiteX2" fmla="*/ 79416 w 949418"/>
              <a:gd name="connsiteY2" fmla="*/ 123825 h 314511"/>
              <a:gd name="connsiteX3" fmla="*/ 390566 w 949418"/>
              <a:gd name="connsiteY3" fmla="*/ 34925 h 314511"/>
              <a:gd name="connsiteX4" fmla="*/ 342941 w 949418"/>
              <a:gd name="connsiteY4" fmla="*/ 41275 h 314511"/>
              <a:gd name="connsiteX5" fmla="*/ 495341 w 949418"/>
              <a:gd name="connsiteY5" fmla="*/ 0 h 314511"/>
              <a:gd name="connsiteX6" fmla="*/ 923966 w 949418"/>
              <a:gd name="connsiteY6" fmla="*/ 19050 h 314511"/>
              <a:gd name="connsiteX7" fmla="*/ 863641 w 949418"/>
              <a:gd name="connsiteY7" fmla="*/ 25400 h 314511"/>
              <a:gd name="connsiteX8" fmla="*/ 562016 w 949418"/>
              <a:gd name="connsiteY8" fmla="*/ 130175 h 314511"/>
              <a:gd name="connsiteX9" fmla="*/ 698541 w 949418"/>
              <a:gd name="connsiteY9" fmla="*/ 114300 h 314511"/>
              <a:gd name="connsiteX10" fmla="*/ 295316 w 949418"/>
              <a:gd name="connsiteY10" fmla="*/ 158750 h 314511"/>
              <a:gd name="connsiteX11" fmla="*/ 482641 w 949418"/>
              <a:gd name="connsiteY11" fmla="*/ 146050 h 314511"/>
              <a:gd name="connsiteX12" fmla="*/ 225466 w 949418"/>
              <a:gd name="connsiteY12" fmla="*/ 244475 h 314511"/>
              <a:gd name="connsiteX13" fmla="*/ 168316 w 949418"/>
              <a:gd name="connsiteY13" fmla="*/ 257175 h 314511"/>
              <a:gd name="connsiteX14" fmla="*/ 111166 w 949418"/>
              <a:gd name="connsiteY14" fmla="*/ 298450 h 314511"/>
              <a:gd name="connsiteX15" fmla="*/ 152441 w 949418"/>
              <a:gd name="connsiteY15" fmla="*/ 269875 h 314511"/>
              <a:gd name="connsiteX16" fmla="*/ 63541 w 949418"/>
              <a:gd name="connsiteY16" fmla="*/ 269875 h 314511"/>
              <a:gd name="connsiteX17" fmla="*/ 41 w 949418"/>
              <a:gd name="connsiteY17" fmla="*/ 307975 h 31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49418" h="314511">
                <a:moveTo>
                  <a:pt x="41" y="307975"/>
                </a:moveTo>
                <a:cubicBezTo>
                  <a:pt x="1629" y="283104"/>
                  <a:pt x="59837" y="151342"/>
                  <a:pt x="73066" y="120650"/>
                </a:cubicBezTo>
                <a:cubicBezTo>
                  <a:pt x="86295" y="89958"/>
                  <a:pt x="26499" y="138112"/>
                  <a:pt x="79416" y="123825"/>
                </a:cubicBezTo>
                <a:cubicBezTo>
                  <a:pt x="132333" y="109537"/>
                  <a:pt x="346645" y="48683"/>
                  <a:pt x="390566" y="34925"/>
                </a:cubicBezTo>
                <a:cubicBezTo>
                  <a:pt x="434487" y="21167"/>
                  <a:pt x="325479" y="47096"/>
                  <a:pt x="342941" y="41275"/>
                </a:cubicBezTo>
                <a:cubicBezTo>
                  <a:pt x="360403" y="35454"/>
                  <a:pt x="398504" y="3704"/>
                  <a:pt x="495341" y="0"/>
                </a:cubicBezTo>
                <a:lnTo>
                  <a:pt x="923966" y="19050"/>
                </a:lnTo>
                <a:cubicBezTo>
                  <a:pt x="985349" y="23283"/>
                  <a:pt x="923966" y="6879"/>
                  <a:pt x="863641" y="25400"/>
                </a:cubicBezTo>
                <a:cubicBezTo>
                  <a:pt x="803316" y="43921"/>
                  <a:pt x="589533" y="115358"/>
                  <a:pt x="562016" y="130175"/>
                </a:cubicBezTo>
                <a:cubicBezTo>
                  <a:pt x="534499" y="144992"/>
                  <a:pt x="698541" y="114300"/>
                  <a:pt x="698541" y="114300"/>
                </a:cubicBezTo>
                <a:lnTo>
                  <a:pt x="295316" y="158750"/>
                </a:lnTo>
                <a:cubicBezTo>
                  <a:pt x="259333" y="164042"/>
                  <a:pt x="494283" y="131763"/>
                  <a:pt x="482641" y="146050"/>
                </a:cubicBezTo>
                <a:cubicBezTo>
                  <a:pt x="470999" y="160337"/>
                  <a:pt x="277853" y="225954"/>
                  <a:pt x="225466" y="244475"/>
                </a:cubicBezTo>
                <a:cubicBezTo>
                  <a:pt x="173079" y="262996"/>
                  <a:pt x="187366" y="248179"/>
                  <a:pt x="168316" y="257175"/>
                </a:cubicBezTo>
                <a:cubicBezTo>
                  <a:pt x="149266" y="266171"/>
                  <a:pt x="113812" y="296333"/>
                  <a:pt x="111166" y="298450"/>
                </a:cubicBezTo>
                <a:cubicBezTo>
                  <a:pt x="108520" y="300567"/>
                  <a:pt x="160379" y="274637"/>
                  <a:pt x="152441" y="269875"/>
                </a:cubicBezTo>
                <a:cubicBezTo>
                  <a:pt x="144504" y="265112"/>
                  <a:pt x="84178" y="260350"/>
                  <a:pt x="63541" y="269875"/>
                </a:cubicBezTo>
                <a:cubicBezTo>
                  <a:pt x="42904" y="279400"/>
                  <a:pt x="-1547" y="332846"/>
                  <a:pt x="41" y="3079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5E7C987E-F518-2EBC-EBD7-7506DC02B94F}"/>
              </a:ext>
            </a:extLst>
          </p:cNvPr>
          <p:cNvSpPr/>
          <p:nvPr/>
        </p:nvSpPr>
        <p:spPr>
          <a:xfrm>
            <a:off x="4625883" y="2708138"/>
            <a:ext cx="917734" cy="200743"/>
          </a:xfrm>
          <a:custGeom>
            <a:avLst/>
            <a:gdLst>
              <a:gd name="connsiteX0" fmla="*/ 92 w 917734"/>
              <a:gd name="connsiteY0" fmla="*/ 200162 h 200743"/>
              <a:gd name="connsiteX1" fmla="*/ 155667 w 917734"/>
              <a:gd name="connsiteY1" fmla="*/ 69987 h 200743"/>
              <a:gd name="connsiteX2" fmla="*/ 108042 w 917734"/>
              <a:gd name="connsiteY2" fmla="*/ 69987 h 200743"/>
              <a:gd name="connsiteX3" fmla="*/ 327117 w 917734"/>
              <a:gd name="connsiteY3" fmla="*/ 137 h 200743"/>
              <a:gd name="connsiteX4" fmla="*/ 196942 w 917734"/>
              <a:gd name="connsiteY4" fmla="*/ 50937 h 200743"/>
              <a:gd name="connsiteX5" fmla="*/ 409667 w 917734"/>
              <a:gd name="connsiteY5" fmla="*/ 6487 h 200743"/>
              <a:gd name="connsiteX6" fmla="*/ 333467 w 917734"/>
              <a:gd name="connsiteY6" fmla="*/ 31887 h 200743"/>
              <a:gd name="connsiteX7" fmla="*/ 650967 w 917734"/>
              <a:gd name="connsiteY7" fmla="*/ 25537 h 200743"/>
              <a:gd name="connsiteX8" fmla="*/ 609692 w 917734"/>
              <a:gd name="connsiteY8" fmla="*/ 38237 h 200743"/>
              <a:gd name="connsiteX9" fmla="*/ 790667 w 917734"/>
              <a:gd name="connsiteY9" fmla="*/ 82687 h 200743"/>
              <a:gd name="connsiteX10" fmla="*/ 679542 w 917734"/>
              <a:gd name="connsiteY10" fmla="*/ 92212 h 200743"/>
              <a:gd name="connsiteX11" fmla="*/ 917667 w 917734"/>
              <a:gd name="connsiteY11" fmla="*/ 104912 h 200743"/>
              <a:gd name="connsiteX12" fmla="*/ 704942 w 917734"/>
              <a:gd name="connsiteY12" fmla="*/ 136662 h 200743"/>
              <a:gd name="connsiteX13" fmla="*/ 784317 w 917734"/>
              <a:gd name="connsiteY13" fmla="*/ 146187 h 200743"/>
              <a:gd name="connsiteX14" fmla="*/ 625567 w 917734"/>
              <a:gd name="connsiteY14" fmla="*/ 165237 h 200743"/>
              <a:gd name="connsiteX15" fmla="*/ 428717 w 917734"/>
              <a:gd name="connsiteY15" fmla="*/ 196987 h 200743"/>
              <a:gd name="connsiteX16" fmla="*/ 555717 w 917734"/>
              <a:gd name="connsiteY16" fmla="*/ 146187 h 200743"/>
              <a:gd name="connsiteX17" fmla="*/ 428717 w 917734"/>
              <a:gd name="connsiteY17" fmla="*/ 165237 h 200743"/>
              <a:gd name="connsiteX18" fmla="*/ 473167 w 917734"/>
              <a:gd name="connsiteY18" fmla="*/ 133487 h 200743"/>
              <a:gd name="connsiteX19" fmla="*/ 212817 w 917734"/>
              <a:gd name="connsiteY19" fmla="*/ 171587 h 200743"/>
              <a:gd name="connsiteX20" fmla="*/ 187417 w 917734"/>
              <a:gd name="connsiteY20" fmla="*/ 158887 h 200743"/>
              <a:gd name="connsiteX21" fmla="*/ 212817 w 917734"/>
              <a:gd name="connsiteY21" fmla="*/ 133487 h 200743"/>
              <a:gd name="connsiteX22" fmla="*/ 76292 w 917734"/>
              <a:gd name="connsiteY22" fmla="*/ 187462 h 200743"/>
              <a:gd name="connsiteX23" fmla="*/ 181067 w 917734"/>
              <a:gd name="connsiteY23" fmla="*/ 120787 h 200743"/>
              <a:gd name="connsiteX24" fmla="*/ 92 w 917734"/>
              <a:gd name="connsiteY24" fmla="*/ 200162 h 20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17734" h="200743">
                <a:moveTo>
                  <a:pt x="92" y="200162"/>
                </a:moveTo>
                <a:cubicBezTo>
                  <a:pt x="-4141" y="191695"/>
                  <a:pt x="137675" y="91683"/>
                  <a:pt x="155667" y="69987"/>
                </a:cubicBezTo>
                <a:cubicBezTo>
                  <a:pt x="173659" y="48291"/>
                  <a:pt x="79467" y="81629"/>
                  <a:pt x="108042" y="69987"/>
                </a:cubicBezTo>
                <a:cubicBezTo>
                  <a:pt x="136617" y="58345"/>
                  <a:pt x="312300" y="3312"/>
                  <a:pt x="327117" y="137"/>
                </a:cubicBezTo>
                <a:cubicBezTo>
                  <a:pt x="341934" y="-3038"/>
                  <a:pt x="183184" y="49879"/>
                  <a:pt x="196942" y="50937"/>
                </a:cubicBezTo>
                <a:cubicBezTo>
                  <a:pt x="210700" y="51995"/>
                  <a:pt x="386913" y="9662"/>
                  <a:pt x="409667" y="6487"/>
                </a:cubicBezTo>
                <a:cubicBezTo>
                  <a:pt x="432421" y="3312"/>
                  <a:pt x="293250" y="28712"/>
                  <a:pt x="333467" y="31887"/>
                </a:cubicBezTo>
                <a:cubicBezTo>
                  <a:pt x="373684" y="35062"/>
                  <a:pt x="604930" y="24479"/>
                  <a:pt x="650967" y="25537"/>
                </a:cubicBezTo>
                <a:cubicBezTo>
                  <a:pt x="697004" y="26595"/>
                  <a:pt x="586409" y="28712"/>
                  <a:pt x="609692" y="38237"/>
                </a:cubicBezTo>
                <a:cubicBezTo>
                  <a:pt x="632975" y="47762"/>
                  <a:pt x="779025" y="73691"/>
                  <a:pt x="790667" y="82687"/>
                </a:cubicBezTo>
                <a:cubicBezTo>
                  <a:pt x="802309" y="91683"/>
                  <a:pt x="658375" y="88508"/>
                  <a:pt x="679542" y="92212"/>
                </a:cubicBezTo>
                <a:cubicBezTo>
                  <a:pt x="700709" y="95916"/>
                  <a:pt x="913434" y="97504"/>
                  <a:pt x="917667" y="104912"/>
                </a:cubicBezTo>
                <a:cubicBezTo>
                  <a:pt x="921900" y="112320"/>
                  <a:pt x="727167" y="129783"/>
                  <a:pt x="704942" y="136662"/>
                </a:cubicBezTo>
                <a:cubicBezTo>
                  <a:pt x="682717" y="143541"/>
                  <a:pt x="797546" y="141425"/>
                  <a:pt x="784317" y="146187"/>
                </a:cubicBezTo>
                <a:cubicBezTo>
                  <a:pt x="771088" y="150949"/>
                  <a:pt x="684834" y="156770"/>
                  <a:pt x="625567" y="165237"/>
                </a:cubicBezTo>
                <a:cubicBezTo>
                  <a:pt x="566300" y="173704"/>
                  <a:pt x="440359" y="200162"/>
                  <a:pt x="428717" y="196987"/>
                </a:cubicBezTo>
                <a:cubicBezTo>
                  <a:pt x="417075" y="193812"/>
                  <a:pt x="555717" y="151479"/>
                  <a:pt x="555717" y="146187"/>
                </a:cubicBezTo>
                <a:cubicBezTo>
                  <a:pt x="555717" y="140895"/>
                  <a:pt x="442475" y="167354"/>
                  <a:pt x="428717" y="165237"/>
                </a:cubicBezTo>
                <a:cubicBezTo>
                  <a:pt x="414959" y="163120"/>
                  <a:pt x="509150" y="132429"/>
                  <a:pt x="473167" y="133487"/>
                </a:cubicBezTo>
                <a:cubicBezTo>
                  <a:pt x="437184" y="134545"/>
                  <a:pt x="260442" y="167354"/>
                  <a:pt x="212817" y="171587"/>
                </a:cubicBezTo>
                <a:cubicBezTo>
                  <a:pt x="165192" y="175820"/>
                  <a:pt x="187417" y="165237"/>
                  <a:pt x="187417" y="158887"/>
                </a:cubicBezTo>
                <a:cubicBezTo>
                  <a:pt x="187417" y="152537"/>
                  <a:pt x="231338" y="128724"/>
                  <a:pt x="212817" y="133487"/>
                </a:cubicBezTo>
                <a:cubicBezTo>
                  <a:pt x="194296" y="138250"/>
                  <a:pt x="81584" y="189579"/>
                  <a:pt x="76292" y="187462"/>
                </a:cubicBezTo>
                <a:cubicBezTo>
                  <a:pt x="71000" y="185345"/>
                  <a:pt x="193238" y="119729"/>
                  <a:pt x="181067" y="120787"/>
                </a:cubicBezTo>
                <a:cubicBezTo>
                  <a:pt x="168896" y="121845"/>
                  <a:pt x="4325" y="208629"/>
                  <a:pt x="92" y="2001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D3B20A56-6C2A-7A5B-FE39-4B5EC0F27528}"/>
              </a:ext>
            </a:extLst>
          </p:cNvPr>
          <p:cNvSpPr/>
          <p:nvPr/>
        </p:nvSpPr>
        <p:spPr>
          <a:xfrm>
            <a:off x="6586112" y="2217203"/>
            <a:ext cx="556429" cy="1061251"/>
          </a:xfrm>
          <a:custGeom>
            <a:avLst/>
            <a:gdLst>
              <a:gd name="connsiteX0" fmla="*/ 119488 w 556429"/>
              <a:gd name="connsiteY0" fmla="*/ 349785 h 1061251"/>
              <a:gd name="connsiteX1" fmla="*/ 410001 w 556429"/>
              <a:gd name="connsiteY1" fmla="*/ 645060 h 1061251"/>
              <a:gd name="connsiteX2" fmla="*/ 424288 w 556429"/>
              <a:gd name="connsiteY2" fmla="*/ 597435 h 1061251"/>
              <a:gd name="connsiteX3" fmla="*/ 300463 w 556429"/>
              <a:gd name="connsiteY3" fmla="*/ 1059397 h 1061251"/>
              <a:gd name="connsiteX4" fmla="*/ 552876 w 556429"/>
              <a:gd name="connsiteY4" fmla="*/ 397410 h 1061251"/>
              <a:gd name="connsiteX5" fmla="*/ 76626 w 556429"/>
              <a:gd name="connsiteY5" fmla="*/ 2122 h 1061251"/>
              <a:gd name="connsiteX6" fmla="*/ 324276 w 556429"/>
              <a:gd name="connsiteY6" fmla="*/ 235485 h 1061251"/>
              <a:gd name="connsiteX7" fmla="*/ 426 w 556429"/>
              <a:gd name="connsiteY7" fmla="*/ 130710 h 1061251"/>
              <a:gd name="connsiteX8" fmla="*/ 252838 w 556429"/>
              <a:gd name="connsiteY8" fmla="*/ 383122 h 1061251"/>
              <a:gd name="connsiteX9" fmla="*/ 119488 w 556429"/>
              <a:gd name="connsiteY9" fmla="*/ 349785 h 106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429" h="1061251">
                <a:moveTo>
                  <a:pt x="119488" y="349785"/>
                </a:moveTo>
                <a:cubicBezTo>
                  <a:pt x="145682" y="393441"/>
                  <a:pt x="359201" y="603785"/>
                  <a:pt x="410001" y="645060"/>
                </a:cubicBezTo>
                <a:cubicBezTo>
                  <a:pt x="460801" y="686335"/>
                  <a:pt x="442544" y="528379"/>
                  <a:pt x="424288" y="597435"/>
                </a:cubicBezTo>
                <a:cubicBezTo>
                  <a:pt x="406032" y="666491"/>
                  <a:pt x="279032" y="1092735"/>
                  <a:pt x="300463" y="1059397"/>
                </a:cubicBezTo>
                <a:cubicBezTo>
                  <a:pt x="321894" y="1026060"/>
                  <a:pt x="590182" y="573622"/>
                  <a:pt x="552876" y="397410"/>
                </a:cubicBezTo>
                <a:cubicBezTo>
                  <a:pt x="515570" y="221198"/>
                  <a:pt x="114726" y="29109"/>
                  <a:pt x="76626" y="2122"/>
                </a:cubicBezTo>
                <a:cubicBezTo>
                  <a:pt x="38526" y="-24865"/>
                  <a:pt x="336976" y="214054"/>
                  <a:pt x="324276" y="235485"/>
                </a:cubicBezTo>
                <a:cubicBezTo>
                  <a:pt x="311576" y="256916"/>
                  <a:pt x="12332" y="106104"/>
                  <a:pt x="426" y="130710"/>
                </a:cubicBezTo>
                <a:cubicBezTo>
                  <a:pt x="-11480" y="155316"/>
                  <a:pt x="229819" y="341847"/>
                  <a:pt x="252838" y="383122"/>
                </a:cubicBezTo>
                <a:cubicBezTo>
                  <a:pt x="275857" y="424397"/>
                  <a:pt x="93294" y="306129"/>
                  <a:pt x="119488" y="34978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8F1A5EB2-FAFD-9156-C7AE-A38934950BB9}"/>
              </a:ext>
            </a:extLst>
          </p:cNvPr>
          <p:cNvSpPr/>
          <p:nvPr/>
        </p:nvSpPr>
        <p:spPr>
          <a:xfrm>
            <a:off x="6860398" y="3282124"/>
            <a:ext cx="508499" cy="1041246"/>
          </a:xfrm>
          <a:custGeom>
            <a:avLst/>
            <a:gdLst>
              <a:gd name="connsiteX0" fmla="*/ 507619 w 508499"/>
              <a:gd name="connsiteY0" fmla="*/ 58572 h 1041246"/>
              <a:gd name="connsiteX1" fmla="*/ 392081 w 508499"/>
              <a:gd name="connsiteY1" fmla="*/ 187314 h 1041246"/>
              <a:gd name="connsiteX2" fmla="*/ 319458 w 508499"/>
              <a:gd name="connsiteY2" fmla="*/ 438197 h 1041246"/>
              <a:gd name="connsiteX3" fmla="*/ 319458 w 508499"/>
              <a:gd name="connsiteY3" fmla="*/ 411788 h 1041246"/>
              <a:gd name="connsiteX4" fmla="*/ 124694 w 508499"/>
              <a:gd name="connsiteY4" fmla="*/ 669272 h 1041246"/>
              <a:gd name="connsiteX5" fmla="*/ 141199 w 508499"/>
              <a:gd name="connsiteY5" fmla="*/ 646165 h 1041246"/>
              <a:gd name="connsiteX6" fmla="*/ 2554 w 508499"/>
              <a:gd name="connsiteY6" fmla="*/ 1038994 h 1041246"/>
              <a:gd name="connsiteX7" fmla="*/ 58672 w 508499"/>
              <a:gd name="connsiteY7" fmla="*/ 784810 h 1041246"/>
              <a:gd name="connsiteX8" fmla="*/ 151102 w 508499"/>
              <a:gd name="connsiteY8" fmla="*/ 332562 h 1041246"/>
              <a:gd name="connsiteX9" fmla="*/ 180812 w 508499"/>
              <a:gd name="connsiteY9" fmla="*/ 352368 h 1041246"/>
              <a:gd name="connsiteX10" fmla="*/ 322759 w 508499"/>
              <a:gd name="connsiteY10" fmla="*/ 5755 h 1041246"/>
              <a:gd name="connsiteX11" fmla="*/ 326060 w 508499"/>
              <a:gd name="connsiteY11" fmla="*/ 131196 h 1041246"/>
              <a:gd name="connsiteX12" fmla="*/ 507619 w 508499"/>
              <a:gd name="connsiteY12" fmla="*/ 58572 h 104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8499" h="1041246">
                <a:moveTo>
                  <a:pt x="507619" y="58572"/>
                </a:moveTo>
                <a:cubicBezTo>
                  <a:pt x="518623" y="67925"/>
                  <a:pt x="423441" y="124043"/>
                  <a:pt x="392081" y="187314"/>
                </a:cubicBezTo>
                <a:cubicBezTo>
                  <a:pt x="360721" y="250585"/>
                  <a:pt x="331562" y="400785"/>
                  <a:pt x="319458" y="438197"/>
                </a:cubicBezTo>
                <a:cubicBezTo>
                  <a:pt x="307354" y="475609"/>
                  <a:pt x="351919" y="373276"/>
                  <a:pt x="319458" y="411788"/>
                </a:cubicBezTo>
                <a:cubicBezTo>
                  <a:pt x="286997" y="450300"/>
                  <a:pt x="154404" y="630209"/>
                  <a:pt x="124694" y="669272"/>
                </a:cubicBezTo>
                <a:cubicBezTo>
                  <a:pt x="94984" y="708335"/>
                  <a:pt x="161556" y="584545"/>
                  <a:pt x="141199" y="646165"/>
                </a:cubicBezTo>
                <a:cubicBezTo>
                  <a:pt x="120842" y="707785"/>
                  <a:pt x="16308" y="1015887"/>
                  <a:pt x="2554" y="1038994"/>
                </a:cubicBezTo>
                <a:cubicBezTo>
                  <a:pt x="-11200" y="1062101"/>
                  <a:pt x="33914" y="902549"/>
                  <a:pt x="58672" y="784810"/>
                </a:cubicBezTo>
                <a:cubicBezTo>
                  <a:pt x="83430" y="667071"/>
                  <a:pt x="130745" y="404636"/>
                  <a:pt x="151102" y="332562"/>
                </a:cubicBezTo>
                <a:cubicBezTo>
                  <a:pt x="171459" y="260488"/>
                  <a:pt x="152202" y="406836"/>
                  <a:pt x="180812" y="352368"/>
                </a:cubicBezTo>
                <a:cubicBezTo>
                  <a:pt x="209421" y="297900"/>
                  <a:pt x="298551" y="42617"/>
                  <a:pt x="322759" y="5755"/>
                </a:cubicBezTo>
                <a:cubicBezTo>
                  <a:pt x="346967" y="-31107"/>
                  <a:pt x="293049" y="120743"/>
                  <a:pt x="326060" y="131196"/>
                </a:cubicBezTo>
                <a:cubicBezTo>
                  <a:pt x="359071" y="141649"/>
                  <a:pt x="496615" y="49219"/>
                  <a:pt x="507619" y="58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DADAC229-C6EB-2C94-91E7-091C765E2FE0}"/>
              </a:ext>
            </a:extLst>
          </p:cNvPr>
          <p:cNvSpPr/>
          <p:nvPr/>
        </p:nvSpPr>
        <p:spPr>
          <a:xfrm>
            <a:off x="6398403" y="3569767"/>
            <a:ext cx="711944" cy="1141535"/>
          </a:xfrm>
          <a:custGeom>
            <a:avLst/>
            <a:gdLst>
              <a:gd name="connsiteX0" fmla="*/ 695624 w 711944"/>
              <a:gd name="connsiteY0" fmla="*/ 143951 h 1141535"/>
              <a:gd name="connsiteX1" fmla="*/ 593291 w 711944"/>
              <a:gd name="connsiteY1" fmla="*/ 368425 h 1141535"/>
              <a:gd name="connsiteX2" fmla="*/ 438140 w 711944"/>
              <a:gd name="connsiteY2" fmla="*/ 814071 h 1141535"/>
              <a:gd name="connsiteX3" fmla="*/ 461248 w 711944"/>
              <a:gd name="connsiteY3" fmla="*/ 668824 h 1141535"/>
              <a:gd name="connsiteX4" fmla="*/ 471151 w 711944"/>
              <a:gd name="connsiteY4" fmla="*/ 956018 h 1141535"/>
              <a:gd name="connsiteX5" fmla="*/ 434839 w 711944"/>
              <a:gd name="connsiteY5" fmla="*/ 962620 h 1141535"/>
              <a:gd name="connsiteX6" fmla="*/ 8999 w 711944"/>
              <a:gd name="connsiteY6" fmla="*/ 1140878 h 1141535"/>
              <a:gd name="connsiteX7" fmla="*/ 170752 w 711944"/>
              <a:gd name="connsiteY7" fmla="*/ 1002233 h 1141535"/>
              <a:gd name="connsiteX8" fmla="*/ 477753 w 711944"/>
              <a:gd name="connsiteY8" fmla="*/ 526877 h 1141535"/>
              <a:gd name="connsiteX9" fmla="*/ 481054 w 711944"/>
              <a:gd name="connsiteY9" fmla="*/ 526877 h 1141535"/>
              <a:gd name="connsiteX10" fmla="*/ 665915 w 711944"/>
              <a:gd name="connsiteY10" fmla="*/ 11908 h 1141535"/>
              <a:gd name="connsiteX11" fmla="*/ 623001 w 711944"/>
              <a:gd name="connsiteY11" fmla="*/ 153855 h 1141535"/>
              <a:gd name="connsiteX12" fmla="*/ 705528 w 711944"/>
              <a:gd name="connsiteY12" fmla="*/ 28414 h 1141535"/>
              <a:gd name="connsiteX13" fmla="*/ 695624 w 711944"/>
              <a:gd name="connsiteY13" fmla="*/ 143951 h 114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944" h="1141535">
                <a:moveTo>
                  <a:pt x="695624" y="143951"/>
                </a:moveTo>
                <a:cubicBezTo>
                  <a:pt x="676918" y="200619"/>
                  <a:pt x="636205" y="256738"/>
                  <a:pt x="593291" y="368425"/>
                </a:cubicBezTo>
                <a:cubicBezTo>
                  <a:pt x="550377" y="480112"/>
                  <a:pt x="460147" y="764004"/>
                  <a:pt x="438140" y="814071"/>
                </a:cubicBezTo>
                <a:cubicBezTo>
                  <a:pt x="416133" y="864138"/>
                  <a:pt x="455746" y="645166"/>
                  <a:pt x="461248" y="668824"/>
                </a:cubicBezTo>
                <a:cubicBezTo>
                  <a:pt x="466750" y="692482"/>
                  <a:pt x="475552" y="907052"/>
                  <a:pt x="471151" y="956018"/>
                </a:cubicBezTo>
                <a:cubicBezTo>
                  <a:pt x="466750" y="1004984"/>
                  <a:pt x="511864" y="931810"/>
                  <a:pt x="434839" y="962620"/>
                </a:cubicBezTo>
                <a:cubicBezTo>
                  <a:pt x="357814" y="993430"/>
                  <a:pt x="53013" y="1134276"/>
                  <a:pt x="8999" y="1140878"/>
                </a:cubicBezTo>
                <a:cubicBezTo>
                  <a:pt x="-35015" y="1147480"/>
                  <a:pt x="92626" y="1104566"/>
                  <a:pt x="170752" y="1002233"/>
                </a:cubicBezTo>
                <a:cubicBezTo>
                  <a:pt x="248878" y="899900"/>
                  <a:pt x="426036" y="606103"/>
                  <a:pt x="477753" y="526877"/>
                </a:cubicBezTo>
                <a:cubicBezTo>
                  <a:pt x="529470" y="447651"/>
                  <a:pt x="449694" y="612705"/>
                  <a:pt x="481054" y="526877"/>
                </a:cubicBezTo>
                <a:cubicBezTo>
                  <a:pt x="512414" y="441049"/>
                  <a:pt x="642257" y="74078"/>
                  <a:pt x="665915" y="11908"/>
                </a:cubicBezTo>
                <a:cubicBezTo>
                  <a:pt x="689573" y="-50262"/>
                  <a:pt x="616399" y="151104"/>
                  <a:pt x="623001" y="153855"/>
                </a:cubicBezTo>
                <a:cubicBezTo>
                  <a:pt x="629603" y="156606"/>
                  <a:pt x="695075" y="31165"/>
                  <a:pt x="705528" y="28414"/>
                </a:cubicBezTo>
                <a:cubicBezTo>
                  <a:pt x="715981" y="25663"/>
                  <a:pt x="714330" y="87283"/>
                  <a:pt x="695624" y="143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699C9F75-AF75-3D8E-E152-2D09CCE878A7}"/>
              </a:ext>
            </a:extLst>
          </p:cNvPr>
          <p:cNvSpPr/>
          <p:nvPr/>
        </p:nvSpPr>
        <p:spPr>
          <a:xfrm>
            <a:off x="5300693" y="4571156"/>
            <a:ext cx="1323800" cy="673748"/>
          </a:xfrm>
          <a:custGeom>
            <a:avLst/>
            <a:gdLst>
              <a:gd name="connsiteX0" fmla="*/ 10750 w 1323800"/>
              <a:gd name="connsiteY0" fmla="*/ 844 h 673748"/>
              <a:gd name="connsiteX1" fmla="*/ 509213 w 1323800"/>
              <a:gd name="connsiteY1" fmla="*/ 340856 h 673748"/>
              <a:gd name="connsiteX2" fmla="*/ 466299 w 1323800"/>
              <a:gd name="connsiteY2" fmla="*/ 334253 h 673748"/>
              <a:gd name="connsiteX3" fmla="*/ 803010 w 1323800"/>
              <a:gd name="connsiteY3" fmla="*/ 307845 h 673748"/>
              <a:gd name="connsiteX4" fmla="*/ 1116612 w 1323800"/>
              <a:gd name="connsiteY4" fmla="*/ 222017 h 673748"/>
              <a:gd name="connsiteX5" fmla="*/ 1030784 w 1323800"/>
              <a:gd name="connsiteY5" fmla="*/ 251726 h 673748"/>
              <a:gd name="connsiteX6" fmla="*/ 1113311 w 1323800"/>
              <a:gd name="connsiteY6" fmla="*/ 198909 h 673748"/>
              <a:gd name="connsiteX7" fmla="*/ 1304774 w 1323800"/>
              <a:gd name="connsiteY7" fmla="*/ 558727 h 673748"/>
              <a:gd name="connsiteX8" fmla="*/ 1275064 w 1323800"/>
              <a:gd name="connsiteY8" fmla="*/ 532318 h 673748"/>
              <a:gd name="connsiteX9" fmla="*/ 935053 w 1323800"/>
              <a:gd name="connsiteY9" fmla="*/ 670964 h 673748"/>
              <a:gd name="connsiteX10" fmla="*/ 1176032 w 1323800"/>
              <a:gd name="connsiteY10" fmla="*/ 628050 h 673748"/>
              <a:gd name="connsiteX11" fmla="*/ 529020 w 1323800"/>
              <a:gd name="connsiteY11" fmla="*/ 664362 h 673748"/>
              <a:gd name="connsiteX12" fmla="*/ 591740 w 1323800"/>
              <a:gd name="connsiteY12" fmla="*/ 591738 h 673748"/>
              <a:gd name="connsiteX13" fmla="*/ 363965 w 1323800"/>
              <a:gd name="connsiteY13" fmla="*/ 403576 h 673748"/>
              <a:gd name="connsiteX14" fmla="*/ 453095 w 1323800"/>
              <a:gd name="connsiteY14" fmla="*/ 453092 h 673748"/>
              <a:gd name="connsiteX15" fmla="*/ 159298 w 1323800"/>
              <a:gd name="connsiteY15" fmla="*/ 274834 h 673748"/>
              <a:gd name="connsiteX16" fmla="*/ 76771 w 1323800"/>
              <a:gd name="connsiteY16" fmla="*/ 192307 h 673748"/>
              <a:gd name="connsiteX17" fmla="*/ 159298 w 1323800"/>
              <a:gd name="connsiteY17" fmla="*/ 241823 h 673748"/>
              <a:gd name="connsiteX18" fmla="*/ 10750 w 1323800"/>
              <a:gd name="connsiteY18" fmla="*/ 844 h 6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23800" h="673748">
                <a:moveTo>
                  <a:pt x="10750" y="844"/>
                </a:moveTo>
                <a:cubicBezTo>
                  <a:pt x="69069" y="17350"/>
                  <a:pt x="433288" y="285288"/>
                  <a:pt x="509213" y="340856"/>
                </a:cubicBezTo>
                <a:cubicBezTo>
                  <a:pt x="585138" y="396424"/>
                  <a:pt x="417333" y="339755"/>
                  <a:pt x="466299" y="334253"/>
                </a:cubicBezTo>
                <a:cubicBezTo>
                  <a:pt x="515265" y="328751"/>
                  <a:pt x="694625" y="326551"/>
                  <a:pt x="803010" y="307845"/>
                </a:cubicBezTo>
                <a:cubicBezTo>
                  <a:pt x="911395" y="289139"/>
                  <a:pt x="1078650" y="231370"/>
                  <a:pt x="1116612" y="222017"/>
                </a:cubicBezTo>
                <a:cubicBezTo>
                  <a:pt x="1154574" y="212664"/>
                  <a:pt x="1031334" y="255577"/>
                  <a:pt x="1030784" y="251726"/>
                </a:cubicBezTo>
                <a:cubicBezTo>
                  <a:pt x="1030234" y="247875"/>
                  <a:pt x="1067646" y="147742"/>
                  <a:pt x="1113311" y="198909"/>
                </a:cubicBezTo>
                <a:cubicBezTo>
                  <a:pt x="1158976" y="250076"/>
                  <a:pt x="1277815" y="503159"/>
                  <a:pt x="1304774" y="558727"/>
                </a:cubicBezTo>
                <a:cubicBezTo>
                  <a:pt x="1331733" y="614295"/>
                  <a:pt x="1336684" y="513612"/>
                  <a:pt x="1275064" y="532318"/>
                </a:cubicBezTo>
                <a:cubicBezTo>
                  <a:pt x="1213444" y="551024"/>
                  <a:pt x="951558" y="655009"/>
                  <a:pt x="935053" y="670964"/>
                </a:cubicBezTo>
                <a:cubicBezTo>
                  <a:pt x="918548" y="686919"/>
                  <a:pt x="1243704" y="629150"/>
                  <a:pt x="1176032" y="628050"/>
                </a:cubicBezTo>
                <a:cubicBezTo>
                  <a:pt x="1108360" y="626950"/>
                  <a:pt x="626402" y="670414"/>
                  <a:pt x="529020" y="664362"/>
                </a:cubicBezTo>
                <a:cubicBezTo>
                  <a:pt x="431638" y="658310"/>
                  <a:pt x="619249" y="635202"/>
                  <a:pt x="591740" y="591738"/>
                </a:cubicBezTo>
                <a:cubicBezTo>
                  <a:pt x="564231" y="548274"/>
                  <a:pt x="387072" y="426684"/>
                  <a:pt x="363965" y="403576"/>
                </a:cubicBezTo>
                <a:cubicBezTo>
                  <a:pt x="340858" y="380468"/>
                  <a:pt x="487206" y="474549"/>
                  <a:pt x="453095" y="453092"/>
                </a:cubicBezTo>
                <a:cubicBezTo>
                  <a:pt x="418984" y="431635"/>
                  <a:pt x="222019" y="318298"/>
                  <a:pt x="159298" y="274834"/>
                </a:cubicBezTo>
                <a:cubicBezTo>
                  <a:pt x="96577" y="231370"/>
                  <a:pt x="76771" y="197809"/>
                  <a:pt x="76771" y="192307"/>
                </a:cubicBezTo>
                <a:cubicBezTo>
                  <a:pt x="76771" y="186805"/>
                  <a:pt x="168651" y="268782"/>
                  <a:pt x="159298" y="241823"/>
                </a:cubicBezTo>
                <a:cubicBezTo>
                  <a:pt x="149945" y="214864"/>
                  <a:pt x="-47569" y="-15662"/>
                  <a:pt x="10750" y="8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BBFE57A6-FBF8-BC2C-C1AA-EA1A5509365B}"/>
              </a:ext>
            </a:extLst>
          </p:cNvPr>
          <p:cNvSpPr/>
          <p:nvPr/>
        </p:nvSpPr>
        <p:spPr>
          <a:xfrm>
            <a:off x="5016324" y="4519180"/>
            <a:ext cx="566758" cy="1568018"/>
          </a:xfrm>
          <a:custGeom>
            <a:avLst/>
            <a:gdLst>
              <a:gd name="connsiteX0" fmla="*/ 275312 w 566758"/>
              <a:gd name="connsiteY0" fmla="*/ 3 h 1568018"/>
              <a:gd name="connsiteX1" fmla="*/ 555904 w 566758"/>
              <a:gd name="connsiteY1" fmla="*/ 300401 h 1568018"/>
              <a:gd name="connsiteX2" fmla="*/ 506388 w 566758"/>
              <a:gd name="connsiteY2" fmla="*/ 264089 h 1568018"/>
              <a:gd name="connsiteX3" fmla="*/ 479979 w 566758"/>
              <a:gd name="connsiteY3" fmla="*/ 505068 h 1568018"/>
              <a:gd name="connsiteX4" fmla="*/ 483280 w 566758"/>
              <a:gd name="connsiteY4" fmla="*/ 462154 h 1568018"/>
              <a:gd name="connsiteX5" fmla="*/ 509689 w 566758"/>
              <a:gd name="connsiteY5" fmla="*/ 878091 h 1568018"/>
              <a:gd name="connsiteX6" fmla="*/ 512990 w 566758"/>
              <a:gd name="connsiteY6" fmla="*/ 838478 h 1568018"/>
              <a:gd name="connsiteX7" fmla="*/ 417259 w 566758"/>
              <a:gd name="connsiteY7" fmla="*/ 1254414 h 1568018"/>
              <a:gd name="connsiteX8" fmla="*/ 453571 w 566758"/>
              <a:gd name="connsiteY8" fmla="*/ 1135575 h 1568018"/>
              <a:gd name="connsiteX9" fmla="*/ 318226 w 566758"/>
              <a:gd name="connsiteY9" fmla="*/ 1561415 h 1568018"/>
              <a:gd name="connsiteX10" fmla="*/ 308323 w 566758"/>
              <a:gd name="connsiteY10" fmla="*/ 1402963 h 1568018"/>
              <a:gd name="connsiteX11" fmla="*/ 219194 w 566758"/>
              <a:gd name="connsiteY11" fmla="*/ 1515200 h 1568018"/>
              <a:gd name="connsiteX12" fmla="*/ 169677 w 566758"/>
              <a:gd name="connsiteY12" fmla="*/ 1376554 h 1568018"/>
              <a:gd name="connsiteX13" fmla="*/ 7924 w 566758"/>
              <a:gd name="connsiteY13" fmla="*/ 1112468 h 1568018"/>
              <a:gd name="connsiteX14" fmla="*/ 40935 w 566758"/>
              <a:gd name="connsiteY14" fmla="*/ 1115769 h 1568018"/>
              <a:gd name="connsiteX15" fmla="*/ 179581 w 566758"/>
              <a:gd name="connsiteY15" fmla="*/ 821972 h 1568018"/>
              <a:gd name="connsiteX16" fmla="*/ 196086 w 566758"/>
              <a:gd name="connsiteY16" fmla="*/ 722940 h 1568018"/>
              <a:gd name="connsiteX17" fmla="*/ 222495 w 566758"/>
              <a:gd name="connsiteY17" fmla="*/ 755951 h 1568018"/>
              <a:gd name="connsiteX18" fmla="*/ 351237 w 566758"/>
              <a:gd name="connsiteY18" fmla="*/ 528176 h 1568018"/>
              <a:gd name="connsiteX19" fmla="*/ 298420 w 566758"/>
              <a:gd name="connsiteY19" fmla="*/ 330111 h 1568018"/>
              <a:gd name="connsiteX20" fmla="*/ 314925 w 566758"/>
              <a:gd name="connsiteY20" fmla="*/ 307003 h 1568018"/>
              <a:gd name="connsiteX21" fmla="*/ 275312 w 566758"/>
              <a:gd name="connsiteY21" fmla="*/ 3 h 156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6758" h="1568018">
                <a:moveTo>
                  <a:pt x="275312" y="3"/>
                </a:moveTo>
                <a:cubicBezTo>
                  <a:pt x="315475" y="-1097"/>
                  <a:pt x="517391" y="256387"/>
                  <a:pt x="555904" y="300401"/>
                </a:cubicBezTo>
                <a:cubicBezTo>
                  <a:pt x="594417" y="344415"/>
                  <a:pt x="519042" y="229978"/>
                  <a:pt x="506388" y="264089"/>
                </a:cubicBezTo>
                <a:cubicBezTo>
                  <a:pt x="493734" y="298200"/>
                  <a:pt x="483830" y="472057"/>
                  <a:pt x="479979" y="505068"/>
                </a:cubicBezTo>
                <a:cubicBezTo>
                  <a:pt x="476128" y="538079"/>
                  <a:pt x="478328" y="399984"/>
                  <a:pt x="483280" y="462154"/>
                </a:cubicBezTo>
                <a:cubicBezTo>
                  <a:pt x="488232" y="524324"/>
                  <a:pt x="504737" y="815370"/>
                  <a:pt x="509689" y="878091"/>
                </a:cubicBezTo>
                <a:cubicBezTo>
                  <a:pt x="514641" y="940812"/>
                  <a:pt x="528395" y="775758"/>
                  <a:pt x="512990" y="838478"/>
                </a:cubicBezTo>
                <a:cubicBezTo>
                  <a:pt x="497585" y="901198"/>
                  <a:pt x="427162" y="1204898"/>
                  <a:pt x="417259" y="1254414"/>
                </a:cubicBezTo>
                <a:cubicBezTo>
                  <a:pt x="407356" y="1303930"/>
                  <a:pt x="470076" y="1084408"/>
                  <a:pt x="453571" y="1135575"/>
                </a:cubicBezTo>
                <a:cubicBezTo>
                  <a:pt x="437066" y="1186742"/>
                  <a:pt x="342434" y="1516850"/>
                  <a:pt x="318226" y="1561415"/>
                </a:cubicBezTo>
                <a:cubicBezTo>
                  <a:pt x="294018" y="1605980"/>
                  <a:pt x="324828" y="1410665"/>
                  <a:pt x="308323" y="1402963"/>
                </a:cubicBezTo>
                <a:cubicBezTo>
                  <a:pt x="291818" y="1395261"/>
                  <a:pt x="242302" y="1519601"/>
                  <a:pt x="219194" y="1515200"/>
                </a:cubicBezTo>
                <a:cubicBezTo>
                  <a:pt x="196086" y="1510799"/>
                  <a:pt x="204889" y="1443676"/>
                  <a:pt x="169677" y="1376554"/>
                </a:cubicBezTo>
                <a:cubicBezTo>
                  <a:pt x="134465" y="1309432"/>
                  <a:pt x="29381" y="1155932"/>
                  <a:pt x="7924" y="1112468"/>
                </a:cubicBezTo>
                <a:cubicBezTo>
                  <a:pt x="-13533" y="1069004"/>
                  <a:pt x="12326" y="1164185"/>
                  <a:pt x="40935" y="1115769"/>
                </a:cubicBezTo>
                <a:cubicBezTo>
                  <a:pt x="69544" y="1067353"/>
                  <a:pt x="153723" y="887443"/>
                  <a:pt x="179581" y="821972"/>
                </a:cubicBezTo>
                <a:cubicBezTo>
                  <a:pt x="205439" y="756501"/>
                  <a:pt x="188934" y="733943"/>
                  <a:pt x="196086" y="722940"/>
                </a:cubicBezTo>
                <a:cubicBezTo>
                  <a:pt x="203238" y="711937"/>
                  <a:pt x="196637" y="788412"/>
                  <a:pt x="222495" y="755951"/>
                </a:cubicBezTo>
                <a:cubicBezTo>
                  <a:pt x="248353" y="723490"/>
                  <a:pt x="338583" y="599149"/>
                  <a:pt x="351237" y="528176"/>
                </a:cubicBezTo>
                <a:cubicBezTo>
                  <a:pt x="363891" y="457203"/>
                  <a:pt x="304472" y="366973"/>
                  <a:pt x="298420" y="330111"/>
                </a:cubicBezTo>
                <a:cubicBezTo>
                  <a:pt x="292368" y="293249"/>
                  <a:pt x="315475" y="355419"/>
                  <a:pt x="314925" y="307003"/>
                </a:cubicBezTo>
                <a:cubicBezTo>
                  <a:pt x="314375" y="258587"/>
                  <a:pt x="235149" y="1103"/>
                  <a:pt x="275312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0414C4A5-2F9A-B590-3199-6770FF262150}"/>
              </a:ext>
            </a:extLst>
          </p:cNvPr>
          <p:cNvSpPr/>
          <p:nvPr/>
        </p:nvSpPr>
        <p:spPr>
          <a:xfrm>
            <a:off x="5008295" y="4552137"/>
            <a:ext cx="474827" cy="1516747"/>
          </a:xfrm>
          <a:custGeom>
            <a:avLst/>
            <a:gdLst>
              <a:gd name="connsiteX0" fmla="*/ 316352 w 474827"/>
              <a:gd name="connsiteY0" fmla="*/ 57 h 1516747"/>
              <a:gd name="connsiteX1" fmla="*/ 468202 w 474827"/>
              <a:gd name="connsiteY1" fmla="*/ 244337 h 1516747"/>
              <a:gd name="connsiteX2" fmla="*/ 445094 w 474827"/>
              <a:gd name="connsiteY2" fmla="*/ 231132 h 1516747"/>
              <a:gd name="connsiteX3" fmla="*/ 421987 w 474827"/>
              <a:gd name="connsiteY3" fmla="*/ 551337 h 1516747"/>
              <a:gd name="connsiteX4" fmla="*/ 415384 w 474827"/>
              <a:gd name="connsiteY4" fmla="*/ 482015 h 1516747"/>
              <a:gd name="connsiteX5" fmla="*/ 405481 w 474827"/>
              <a:gd name="connsiteY5" fmla="*/ 855037 h 1516747"/>
              <a:gd name="connsiteX6" fmla="*/ 412083 w 474827"/>
              <a:gd name="connsiteY6" fmla="*/ 670176 h 1516747"/>
              <a:gd name="connsiteX7" fmla="*/ 329556 w 474827"/>
              <a:gd name="connsiteY7" fmla="*/ 1033295 h 1516747"/>
              <a:gd name="connsiteX8" fmla="*/ 316352 w 474827"/>
              <a:gd name="connsiteY8" fmla="*/ 977177 h 1516747"/>
              <a:gd name="connsiteX9" fmla="*/ 233825 w 474827"/>
              <a:gd name="connsiteY9" fmla="*/ 1495447 h 1516747"/>
              <a:gd name="connsiteX10" fmla="*/ 207416 w 474827"/>
              <a:gd name="connsiteY10" fmla="*/ 1379909 h 1516747"/>
              <a:gd name="connsiteX11" fmla="*/ 2749 w 474827"/>
              <a:gd name="connsiteY11" fmla="*/ 1036597 h 1516747"/>
              <a:gd name="connsiteX12" fmla="*/ 91878 w 474827"/>
              <a:gd name="connsiteY12" fmla="*/ 960672 h 1516747"/>
              <a:gd name="connsiteX13" fmla="*/ 128190 w 474827"/>
              <a:gd name="connsiteY13" fmla="*/ 950768 h 1516747"/>
              <a:gd name="connsiteX14" fmla="*/ 316352 w 474827"/>
              <a:gd name="connsiteY14" fmla="*/ 531531 h 1516747"/>
              <a:gd name="connsiteX15" fmla="*/ 319653 w 474827"/>
              <a:gd name="connsiteY15" fmla="*/ 567843 h 1516747"/>
              <a:gd name="connsiteX16" fmla="*/ 273438 w 474827"/>
              <a:gd name="connsiteY16" fmla="*/ 247638 h 1516747"/>
              <a:gd name="connsiteX17" fmla="*/ 306449 w 474827"/>
              <a:gd name="connsiteY17" fmla="*/ 270745 h 1516747"/>
              <a:gd name="connsiteX18" fmla="*/ 316352 w 474827"/>
              <a:gd name="connsiteY18" fmla="*/ 57 h 151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74827" h="1516747">
                <a:moveTo>
                  <a:pt x="316352" y="57"/>
                </a:moveTo>
                <a:cubicBezTo>
                  <a:pt x="343311" y="-4344"/>
                  <a:pt x="468202" y="244337"/>
                  <a:pt x="468202" y="244337"/>
                </a:cubicBezTo>
                <a:cubicBezTo>
                  <a:pt x="489659" y="282849"/>
                  <a:pt x="452796" y="179965"/>
                  <a:pt x="445094" y="231132"/>
                </a:cubicBezTo>
                <a:cubicBezTo>
                  <a:pt x="437392" y="282299"/>
                  <a:pt x="426939" y="509523"/>
                  <a:pt x="421987" y="551337"/>
                </a:cubicBezTo>
                <a:cubicBezTo>
                  <a:pt x="417035" y="593151"/>
                  <a:pt x="418135" y="431398"/>
                  <a:pt x="415384" y="482015"/>
                </a:cubicBezTo>
                <a:cubicBezTo>
                  <a:pt x="412633" y="532632"/>
                  <a:pt x="406031" y="823677"/>
                  <a:pt x="405481" y="855037"/>
                </a:cubicBezTo>
                <a:cubicBezTo>
                  <a:pt x="404931" y="886397"/>
                  <a:pt x="424737" y="640466"/>
                  <a:pt x="412083" y="670176"/>
                </a:cubicBezTo>
                <a:cubicBezTo>
                  <a:pt x="399429" y="699886"/>
                  <a:pt x="345511" y="982128"/>
                  <a:pt x="329556" y="1033295"/>
                </a:cubicBezTo>
                <a:cubicBezTo>
                  <a:pt x="313601" y="1084462"/>
                  <a:pt x="332307" y="900152"/>
                  <a:pt x="316352" y="977177"/>
                </a:cubicBezTo>
                <a:cubicBezTo>
                  <a:pt x="300397" y="1054202"/>
                  <a:pt x="251981" y="1428325"/>
                  <a:pt x="233825" y="1495447"/>
                </a:cubicBezTo>
                <a:cubicBezTo>
                  <a:pt x="215669" y="1562569"/>
                  <a:pt x="245929" y="1456384"/>
                  <a:pt x="207416" y="1379909"/>
                </a:cubicBezTo>
                <a:cubicBezTo>
                  <a:pt x="168903" y="1303434"/>
                  <a:pt x="22005" y="1106470"/>
                  <a:pt x="2749" y="1036597"/>
                </a:cubicBezTo>
                <a:cubicBezTo>
                  <a:pt x="-16507" y="966724"/>
                  <a:pt x="70971" y="974977"/>
                  <a:pt x="91878" y="960672"/>
                </a:cubicBezTo>
                <a:cubicBezTo>
                  <a:pt x="112785" y="946367"/>
                  <a:pt x="90778" y="1022291"/>
                  <a:pt x="128190" y="950768"/>
                </a:cubicBezTo>
                <a:cubicBezTo>
                  <a:pt x="165602" y="879245"/>
                  <a:pt x="284442" y="595352"/>
                  <a:pt x="316352" y="531531"/>
                </a:cubicBezTo>
                <a:cubicBezTo>
                  <a:pt x="348262" y="467710"/>
                  <a:pt x="326805" y="615159"/>
                  <a:pt x="319653" y="567843"/>
                </a:cubicBezTo>
                <a:cubicBezTo>
                  <a:pt x="312501" y="520527"/>
                  <a:pt x="275639" y="297154"/>
                  <a:pt x="273438" y="247638"/>
                </a:cubicBezTo>
                <a:cubicBezTo>
                  <a:pt x="271237" y="198122"/>
                  <a:pt x="302047" y="308157"/>
                  <a:pt x="306449" y="270745"/>
                </a:cubicBezTo>
                <a:cubicBezTo>
                  <a:pt x="310851" y="233333"/>
                  <a:pt x="289393" y="4458"/>
                  <a:pt x="316352" y="5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669F86B9-BE1F-997C-49A5-3C0C9C35B2D9}"/>
              </a:ext>
            </a:extLst>
          </p:cNvPr>
          <p:cNvSpPr/>
          <p:nvPr/>
        </p:nvSpPr>
        <p:spPr>
          <a:xfrm>
            <a:off x="5214180" y="5706378"/>
            <a:ext cx="466315" cy="1146576"/>
          </a:xfrm>
          <a:custGeom>
            <a:avLst/>
            <a:gdLst>
              <a:gd name="connsiteX0" fmla="*/ 226005 w 466315"/>
              <a:gd name="connsiteY0" fmla="*/ 159647 h 1146576"/>
              <a:gd name="connsiteX1" fmla="*/ 117069 w 466315"/>
              <a:gd name="connsiteY1" fmla="*/ 341206 h 1146576"/>
              <a:gd name="connsiteX2" fmla="*/ 189693 w 466315"/>
              <a:gd name="connsiteY2" fmla="*/ 328002 h 1146576"/>
              <a:gd name="connsiteX3" fmla="*/ 156682 w 466315"/>
              <a:gd name="connsiteY3" fmla="*/ 403927 h 1146576"/>
              <a:gd name="connsiteX4" fmla="*/ 252414 w 466315"/>
              <a:gd name="connsiteY4" fmla="*/ 595390 h 1146576"/>
              <a:gd name="connsiteX5" fmla="*/ 268919 w 466315"/>
              <a:gd name="connsiteY5" fmla="*/ 535970 h 1146576"/>
              <a:gd name="connsiteX6" fmla="*/ 334941 w 466315"/>
              <a:gd name="connsiteY6" fmla="*/ 664712 h 1146576"/>
              <a:gd name="connsiteX7" fmla="*/ 298629 w 466315"/>
              <a:gd name="connsiteY7" fmla="*/ 674616 h 1146576"/>
              <a:gd name="connsiteX8" fmla="*/ 397661 w 466315"/>
              <a:gd name="connsiteY8" fmla="*/ 1001423 h 1146576"/>
              <a:gd name="connsiteX9" fmla="*/ 443876 w 466315"/>
              <a:gd name="connsiteY9" fmla="*/ 1113660 h 1146576"/>
              <a:gd name="connsiteX10" fmla="*/ 24639 w 466315"/>
              <a:gd name="connsiteY10" fmla="*/ 430335 h 1146576"/>
              <a:gd name="connsiteX11" fmla="*/ 54349 w 466315"/>
              <a:gd name="connsiteY11" fmla="*/ 1195 h 1146576"/>
              <a:gd name="connsiteX12" fmla="*/ 97263 w 466315"/>
              <a:gd name="connsiteY12" fmla="*/ 298292 h 1146576"/>
              <a:gd name="connsiteX13" fmla="*/ 226005 w 466315"/>
              <a:gd name="connsiteY13" fmla="*/ 159647 h 11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315" h="1146576">
                <a:moveTo>
                  <a:pt x="226005" y="159647"/>
                </a:moveTo>
                <a:cubicBezTo>
                  <a:pt x="229306" y="166799"/>
                  <a:pt x="123121" y="313147"/>
                  <a:pt x="117069" y="341206"/>
                </a:cubicBezTo>
                <a:cubicBezTo>
                  <a:pt x="111017" y="369265"/>
                  <a:pt x="183091" y="317549"/>
                  <a:pt x="189693" y="328002"/>
                </a:cubicBezTo>
                <a:cubicBezTo>
                  <a:pt x="196295" y="338455"/>
                  <a:pt x="146229" y="359362"/>
                  <a:pt x="156682" y="403927"/>
                </a:cubicBezTo>
                <a:cubicBezTo>
                  <a:pt x="167135" y="448492"/>
                  <a:pt x="233708" y="573383"/>
                  <a:pt x="252414" y="595390"/>
                </a:cubicBezTo>
                <a:cubicBezTo>
                  <a:pt x="271120" y="617397"/>
                  <a:pt x="255165" y="524416"/>
                  <a:pt x="268919" y="535970"/>
                </a:cubicBezTo>
                <a:cubicBezTo>
                  <a:pt x="282673" y="547524"/>
                  <a:pt x="329989" y="641604"/>
                  <a:pt x="334941" y="664712"/>
                </a:cubicBezTo>
                <a:cubicBezTo>
                  <a:pt x="339893" y="687820"/>
                  <a:pt x="288176" y="618498"/>
                  <a:pt x="298629" y="674616"/>
                </a:cubicBezTo>
                <a:cubicBezTo>
                  <a:pt x="309082" y="730734"/>
                  <a:pt x="373453" y="928249"/>
                  <a:pt x="397661" y="1001423"/>
                </a:cubicBezTo>
                <a:cubicBezTo>
                  <a:pt x="421869" y="1074597"/>
                  <a:pt x="506046" y="1208841"/>
                  <a:pt x="443876" y="1113660"/>
                </a:cubicBezTo>
                <a:cubicBezTo>
                  <a:pt x="381706" y="1018479"/>
                  <a:pt x="89560" y="615746"/>
                  <a:pt x="24639" y="430335"/>
                </a:cubicBezTo>
                <a:cubicBezTo>
                  <a:pt x="-40282" y="244924"/>
                  <a:pt x="42245" y="23202"/>
                  <a:pt x="54349" y="1195"/>
                </a:cubicBezTo>
                <a:cubicBezTo>
                  <a:pt x="66453" y="-20812"/>
                  <a:pt x="67553" y="268032"/>
                  <a:pt x="97263" y="298292"/>
                </a:cubicBezTo>
                <a:cubicBezTo>
                  <a:pt x="126973" y="328552"/>
                  <a:pt x="222704" y="152495"/>
                  <a:pt x="226005" y="1596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F7152128-DB6E-49C6-C806-6D582CDB5A4B}"/>
              </a:ext>
            </a:extLst>
          </p:cNvPr>
          <p:cNvSpPr/>
          <p:nvPr/>
        </p:nvSpPr>
        <p:spPr>
          <a:xfrm>
            <a:off x="6006298" y="2875686"/>
            <a:ext cx="731057" cy="366204"/>
          </a:xfrm>
          <a:custGeom>
            <a:avLst/>
            <a:gdLst>
              <a:gd name="connsiteX0" fmla="*/ 658027 w 731057"/>
              <a:gd name="connsiteY0" fmla="*/ 13564 h 366204"/>
              <a:gd name="connsiteX1" fmla="*/ 508802 w 731057"/>
              <a:gd name="connsiteY1" fmla="*/ 165964 h 366204"/>
              <a:gd name="connsiteX2" fmla="*/ 604052 w 731057"/>
              <a:gd name="connsiteY2" fmla="*/ 134214 h 366204"/>
              <a:gd name="connsiteX3" fmla="*/ 384977 w 731057"/>
              <a:gd name="connsiteY3" fmla="*/ 232639 h 366204"/>
              <a:gd name="connsiteX4" fmla="*/ 340527 w 731057"/>
              <a:gd name="connsiteY4" fmla="*/ 251689 h 366204"/>
              <a:gd name="connsiteX5" fmla="*/ 54777 w 731057"/>
              <a:gd name="connsiteY5" fmla="*/ 172314 h 366204"/>
              <a:gd name="connsiteX6" fmla="*/ 127802 w 731057"/>
              <a:gd name="connsiteY6" fmla="*/ 185014 h 366204"/>
              <a:gd name="connsiteX7" fmla="*/ 802 w 731057"/>
              <a:gd name="connsiteY7" fmla="*/ 248514 h 366204"/>
              <a:gd name="connsiteX8" fmla="*/ 200827 w 731057"/>
              <a:gd name="connsiteY8" fmla="*/ 235814 h 366204"/>
              <a:gd name="connsiteX9" fmla="*/ 207177 w 731057"/>
              <a:gd name="connsiteY9" fmla="*/ 302489 h 366204"/>
              <a:gd name="connsiteX10" fmla="*/ 461177 w 731057"/>
              <a:gd name="connsiteY10" fmla="*/ 308839 h 366204"/>
              <a:gd name="connsiteX11" fmla="*/ 350052 w 731057"/>
              <a:gd name="connsiteY11" fmla="*/ 365989 h 366204"/>
              <a:gd name="connsiteX12" fmla="*/ 562777 w 731057"/>
              <a:gd name="connsiteY12" fmla="*/ 327889 h 366204"/>
              <a:gd name="connsiteX13" fmla="*/ 569127 w 731057"/>
              <a:gd name="connsiteY13" fmla="*/ 315189 h 366204"/>
              <a:gd name="connsiteX14" fmla="*/ 724702 w 731057"/>
              <a:gd name="connsiteY14" fmla="*/ 73889 h 366204"/>
              <a:gd name="connsiteX15" fmla="*/ 692952 w 731057"/>
              <a:gd name="connsiteY15" fmla="*/ 73889 h 366204"/>
              <a:gd name="connsiteX16" fmla="*/ 731052 w 731057"/>
              <a:gd name="connsiteY16" fmla="*/ 13564 h 366204"/>
              <a:gd name="connsiteX17" fmla="*/ 658027 w 731057"/>
              <a:gd name="connsiteY17" fmla="*/ 13564 h 36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1057" h="366204">
                <a:moveTo>
                  <a:pt x="658027" y="13564"/>
                </a:moveTo>
                <a:cubicBezTo>
                  <a:pt x="620985" y="38964"/>
                  <a:pt x="517798" y="145856"/>
                  <a:pt x="508802" y="165964"/>
                </a:cubicBezTo>
                <a:cubicBezTo>
                  <a:pt x="499806" y="186072"/>
                  <a:pt x="624689" y="123102"/>
                  <a:pt x="604052" y="134214"/>
                </a:cubicBezTo>
                <a:cubicBezTo>
                  <a:pt x="583415" y="145326"/>
                  <a:pt x="428898" y="213060"/>
                  <a:pt x="384977" y="232639"/>
                </a:cubicBezTo>
                <a:cubicBezTo>
                  <a:pt x="341056" y="252218"/>
                  <a:pt x="395560" y="261743"/>
                  <a:pt x="340527" y="251689"/>
                </a:cubicBezTo>
                <a:cubicBezTo>
                  <a:pt x="285494" y="241635"/>
                  <a:pt x="90231" y="183427"/>
                  <a:pt x="54777" y="172314"/>
                </a:cubicBezTo>
                <a:cubicBezTo>
                  <a:pt x="19323" y="161202"/>
                  <a:pt x="136798" y="172314"/>
                  <a:pt x="127802" y="185014"/>
                </a:cubicBezTo>
                <a:cubicBezTo>
                  <a:pt x="118806" y="197714"/>
                  <a:pt x="-11369" y="240047"/>
                  <a:pt x="802" y="248514"/>
                </a:cubicBezTo>
                <a:cubicBezTo>
                  <a:pt x="12973" y="256981"/>
                  <a:pt x="166431" y="226818"/>
                  <a:pt x="200827" y="235814"/>
                </a:cubicBezTo>
                <a:cubicBezTo>
                  <a:pt x="235223" y="244810"/>
                  <a:pt x="163785" y="290318"/>
                  <a:pt x="207177" y="302489"/>
                </a:cubicBezTo>
                <a:cubicBezTo>
                  <a:pt x="250569" y="314660"/>
                  <a:pt x="437365" y="298256"/>
                  <a:pt x="461177" y="308839"/>
                </a:cubicBezTo>
                <a:cubicBezTo>
                  <a:pt x="484989" y="319422"/>
                  <a:pt x="333119" y="362814"/>
                  <a:pt x="350052" y="365989"/>
                </a:cubicBezTo>
                <a:cubicBezTo>
                  <a:pt x="366985" y="369164"/>
                  <a:pt x="526264" y="336356"/>
                  <a:pt x="562777" y="327889"/>
                </a:cubicBezTo>
                <a:cubicBezTo>
                  <a:pt x="599289" y="319422"/>
                  <a:pt x="542139" y="357522"/>
                  <a:pt x="569127" y="315189"/>
                </a:cubicBezTo>
                <a:cubicBezTo>
                  <a:pt x="596115" y="272856"/>
                  <a:pt x="704065" y="114105"/>
                  <a:pt x="724702" y="73889"/>
                </a:cubicBezTo>
                <a:cubicBezTo>
                  <a:pt x="745339" y="33673"/>
                  <a:pt x="691894" y="83943"/>
                  <a:pt x="692952" y="73889"/>
                </a:cubicBezTo>
                <a:cubicBezTo>
                  <a:pt x="694010" y="63835"/>
                  <a:pt x="731581" y="22560"/>
                  <a:pt x="731052" y="13564"/>
                </a:cubicBezTo>
                <a:cubicBezTo>
                  <a:pt x="730523" y="4568"/>
                  <a:pt x="695069" y="-11836"/>
                  <a:pt x="658027" y="135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C1F72BD4-C1F6-DC4C-B953-9AB0381D167F}"/>
              </a:ext>
            </a:extLst>
          </p:cNvPr>
          <p:cNvSpPr/>
          <p:nvPr/>
        </p:nvSpPr>
        <p:spPr>
          <a:xfrm>
            <a:off x="6051257" y="2803093"/>
            <a:ext cx="868327" cy="287086"/>
          </a:xfrm>
          <a:custGeom>
            <a:avLst/>
            <a:gdLst>
              <a:gd name="connsiteX0" fmla="*/ 293 w 868327"/>
              <a:gd name="connsiteY0" fmla="*/ 286182 h 287086"/>
              <a:gd name="connsiteX1" fmla="*/ 152693 w 868327"/>
              <a:gd name="connsiteY1" fmla="*/ 32182 h 287086"/>
              <a:gd name="connsiteX2" fmla="*/ 149518 w 868327"/>
              <a:gd name="connsiteY2" fmla="*/ 44882 h 287086"/>
              <a:gd name="connsiteX3" fmla="*/ 409868 w 868327"/>
              <a:gd name="connsiteY3" fmla="*/ 3607 h 287086"/>
              <a:gd name="connsiteX4" fmla="*/ 413043 w 868327"/>
              <a:gd name="connsiteY4" fmla="*/ 6782 h 287086"/>
              <a:gd name="connsiteX5" fmla="*/ 606718 w 868327"/>
              <a:gd name="connsiteY5" fmla="*/ 44882 h 287086"/>
              <a:gd name="connsiteX6" fmla="*/ 867068 w 868327"/>
              <a:gd name="connsiteY6" fmla="*/ 89332 h 287086"/>
              <a:gd name="connsiteX7" fmla="*/ 701968 w 868327"/>
              <a:gd name="connsiteY7" fmla="*/ 105207 h 287086"/>
              <a:gd name="connsiteX8" fmla="*/ 613068 w 868327"/>
              <a:gd name="connsiteY8" fmla="*/ 124257 h 287086"/>
              <a:gd name="connsiteX9" fmla="*/ 594018 w 868327"/>
              <a:gd name="connsiteY9" fmla="*/ 92507 h 287086"/>
              <a:gd name="connsiteX10" fmla="*/ 298743 w 868327"/>
              <a:gd name="connsiteY10" fmla="*/ 67107 h 287086"/>
              <a:gd name="connsiteX11" fmla="*/ 197143 w 868327"/>
              <a:gd name="connsiteY11" fmla="*/ 114732 h 287086"/>
              <a:gd name="connsiteX12" fmla="*/ 293 w 868327"/>
              <a:gd name="connsiteY12" fmla="*/ 286182 h 28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8327" h="287086">
                <a:moveTo>
                  <a:pt x="293" y="286182"/>
                </a:moveTo>
                <a:cubicBezTo>
                  <a:pt x="-7115" y="272424"/>
                  <a:pt x="127822" y="72399"/>
                  <a:pt x="152693" y="32182"/>
                </a:cubicBezTo>
                <a:cubicBezTo>
                  <a:pt x="177564" y="-8035"/>
                  <a:pt x="106656" y="49644"/>
                  <a:pt x="149518" y="44882"/>
                </a:cubicBezTo>
                <a:cubicBezTo>
                  <a:pt x="192381" y="40119"/>
                  <a:pt x="365947" y="9957"/>
                  <a:pt x="409868" y="3607"/>
                </a:cubicBezTo>
                <a:cubicBezTo>
                  <a:pt x="453789" y="-2743"/>
                  <a:pt x="380235" y="-97"/>
                  <a:pt x="413043" y="6782"/>
                </a:cubicBezTo>
                <a:cubicBezTo>
                  <a:pt x="445851" y="13661"/>
                  <a:pt x="531047" y="31124"/>
                  <a:pt x="606718" y="44882"/>
                </a:cubicBezTo>
                <a:cubicBezTo>
                  <a:pt x="682389" y="58640"/>
                  <a:pt x="851193" y="79278"/>
                  <a:pt x="867068" y="89332"/>
                </a:cubicBezTo>
                <a:cubicBezTo>
                  <a:pt x="882943" y="99386"/>
                  <a:pt x="744301" y="99386"/>
                  <a:pt x="701968" y="105207"/>
                </a:cubicBezTo>
                <a:cubicBezTo>
                  <a:pt x="659635" y="111028"/>
                  <a:pt x="631060" y="126374"/>
                  <a:pt x="613068" y="124257"/>
                </a:cubicBezTo>
                <a:cubicBezTo>
                  <a:pt x="595076" y="122140"/>
                  <a:pt x="646405" y="102032"/>
                  <a:pt x="594018" y="92507"/>
                </a:cubicBezTo>
                <a:cubicBezTo>
                  <a:pt x="541631" y="82982"/>
                  <a:pt x="364889" y="63403"/>
                  <a:pt x="298743" y="67107"/>
                </a:cubicBezTo>
                <a:cubicBezTo>
                  <a:pt x="232597" y="70811"/>
                  <a:pt x="241064" y="76632"/>
                  <a:pt x="197143" y="114732"/>
                </a:cubicBezTo>
                <a:cubicBezTo>
                  <a:pt x="153222" y="152832"/>
                  <a:pt x="7701" y="299940"/>
                  <a:pt x="293" y="28618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438A0C78-D5A7-1B30-DC4A-18225E785B77}"/>
              </a:ext>
            </a:extLst>
          </p:cNvPr>
          <p:cNvSpPr/>
          <p:nvPr/>
        </p:nvSpPr>
        <p:spPr>
          <a:xfrm>
            <a:off x="4629149" y="2971675"/>
            <a:ext cx="803743" cy="207967"/>
          </a:xfrm>
          <a:custGeom>
            <a:avLst/>
            <a:gdLst>
              <a:gd name="connsiteX0" fmla="*/ 120651 w 803743"/>
              <a:gd name="connsiteY0" fmla="*/ 155700 h 207967"/>
              <a:gd name="connsiteX1" fmla="*/ 269876 w 803743"/>
              <a:gd name="connsiteY1" fmla="*/ 206500 h 207967"/>
              <a:gd name="connsiteX2" fmla="*/ 422276 w 803743"/>
              <a:gd name="connsiteY2" fmla="*/ 92200 h 207967"/>
              <a:gd name="connsiteX3" fmla="*/ 447676 w 803743"/>
              <a:gd name="connsiteY3" fmla="*/ 89025 h 207967"/>
              <a:gd name="connsiteX4" fmla="*/ 577851 w 803743"/>
              <a:gd name="connsiteY4" fmla="*/ 47750 h 207967"/>
              <a:gd name="connsiteX5" fmla="*/ 755651 w 803743"/>
              <a:gd name="connsiteY5" fmla="*/ 152525 h 207967"/>
              <a:gd name="connsiteX6" fmla="*/ 755651 w 803743"/>
              <a:gd name="connsiteY6" fmla="*/ 206500 h 207967"/>
              <a:gd name="connsiteX7" fmla="*/ 796926 w 803743"/>
              <a:gd name="connsiteY7" fmla="*/ 127125 h 207967"/>
              <a:gd name="connsiteX8" fmla="*/ 593726 w 803743"/>
              <a:gd name="connsiteY8" fmla="*/ 6475 h 207967"/>
              <a:gd name="connsiteX9" fmla="*/ 568326 w 803743"/>
              <a:gd name="connsiteY9" fmla="*/ 16000 h 207967"/>
              <a:gd name="connsiteX10" fmla="*/ 336551 w 803743"/>
              <a:gd name="connsiteY10" fmla="*/ 12825 h 207967"/>
              <a:gd name="connsiteX11" fmla="*/ 381001 w 803743"/>
              <a:gd name="connsiteY11" fmla="*/ 19175 h 207967"/>
              <a:gd name="connsiteX12" fmla="*/ 279401 w 803743"/>
              <a:gd name="connsiteY12" fmla="*/ 79500 h 207967"/>
              <a:gd name="connsiteX13" fmla="*/ 203201 w 803743"/>
              <a:gd name="connsiteY13" fmla="*/ 123950 h 207967"/>
              <a:gd name="connsiteX14" fmla="*/ 1 w 803743"/>
              <a:gd name="connsiteY14" fmla="*/ 79500 h 207967"/>
              <a:gd name="connsiteX15" fmla="*/ 200026 w 803743"/>
              <a:gd name="connsiteY15" fmla="*/ 136650 h 207967"/>
              <a:gd name="connsiteX16" fmla="*/ 120651 w 803743"/>
              <a:gd name="connsiteY16" fmla="*/ 155700 h 20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3743" h="207967">
                <a:moveTo>
                  <a:pt x="120651" y="155700"/>
                </a:moveTo>
                <a:cubicBezTo>
                  <a:pt x="132293" y="167342"/>
                  <a:pt x="219605" y="217083"/>
                  <a:pt x="269876" y="206500"/>
                </a:cubicBezTo>
                <a:cubicBezTo>
                  <a:pt x="320147" y="195917"/>
                  <a:pt x="392643" y="111779"/>
                  <a:pt x="422276" y="92200"/>
                </a:cubicBezTo>
                <a:cubicBezTo>
                  <a:pt x="451909" y="72621"/>
                  <a:pt x="421747" y="96433"/>
                  <a:pt x="447676" y="89025"/>
                </a:cubicBezTo>
                <a:cubicBezTo>
                  <a:pt x="473605" y="81617"/>
                  <a:pt x="526522" y="37167"/>
                  <a:pt x="577851" y="47750"/>
                </a:cubicBezTo>
                <a:cubicBezTo>
                  <a:pt x="629180" y="58333"/>
                  <a:pt x="726018" y="126067"/>
                  <a:pt x="755651" y="152525"/>
                </a:cubicBezTo>
                <a:cubicBezTo>
                  <a:pt x="785284" y="178983"/>
                  <a:pt x="748772" y="210733"/>
                  <a:pt x="755651" y="206500"/>
                </a:cubicBezTo>
                <a:cubicBezTo>
                  <a:pt x="762530" y="202267"/>
                  <a:pt x="823914" y="160463"/>
                  <a:pt x="796926" y="127125"/>
                </a:cubicBezTo>
                <a:cubicBezTo>
                  <a:pt x="769939" y="93787"/>
                  <a:pt x="631826" y="24996"/>
                  <a:pt x="593726" y="6475"/>
                </a:cubicBezTo>
                <a:cubicBezTo>
                  <a:pt x="555626" y="-12046"/>
                  <a:pt x="611188" y="14942"/>
                  <a:pt x="568326" y="16000"/>
                </a:cubicBezTo>
                <a:cubicBezTo>
                  <a:pt x="525464" y="17058"/>
                  <a:pt x="367772" y="12296"/>
                  <a:pt x="336551" y="12825"/>
                </a:cubicBezTo>
                <a:cubicBezTo>
                  <a:pt x="305330" y="13354"/>
                  <a:pt x="390526" y="8062"/>
                  <a:pt x="381001" y="19175"/>
                </a:cubicBezTo>
                <a:cubicBezTo>
                  <a:pt x="371476" y="30287"/>
                  <a:pt x="279401" y="79500"/>
                  <a:pt x="279401" y="79500"/>
                </a:cubicBezTo>
                <a:cubicBezTo>
                  <a:pt x="249768" y="96962"/>
                  <a:pt x="249768" y="123950"/>
                  <a:pt x="203201" y="123950"/>
                </a:cubicBezTo>
                <a:cubicBezTo>
                  <a:pt x="156634" y="123950"/>
                  <a:pt x="530" y="77383"/>
                  <a:pt x="1" y="79500"/>
                </a:cubicBezTo>
                <a:cubicBezTo>
                  <a:pt x="-528" y="81617"/>
                  <a:pt x="176214" y="123950"/>
                  <a:pt x="200026" y="136650"/>
                </a:cubicBezTo>
                <a:cubicBezTo>
                  <a:pt x="223839" y="149350"/>
                  <a:pt x="109009" y="144058"/>
                  <a:pt x="120651" y="15570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A4272989-C716-8EBD-B096-7947DCEE92CF}"/>
              </a:ext>
            </a:extLst>
          </p:cNvPr>
          <p:cNvSpPr/>
          <p:nvPr/>
        </p:nvSpPr>
        <p:spPr>
          <a:xfrm>
            <a:off x="4824757" y="3092327"/>
            <a:ext cx="677635" cy="327297"/>
          </a:xfrm>
          <a:custGeom>
            <a:avLst/>
            <a:gdLst>
              <a:gd name="connsiteX0" fmla="*/ 677518 w 677635"/>
              <a:gd name="connsiteY0" fmla="*/ 35048 h 327297"/>
              <a:gd name="connsiteX1" fmla="*/ 614018 w 677635"/>
              <a:gd name="connsiteY1" fmla="*/ 212848 h 327297"/>
              <a:gd name="connsiteX2" fmla="*/ 652118 w 677635"/>
              <a:gd name="connsiteY2" fmla="*/ 203323 h 327297"/>
              <a:gd name="connsiteX3" fmla="*/ 379068 w 677635"/>
              <a:gd name="connsiteY3" fmla="*/ 320798 h 327297"/>
              <a:gd name="connsiteX4" fmla="*/ 598143 w 677635"/>
              <a:gd name="connsiteY4" fmla="*/ 295398 h 327297"/>
              <a:gd name="connsiteX5" fmla="*/ 334618 w 677635"/>
              <a:gd name="connsiteY5" fmla="*/ 327148 h 327297"/>
              <a:gd name="connsiteX6" fmla="*/ 106018 w 677635"/>
              <a:gd name="connsiteY6" fmla="*/ 279523 h 327297"/>
              <a:gd name="connsiteX7" fmla="*/ 264768 w 677635"/>
              <a:gd name="connsiteY7" fmla="*/ 273173 h 327297"/>
              <a:gd name="connsiteX8" fmla="*/ 20293 w 677635"/>
              <a:gd name="connsiteY8" fmla="*/ 228723 h 327297"/>
              <a:gd name="connsiteX9" fmla="*/ 210793 w 677635"/>
              <a:gd name="connsiteY9" fmla="*/ 228723 h 327297"/>
              <a:gd name="connsiteX10" fmla="*/ 1243 w 677635"/>
              <a:gd name="connsiteY10" fmla="*/ 60448 h 327297"/>
              <a:gd name="connsiteX11" fmla="*/ 121893 w 677635"/>
              <a:gd name="connsiteY11" fmla="*/ 117598 h 327297"/>
              <a:gd name="connsiteX12" fmla="*/ 80618 w 677635"/>
              <a:gd name="connsiteY12" fmla="*/ 12823 h 327297"/>
              <a:gd name="connsiteX13" fmla="*/ 223493 w 677635"/>
              <a:gd name="connsiteY13" fmla="*/ 155698 h 327297"/>
              <a:gd name="connsiteX14" fmla="*/ 277468 w 677635"/>
              <a:gd name="connsiteY14" fmla="*/ 158873 h 327297"/>
              <a:gd name="connsiteX15" fmla="*/ 325093 w 677635"/>
              <a:gd name="connsiteY15" fmla="*/ 146173 h 327297"/>
              <a:gd name="connsiteX16" fmla="*/ 563218 w 677635"/>
              <a:gd name="connsiteY16" fmla="*/ 95373 h 327297"/>
              <a:gd name="connsiteX17" fmla="*/ 582268 w 677635"/>
              <a:gd name="connsiteY17" fmla="*/ 54098 h 327297"/>
              <a:gd name="connsiteX18" fmla="*/ 614018 w 677635"/>
              <a:gd name="connsiteY18" fmla="*/ 123 h 327297"/>
              <a:gd name="connsiteX19" fmla="*/ 594968 w 677635"/>
              <a:gd name="connsiteY19" fmla="*/ 69973 h 327297"/>
              <a:gd name="connsiteX20" fmla="*/ 677518 w 677635"/>
              <a:gd name="connsiteY20" fmla="*/ 35048 h 32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7635" h="327297">
                <a:moveTo>
                  <a:pt x="677518" y="35048"/>
                </a:moveTo>
                <a:cubicBezTo>
                  <a:pt x="680693" y="58861"/>
                  <a:pt x="618251" y="184802"/>
                  <a:pt x="614018" y="212848"/>
                </a:cubicBezTo>
                <a:cubicBezTo>
                  <a:pt x="609785" y="240894"/>
                  <a:pt x="691276" y="185331"/>
                  <a:pt x="652118" y="203323"/>
                </a:cubicBezTo>
                <a:cubicBezTo>
                  <a:pt x="612960" y="221315"/>
                  <a:pt x="388064" y="305452"/>
                  <a:pt x="379068" y="320798"/>
                </a:cubicBezTo>
                <a:cubicBezTo>
                  <a:pt x="370072" y="336144"/>
                  <a:pt x="605551" y="294340"/>
                  <a:pt x="598143" y="295398"/>
                </a:cubicBezTo>
                <a:cubicBezTo>
                  <a:pt x="590735" y="296456"/>
                  <a:pt x="416639" y="329794"/>
                  <a:pt x="334618" y="327148"/>
                </a:cubicBezTo>
                <a:cubicBezTo>
                  <a:pt x="252597" y="324502"/>
                  <a:pt x="117660" y="288519"/>
                  <a:pt x="106018" y="279523"/>
                </a:cubicBezTo>
                <a:cubicBezTo>
                  <a:pt x="94376" y="270527"/>
                  <a:pt x="279056" y="281640"/>
                  <a:pt x="264768" y="273173"/>
                </a:cubicBezTo>
                <a:cubicBezTo>
                  <a:pt x="250480" y="264706"/>
                  <a:pt x="29289" y="236131"/>
                  <a:pt x="20293" y="228723"/>
                </a:cubicBezTo>
                <a:cubicBezTo>
                  <a:pt x="11297" y="221315"/>
                  <a:pt x="213968" y="256769"/>
                  <a:pt x="210793" y="228723"/>
                </a:cubicBezTo>
                <a:cubicBezTo>
                  <a:pt x="207618" y="200677"/>
                  <a:pt x="16060" y="78969"/>
                  <a:pt x="1243" y="60448"/>
                </a:cubicBezTo>
                <a:cubicBezTo>
                  <a:pt x="-13574" y="41927"/>
                  <a:pt x="108664" y="125535"/>
                  <a:pt x="121893" y="117598"/>
                </a:cubicBezTo>
                <a:cubicBezTo>
                  <a:pt x="135122" y="109661"/>
                  <a:pt x="63685" y="6473"/>
                  <a:pt x="80618" y="12823"/>
                </a:cubicBezTo>
                <a:cubicBezTo>
                  <a:pt x="97551" y="19173"/>
                  <a:pt x="190685" y="131356"/>
                  <a:pt x="223493" y="155698"/>
                </a:cubicBezTo>
                <a:cubicBezTo>
                  <a:pt x="256301" y="180040"/>
                  <a:pt x="260535" y="160461"/>
                  <a:pt x="277468" y="158873"/>
                </a:cubicBezTo>
                <a:cubicBezTo>
                  <a:pt x="294401" y="157286"/>
                  <a:pt x="325093" y="146173"/>
                  <a:pt x="325093" y="146173"/>
                </a:cubicBezTo>
                <a:cubicBezTo>
                  <a:pt x="372718" y="135590"/>
                  <a:pt x="520355" y="110719"/>
                  <a:pt x="563218" y="95373"/>
                </a:cubicBezTo>
                <a:cubicBezTo>
                  <a:pt x="606081" y="80027"/>
                  <a:pt x="573801" y="69973"/>
                  <a:pt x="582268" y="54098"/>
                </a:cubicBezTo>
                <a:cubicBezTo>
                  <a:pt x="590735" y="38223"/>
                  <a:pt x="611901" y="-2523"/>
                  <a:pt x="614018" y="123"/>
                </a:cubicBezTo>
                <a:cubicBezTo>
                  <a:pt x="616135" y="2769"/>
                  <a:pt x="584385" y="64681"/>
                  <a:pt x="594968" y="69973"/>
                </a:cubicBezTo>
                <a:cubicBezTo>
                  <a:pt x="605551" y="75265"/>
                  <a:pt x="674343" y="11235"/>
                  <a:pt x="677518" y="350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3EDD9C17-6614-06F7-DF80-49FD48AA60CE}"/>
              </a:ext>
            </a:extLst>
          </p:cNvPr>
          <p:cNvSpPr/>
          <p:nvPr/>
        </p:nvSpPr>
        <p:spPr>
          <a:xfrm>
            <a:off x="5387904" y="2895554"/>
            <a:ext cx="236594" cy="391980"/>
          </a:xfrm>
          <a:custGeom>
            <a:avLst/>
            <a:gdLst>
              <a:gd name="connsiteX0" fmla="*/ 57221 w 236594"/>
              <a:gd name="connsiteY0" fmla="*/ 46 h 391980"/>
              <a:gd name="connsiteX1" fmla="*/ 228671 w 236594"/>
              <a:gd name="connsiteY1" fmla="*/ 193721 h 391980"/>
              <a:gd name="connsiteX2" fmla="*/ 196921 w 236594"/>
              <a:gd name="connsiteY2" fmla="*/ 171496 h 391980"/>
              <a:gd name="connsiteX3" fmla="*/ 98496 w 236594"/>
              <a:gd name="connsiteY3" fmla="*/ 390571 h 391980"/>
              <a:gd name="connsiteX4" fmla="*/ 117546 w 236594"/>
              <a:gd name="connsiteY4" fmla="*/ 257221 h 391980"/>
              <a:gd name="connsiteX5" fmla="*/ 71 w 236594"/>
              <a:gd name="connsiteY5" fmla="*/ 92121 h 391980"/>
              <a:gd name="connsiteX6" fmla="*/ 136596 w 236594"/>
              <a:gd name="connsiteY6" fmla="*/ 190546 h 391980"/>
              <a:gd name="connsiteX7" fmla="*/ 79446 w 236594"/>
              <a:gd name="connsiteY7" fmla="*/ 120696 h 391980"/>
              <a:gd name="connsiteX8" fmla="*/ 161996 w 236594"/>
              <a:gd name="connsiteY8" fmla="*/ 174671 h 391980"/>
              <a:gd name="connsiteX9" fmla="*/ 57221 w 236594"/>
              <a:gd name="connsiteY9" fmla="*/ 46 h 39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6594" h="391980">
                <a:moveTo>
                  <a:pt x="57221" y="46"/>
                </a:moveTo>
                <a:cubicBezTo>
                  <a:pt x="68334" y="3221"/>
                  <a:pt x="205388" y="165146"/>
                  <a:pt x="228671" y="193721"/>
                </a:cubicBezTo>
                <a:cubicBezTo>
                  <a:pt x="251954" y="222296"/>
                  <a:pt x="218617" y="138688"/>
                  <a:pt x="196921" y="171496"/>
                </a:cubicBezTo>
                <a:cubicBezTo>
                  <a:pt x="175225" y="204304"/>
                  <a:pt x="111725" y="376284"/>
                  <a:pt x="98496" y="390571"/>
                </a:cubicBezTo>
                <a:cubicBezTo>
                  <a:pt x="85267" y="404859"/>
                  <a:pt x="133950" y="306963"/>
                  <a:pt x="117546" y="257221"/>
                </a:cubicBezTo>
                <a:cubicBezTo>
                  <a:pt x="101142" y="207479"/>
                  <a:pt x="-3104" y="103234"/>
                  <a:pt x="71" y="92121"/>
                </a:cubicBezTo>
                <a:cubicBezTo>
                  <a:pt x="3246" y="81008"/>
                  <a:pt x="123367" y="185784"/>
                  <a:pt x="136596" y="190546"/>
                </a:cubicBezTo>
                <a:cubicBezTo>
                  <a:pt x="149825" y="195308"/>
                  <a:pt x="75213" y="123342"/>
                  <a:pt x="79446" y="120696"/>
                </a:cubicBezTo>
                <a:cubicBezTo>
                  <a:pt x="83679" y="118050"/>
                  <a:pt x="162525" y="190546"/>
                  <a:pt x="161996" y="174671"/>
                </a:cubicBezTo>
                <a:cubicBezTo>
                  <a:pt x="161467" y="158796"/>
                  <a:pt x="46108" y="-3129"/>
                  <a:pt x="57221" y="4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A5465E51-4DA5-3B63-0DB8-62A3E8D2C550}"/>
              </a:ext>
            </a:extLst>
          </p:cNvPr>
          <p:cNvSpPr/>
          <p:nvPr/>
        </p:nvSpPr>
        <p:spPr>
          <a:xfrm>
            <a:off x="4580710" y="2898728"/>
            <a:ext cx="276899" cy="238182"/>
          </a:xfrm>
          <a:custGeom>
            <a:avLst/>
            <a:gdLst>
              <a:gd name="connsiteX0" fmla="*/ 213540 w 276899"/>
              <a:gd name="connsiteY0" fmla="*/ 47 h 238182"/>
              <a:gd name="connsiteX1" fmla="*/ 159565 w 276899"/>
              <a:gd name="connsiteY1" fmla="*/ 95297 h 238182"/>
              <a:gd name="connsiteX2" fmla="*/ 235765 w 276899"/>
              <a:gd name="connsiteY2" fmla="*/ 88947 h 238182"/>
              <a:gd name="connsiteX3" fmla="*/ 178615 w 276899"/>
              <a:gd name="connsiteY3" fmla="*/ 142922 h 238182"/>
              <a:gd name="connsiteX4" fmla="*/ 223065 w 276899"/>
              <a:gd name="connsiteY4" fmla="*/ 136572 h 238182"/>
              <a:gd name="connsiteX5" fmla="*/ 273865 w 276899"/>
              <a:gd name="connsiteY5" fmla="*/ 181022 h 238182"/>
              <a:gd name="connsiteX6" fmla="*/ 127815 w 276899"/>
              <a:gd name="connsiteY6" fmla="*/ 152447 h 238182"/>
              <a:gd name="connsiteX7" fmla="*/ 270690 w 276899"/>
              <a:gd name="connsiteY7" fmla="*/ 238172 h 238182"/>
              <a:gd name="connsiteX8" fmla="*/ 83365 w 276899"/>
              <a:gd name="connsiteY8" fmla="*/ 146097 h 238182"/>
              <a:gd name="connsiteX9" fmla="*/ 80190 w 276899"/>
              <a:gd name="connsiteY9" fmla="*/ 117522 h 238182"/>
              <a:gd name="connsiteX10" fmla="*/ 99240 w 276899"/>
              <a:gd name="connsiteY10" fmla="*/ 130222 h 238182"/>
              <a:gd name="connsiteX11" fmla="*/ 111940 w 276899"/>
              <a:gd name="connsiteY11" fmla="*/ 104822 h 238182"/>
              <a:gd name="connsiteX12" fmla="*/ 815 w 276899"/>
              <a:gd name="connsiteY12" fmla="*/ 82597 h 238182"/>
              <a:gd name="connsiteX13" fmla="*/ 213540 w 276899"/>
              <a:gd name="connsiteY13" fmla="*/ 47 h 23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6899" h="238182">
                <a:moveTo>
                  <a:pt x="213540" y="47"/>
                </a:moveTo>
                <a:cubicBezTo>
                  <a:pt x="239998" y="2164"/>
                  <a:pt x="155861" y="80480"/>
                  <a:pt x="159565" y="95297"/>
                </a:cubicBezTo>
                <a:cubicBezTo>
                  <a:pt x="163269" y="110114"/>
                  <a:pt x="232590" y="81009"/>
                  <a:pt x="235765" y="88947"/>
                </a:cubicBezTo>
                <a:cubicBezTo>
                  <a:pt x="238940" y="96885"/>
                  <a:pt x="180732" y="134985"/>
                  <a:pt x="178615" y="142922"/>
                </a:cubicBezTo>
                <a:cubicBezTo>
                  <a:pt x="176498" y="150859"/>
                  <a:pt x="207190" y="130222"/>
                  <a:pt x="223065" y="136572"/>
                </a:cubicBezTo>
                <a:cubicBezTo>
                  <a:pt x="238940" y="142922"/>
                  <a:pt x="289740" y="178376"/>
                  <a:pt x="273865" y="181022"/>
                </a:cubicBezTo>
                <a:cubicBezTo>
                  <a:pt x="257990" y="183668"/>
                  <a:pt x="128344" y="142922"/>
                  <a:pt x="127815" y="152447"/>
                </a:cubicBezTo>
                <a:cubicBezTo>
                  <a:pt x="127286" y="161972"/>
                  <a:pt x="278098" y="239230"/>
                  <a:pt x="270690" y="238172"/>
                </a:cubicBezTo>
                <a:cubicBezTo>
                  <a:pt x="263282" y="237114"/>
                  <a:pt x="115115" y="166205"/>
                  <a:pt x="83365" y="146097"/>
                </a:cubicBezTo>
                <a:cubicBezTo>
                  <a:pt x="51615" y="125989"/>
                  <a:pt x="77544" y="120168"/>
                  <a:pt x="80190" y="117522"/>
                </a:cubicBezTo>
                <a:cubicBezTo>
                  <a:pt x="82836" y="114876"/>
                  <a:pt x="93948" y="132339"/>
                  <a:pt x="99240" y="130222"/>
                </a:cubicBezTo>
                <a:cubicBezTo>
                  <a:pt x="104532" y="128105"/>
                  <a:pt x="128344" y="112760"/>
                  <a:pt x="111940" y="104822"/>
                </a:cubicBezTo>
                <a:cubicBezTo>
                  <a:pt x="95536" y="96885"/>
                  <a:pt x="-10297" y="97413"/>
                  <a:pt x="815" y="82597"/>
                </a:cubicBezTo>
                <a:cubicBezTo>
                  <a:pt x="11927" y="67781"/>
                  <a:pt x="187082" y="-2070"/>
                  <a:pt x="213540" y="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EFD28B94-ACE5-68FF-DC94-D5F14BCD9E95}"/>
              </a:ext>
            </a:extLst>
          </p:cNvPr>
          <p:cNvSpPr/>
          <p:nvPr/>
        </p:nvSpPr>
        <p:spPr>
          <a:xfrm>
            <a:off x="5111244" y="2880715"/>
            <a:ext cx="403742" cy="126923"/>
          </a:xfrm>
          <a:custGeom>
            <a:avLst/>
            <a:gdLst>
              <a:gd name="connsiteX0" fmla="*/ 506 w 403742"/>
              <a:gd name="connsiteY0" fmla="*/ 5360 h 126923"/>
              <a:gd name="connsiteX1" fmla="*/ 327531 w 403742"/>
              <a:gd name="connsiteY1" fmla="*/ 2185 h 126923"/>
              <a:gd name="connsiteX2" fmla="*/ 260856 w 403742"/>
              <a:gd name="connsiteY2" fmla="*/ 18060 h 126923"/>
              <a:gd name="connsiteX3" fmla="*/ 362456 w 403742"/>
              <a:gd name="connsiteY3" fmla="*/ 46635 h 126923"/>
              <a:gd name="connsiteX4" fmla="*/ 403731 w 403742"/>
              <a:gd name="connsiteY4" fmla="*/ 126010 h 126923"/>
              <a:gd name="connsiteX5" fmla="*/ 359281 w 403742"/>
              <a:gd name="connsiteY5" fmla="*/ 87910 h 126923"/>
              <a:gd name="connsiteX6" fmla="*/ 273556 w 403742"/>
              <a:gd name="connsiteY6" fmla="*/ 59335 h 126923"/>
              <a:gd name="connsiteX7" fmla="*/ 314831 w 403742"/>
              <a:gd name="connsiteY7" fmla="*/ 113310 h 126923"/>
              <a:gd name="connsiteX8" fmla="*/ 254506 w 403742"/>
              <a:gd name="connsiteY8" fmla="*/ 49810 h 126923"/>
              <a:gd name="connsiteX9" fmla="*/ 506 w 403742"/>
              <a:gd name="connsiteY9" fmla="*/ 5360 h 12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742" h="126923">
                <a:moveTo>
                  <a:pt x="506" y="5360"/>
                </a:moveTo>
                <a:cubicBezTo>
                  <a:pt x="12677" y="-2577"/>
                  <a:pt x="284139" y="68"/>
                  <a:pt x="327531" y="2185"/>
                </a:cubicBezTo>
                <a:cubicBezTo>
                  <a:pt x="370923" y="4302"/>
                  <a:pt x="255035" y="10652"/>
                  <a:pt x="260856" y="18060"/>
                </a:cubicBezTo>
                <a:cubicBezTo>
                  <a:pt x="266677" y="25468"/>
                  <a:pt x="338644" y="28643"/>
                  <a:pt x="362456" y="46635"/>
                </a:cubicBezTo>
                <a:cubicBezTo>
                  <a:pt x="386269" y="64627"/>
                  <a:pt x="404260" y="119131"/>
                  <a:pt x="403731" y="126010"/>
                </a:cubicBezTo>
                <a:cubicBezTo>
                  <a:pt x="403202" y="132889"/>
                  <a:pt x="380977" y="99022"/>
                  <a:pt x="359281" y="87910"/>
                </a:cubicBezTo>
                <a:cubicBezTo>
                  <a:pt x="337585" y="76798"/>
                  <a:pt x="280964" y="55102"/>
                  <a:pt x="273556" y="59335"/>
                </a:cubicBezTo>
                <a:cubicBezTo>
                  <a:pt x="266148" y="63568"/>
                  <a:pt x="318006" y="114897"/>
                  <a:pt x="314831" y="113310"/>
                </a:cubicBezTo>
                <a:cubicBezTo>
                  <a:pt x="311656" y="111723"/>
                  <a:pt x="310068" y="66214"/>
                  <a:pt x="254506" y="49810"/>
                </a:cubicBezTo>
                <a:cubicBezTo>
                  <a:pt x="198944" y="33406"/>
                  <a:pt x="-11665" y="13297"/>
                  <a:pt x="506" y="536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CF7DE968-539E-270B-E073-84172F74AD3D}"/>
              </a:ext>
            </a:extLst>
          </p:cNvPr>
          <p:cNvSpPr/>
          <p:nvPr/>
        </p:nvSpPr>
        <p:spPr>
          <a:xfrm>
            <a:off x="7266763" y="3339296"/>
            <a:ext cx="90304" cy="430798"/>
          </a:xfrm>
          <a:custGeom>
            <a:avLst/>
            <a:gdLst>
              <a:gd name="connsiteX0" fmla="*/ 38912 w 90304"/>
              <a:gd name="connsiteY0" fmla="*/ 10329 h 430798"/>
              <a:gd name="connsiteX1" fmla="*/ 45262 w 90304"/>
              <a:gd name="connsiteY1" fmla="*/ 296079 h 430798"/>
              <a:gd name="connsiteX2" fmla="*/ 812 w 90304"/>
              <a:gd name="connsiteY2" fmla="*/ 426254 h 430798"/>
              <a:gd name="connsiteX3" fmla="*/ 89712 w 90304"/>
              <a:gd name="connsiteY3" fmla="*/ 143679 h 430798"/>
              <a:gd name="connsiteX4" fmla="*/ 38912 w 90304"/>
              <a:gd name="connsiteY4" fmla="*/ 67479 h 430798"/>
              <a:gd name="connsiteX5" fmla="*/ 38912 w 90304"/>
              <a:gd name="connsiteY5" fmla="*/ 10329 h 43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04" h="430798">
                <a:moveTo>
                  <a:pt x="38912" y="10329"/>
                </a:moveTo>
                <a:cubicBezTo>
                  <a:pt x="39970" y="48429"/>
                  <a:pt x="51612" y="226758"/>
                  <a:pt x="45262" y="296079"/>
                </a:cubicBezTo>
                <a:cubicBezTo>
                  <a:pt x="38912" y="365400"/>
                  <a:pt x="-6596" y="451654"/>
                  <a:pt x="812" y="426254"/>
                </a:cubicBezTo>
                <a:cubicBezTo>
                  <a:pt x="8220" y="400854"/>
                  <a:pt x="83362" y="203475"/>
                  <a:pt x="89712" y="143679"/>
                </a:cubicBezTo>
                <a:cubicBezTo>
                  <a:pt x="96062" y="83883"/>
                  <a:pt x="49495" y="84412"/>
                  <a:pt x="38912" y="67479"/>
                </a:cubicBezTo>
                <a:cubicBezTo>
                  <a:pt x="28329" y="50546"/>
                  <a:pt x="37854" y="-27771"/>
                  <a:pt x="38912" y="103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22BEE0C1-86D1-CEE0-2794-DA464F162E0E}"/>
              </a:ext>
            </a:extLst>
          </p:cNvPr>
          <p:cNvSpPr/>
          <p:nvPr/>
        </p:nvSpPr>
        <p:spPr>
          <a:xfrm>
            <a:off x="7245285" y="3352809"/>
            <a:ext cx="108674" cy="779714"/>
          </a:xfrm>
          <a:custGeom>
            <a:avLst/>
            <a:gdLst>
              <a:gd name="connsiteX0" fmla="*/ 54040 w 108674"/>
              <a:gd name="connsiteY0" fmla="*/ 6341 h 779714"/>
              <a:gd name="connsiteX1" fmla="*/ 57215 w 108674"/>
              <a:gd name="connsiteY1" fmla="*/ 273041 h 779714"/>
              <a:gd name="connsiteX2" fmla="*/ 54040 w 108674"/>
              <a:gd name="connsiteY2" fmla="*/ 273041 h 779714"/>
              <a:gd name="connsiteX3" fmla="*/ 57215 w 108674"/>
              <a:gd name="connsiteY3" fmla="*/ 368291 h 779714"/>
              <a:gd name="connsiteX4" fmla="*/ 79440 w 108674"/>
              <a:gd name="connsiteY4" fmla="*/ 330191 h 779714"/>
              <a:gd name="connsiteX5" fmla="*/ 54040 w 108674"/>
              <a:gd name="connsiteY5" fmla="*/ 415916 h 779714"/>
              <a:gd name="connsiteX6" fmla="*/ 76265 w 108674"/>
              <a:gd name="connsiteY6" fmla="*/ 454016 h 779714"/>
              <a:gd name="connsiteX7" fmla="*/ 108015 w 108674"/>
              <a:gd name="connsiteY7" fmla="*/ 584191 h 779714"/>
              <a:gd name="connsiteX8" fmla="*/ 44515 w 108674"/>
              <a:gd name="connsiteY8" fmla="*/ 777866 h 779714"/>
              <a:gd name="connsiteX9" fmla="*/ 69915 w 108674"/>
              <a:gd name="connsiteY9" fmla="*/ 666741 h 779714"/>
              <a:gd name="connsiteX10" fmla="*/ 19115 w 108674"/>
              <a:gd name="connsiteY10" fmla="*/ 422266 h 779714"/>
              <a:gd name="connsiteX11" fmla="*/ 65 w 108674"/>
              <a:gd name="connsiteY11" fmla="*/ 209541 h 779714"/>
              <a:gd name="connsiteX12" fmla="*/ 12765 w 108674"/>
              <a:gd name="connsiteY12" fmla="*/ 177791 h 779714"/>
              <a:gd name="connsiteX13" fmla="*/ 9590 w 108674"/>
              <a:gd name="connsiteY13" fmla="*/ 88891 h 779714"/>
              <a:gd name="connsiteX14" fmla="*/ 54040 w 108674"/>
              <a:gd name="connsiteY14" fmla="*/ 6341 h 7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674" h="779714">
                <a:moveTo>
                  <a:pt x="54040" y="6341"/>
                </a:moveTo>
                <a:cubicBezTo>
                  <a:pt x="61977" y="37033"/>
                  <a:pt x="57215" y="273041"/>
                  <a:pt x="57215" y="273041"/>
                </a:cubicBezTo>
                <a:cubicBezTo>
                  <a:pt x="57215" y="317491"/>
                  <a:pt x="54040" y="257166"/>
                  <a:pt x="54040" y="273041"/>
                </a:cubicBezTo>
                <a:cubicBezTo>
                  <a:pt x="54040" y="288916"/>
                  <a:pt x="52982" y="358766"/>
                  <a:pt x="57215" y="368291"/>
                </a:cubicBezTo>
                <a:cubicBezTo>
                  <a:pt x="61448" y="377816"/>
                  <a:pt x="79969" y="322254"/>
                  <a:pt x="79440" y="330191"/>
                </a:cubicBezTo>
                <a:cubicBezTo>
                  <a:pt x="78911" y="338129"/>
                  <a:pt x="54569" y="395279"/>
                  <a:pt x="54040" y="415916"/>
                </a:cubicBezTo>
                <a:cubicBezTo>
                  <a:pt x="53511" y="436553"/>
                  <a:pt x="67269" y="425970"/>
                  <a:pt x="76265" y="454016"/>
                </a:cubicBezTo>
                <a:cubicBezTo>
                  <a:pt x="85261" y="482062"/>
                  <a:pt x="113307" y="530216"/>
                  <a:pt x="108015" y="584191"/>
                </a:cubicBezTo>
                <a:cubicBezTo>
                  <a:pt x="102723" y="638166"/>
                  <a:pt x="50865" y="764108"/>
                  <a:pt x="44515" y="777866"/>
                </a:cubicBezTo>
                <a:cubicBezTo>
                  <a:pt x="38165" y="791624"/>
                  <a:pt x="74148" y="726008"/>
                  <a:pt x="69915" y="666741"/>
                </a:cubicBezTo>
                <a:cubicBezTo>
                  <a:pt x="65682" y="607474"/>
                  <a:pt x="30757" y="498466"/>
                  <a:pt x="19115" y="422266"/>
                </a:cubicBezTo>
                <a:cubicBezTo>
                  <a:pt x="7473" y="346066"/>
                  <a:pt x="1123" y="250287"/>
                  <a:pt x="65" y="209541"/>
                </a:cubicBezTo>
                <a:cubicBezTo>
                  <a:pt x="-993" y="168795"/>
                  <a:pt x="11177" y="197899"/>
                  <a:pt x="12765" y="177791"/>
                </a:cubicBezTo>
                <a:cubicBezTo>
                  <a:pt x="14352" y="157683"/>
                  <a:pt x="6415" y="112704"/>
                  <a:pt x="9590" y="88891"/>
                </a:cubicBezTo>
                <a:cubicBezTo>
                  <a:pt x="12765" y="65079"/>
                  <a:pt x="46103" y="-24351"/>
                  <a:pt x="54040" y="634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AC6892FE-ECE6-F789-F7CD-D9681859E775}"/>
              </a:ext>
            </a:extLst>
          </p:cNvPr>
          <p:cNvSpPr/>
          <p:nvPr/>
        </p:nvSpPr>
        <p:spPr>
          <a:xfrm>
            <a:off x="7180920" y="3793188"/>
            <a:ext cx="108959" cy="359901"/>
          </a:xfrm>
          <a:custGeom>
            <a:avLst/>
            <a:gdLst>
              <a:gd name="connsiteX0" fmla="*/ 45380 w 108959"/>
              <a:gd name="connsiteY0" fmla="*/ 937 h 359901"/>
              <a:gd name="connsiteX1" fmla="*/ 83480 w 108959"/>
              <a:gd name="connsiteY1" fmla="*/ 210487 h 359901"/>
              <a:gd name="connsiteX2" fmla="*/ 83480 w 108959"/>
              <a:gd name="connsiteY2" fmla="*/ 289862 h 359901"/>
              <a:gd name="connsiteX3" fmla="*/ 108880 w 108959"/>
              <a:gd name="connsiteY3" fmla="*/ 359712 h 359901"/>
              <a:gd name="connsiteX4" fmla="*/ 73955 w 108959"/>
              <a:gd name="connsiteY4" fmla="*/ 305737 h 359901"/>
              <a:gd name="connsiteX5" fmla="*/ 930 w 108959"/>
              <a:gd name="connsiteY5" fmla="*/ 172387 h 359901"/>
              <a:gd name="connsiteX6" fmla="*/ 32680 w 108959"/>
              <a:gd name="connsiteY6" fmla="*/ 134287 h 359901"/>
              <a:gd name="connsiteX7" fmla="*/ 45380 w 108959"/>
              <a:gd name="connsiteY7" fmla="*/ 937 h 359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959" h="359901">
                <a:moveTo>
                  <a:pt x="45380" y="937"/>
                </a:moveTo>
                <a:cubicBezTo>
                  <a:pt x="53847" y="13637"/>
                  <a:pt x="77130" y="162333"/>
                  <a:pt x="83480" y="210487"/>
                </a:cubicBezTo>
                <a:cubicBezTo>
                  <a:pt x="89830" y="258641"/>
                  <a:pt x="79247" y="264991"/>
                  <a:pt x="83480" y="289862"/>
                </a:cubicBezTo>
                <a:cubicBezTo>
                  <a:pt x="87713" y="314733"/>
                  <a:pt x="110468" y="357066"/>
                  <a:pt x="108880" y="359712"/>
                </a:cubicBezTo>
                <a:cubicBezTo>
                  <a:pt x="107293" y="362358"/>
                  <a:pt x="91947" y="336958"/>
                  <a:pt x="73955" y="305737"/>
                </a:cubicBezTo>
                <a:cubicBezTo>
                  <a:pt x="55963" y="274516"/>
                  <a:pt x="7809" y="200962"/>
                  <a:pt x="930" y="172387"/>
                </a:cubicBezTo>
                <a:cubicBezTo>
                  <a:pt x="-5949" y="143812"/>
                  <a:pt x="27388" y="160216"/>
                  <a:pt x="32680" y="134287"/>
                </a:cubicBezTo>
                <a:cubicBezTo>
                  <a:pt x="37972" y="108358"/>
                  <a:pt x="36913" y="-11763"/>
                  <a:pt x="45380" y="9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78872ABD-E2CE-AD8F-F1FA-DD80011465E8}"/>
              </a:ext>
            </a:extLst>
          </p:cNvPr>
          <p:cNvSpPr/>
          <p:nvPr/>
        </p:nvSpPr>
        <p:spPr>
          <a:xfrm>
            <a:off x="7197009" y="3730624"/>
            <a:ext cx="161003" cy="641489"/>
          </a:xfrm>
          <a:custGeom>
            <a:avLst/>
            <a:gdLst>
              <a:gd name="connsiteX0" fmla="*/ 95966 w 161003"/>
              <a:gd name="connsiteY0" fmla="*/ 1 h 641489"/>
              <a:gd name="connsiteX1" fmla="*/ 156291 w 161003"/>
              <a:gd name="connsiteY1" fmla="*/ 174626 h 641489"/>
              <a:gd name="connsiteX2" fmla="*/ 156291 w 161003"/>
              <a:gd name="connsiteY2" fmla="*/ 266701 h 641489"/>
              <a:gd name="connsiteX3" fmla="*/ 149941 w 161003"/>
              <a:gd name="connsiteY3" fmla="*/ 377826 h 641489"/>
              <a:gd name="connsiteX4" fmla="*/ 118191 w 161003"/>
              <a:gd name="connsiteY4" fmla="*/ 473076 h 641489"/>
              <a:gd name="connsiteX5" fmla="*/ 143591 w 161003"/>
              <a:gd name="connsiteY5" fmla="*/ 641351 h 641489"/>
              <a:gd name="connsiteX6" fmla="*/ 99141 w 161003"/>
              <a:gd name="connsiteY6" fmla="*/ 495301 h 641489"/>
              <a:gd name="connsiteX7" fmla="*/ 716 w 161003"/>
              <a:gd name="connsiteY7" fmla="*/ 168276 h 641489"/>
              <a:gd name="connsiteX8" fmla="*/ 57866 w 161003"/>
              <a:gd name="connsiteY8" fmla="*/ 285751 h 641489"/>
              <a:gd name="connsiteX9" fmla="*/ 118191 w 161003"/>
              <a:gd name="connsiteY9" fmla="*/ 171451 h 641489"/>
              <a:gd name="connsiteX10" fmla="*/ 95966 w 161003"/>
              <a:gd name="connsiteY10" fmla="*/ 1 h 64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003" h="641489">
                <a:moveTo>
                  <a:pt x="95966" y="1"/>
                </a:moveTo>
                <a:cubicBezTo>
                  <a:pt x="102316" y="530"/>
                  <a:pt x="146237" y="130176"/>
                  <a:pt x="156291" y="174626"/>
                </a:cubicBezTo>
                <a:cubicBezTo>
                  <a:pt x="166345" y="219076"/>
                  <a:pt x="157349" y="232834"/>
                  <a:pt x="156291" y="266701"/>
                </a:cubicBezTo>
                <a:cubicBezTo>
                  <a:pt x="155233" y="300568"/>
                  <a:pt x="156291" y="343430"/>
                  <a:pt x="149941" y="377826"/>
                </a:cubicBezTo>
                <a:cubicBezTo>
                  <a:pt x="143591" y="412222"/>
                  <a:pt x="119249" y="429155"/>
                  <a:pt x="118191" y="473076"/>
                </a:cubicBezTo>
                <a:cubicBezTo>
                  <a:pt x="117133" y="516997"/>
                  <a:pt x="146766" y="637647"/>
                  <a:pt x="143591" y="641351"/>
                </a:cubicBezTo>
                <a:cubicBezTo>
                  <a:pt x="140416" y="645055"/>
                  <a:pt x="122953" y="574147"/>
                  <a:pt x="99141" y="495301"/>
                </a:cubicBezTo>
                <a:cubicBezTo>
                  <a:pt x="75329" y="416455"/>
                  <a:pt x="7595" y="203201"/>
                  <a:pt x="716" y="168276"/>
                </a:cubicBezTo>
                <a:cubicBezTo>
                  <a:pt x="-6163" y="133351"/>
                  <a:pt x="38287" y="285222"/>
                  <a:pt x="57866" y="285751"/>
                </a:cubicBezTo>
                <a:cubicBezTo>
                  <a:pt x="77445" y="286280"/>
                  <a:pt x="108666" y="212726"/>
                  <a:pt x="118191" y="171451"/>
                </a:cubicBezTo>
                <a:cubicBezTo>
                  <a:pt x="127716" y="130176"/>
                  <a:pt x="89616" y="-528"/>
                  <a:pt x="95966" y="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737ACFE8-6F40-6F86-77AE-FB279806063A}"/>
              </a:ext>
            </a:extLst>
          </p:cNvPr>
          <p:cNvSpPr/>
          <p:nvPr/>
        </p:nvSpPr>
        <p:spPr>
          <a:xfrm>
            <a:off x="7356392" y="3850402"/>
            <a:ext cx="206556" cy="763124"/>
          </a:xfrm>
          <a:custGeom>
            <a:avLst/>
            <a:gdLst>
              <a:gd name="connsiteX0" fmla="*/ 38183 w 206556"/>
              <a:gd name="connsiteY0" fmla="*/ 873 h 763124"/>
              <a:gd name="connsiteX1" fmla="*/ 123908 w 206556"/>
              <a:gd name="connsiteY1" fmla="*/ 140573 h 763124"/>
              <a:gd name="connsiteX2" fmla="*/ 108033 w 206556"/>
              <a:gd name="connsiteY2" fmla="*/ 200898 h 763124"/>
              <a:gd name="connsiteX3" fmla="*/ 152483 w 206556"/>
              <a:gd name="connsiteY3" fmla="*/ 423148 h 763124"/>
              <a:gd name="connsiteX4" fmla="*/ 136608 w 206556"/>
              <a:gd name="connsiteY4" fmla="*/ 410448 h 763124"/>
              <a:gd name="connsiteX5" fmla="*/ 98508 w 206556"/>
              <a:gd name="connsiteY5" fmla="*/ 483473 h 763124"/>
              <a:gd name="connsiteX6" fmla="*/ 73108 w 206556"/>
              <a:gd name="connsiteY6" fmla="*/ 664448 h 763124"/>
              <a:gd name="connsiteX7" fmla="*/ 82633 w 206556"/>
              <a:gd name="connsiteY7" fmla="*/ 616823 h 763124"/>
              <a:gd name="connsiteX8" fmla="*/ 206458 w 206556"/>
              <a:gd name="connsiteY8" fmla="*/ 762873 h 763124"/>
              <a:gd name="connsiteX9" fmla="*/ 101683 w 206556"/>
              <a:gd name="connsiteY9" fmla="*/ 575548 h 763124"/>
              <a:gd name="connsiteX10" fmla="*/ 3258 w 206556"/>
              <a:gd name="connsiteY10" fmla="*/ 188198 h 763124"/>
              <a:gd name="connsiteX11" fmla="*/ 25483 w 206556"/>
              <a:gd name="connsiteY11" fmla="*/ 213598 h 763124"/>
              <a:gd name="connsiteX12" fmla="*/ 38183 w 206556"/>
              <a:gd name="connsiteY12" fmla="*/ 873 h 76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556" h="763124">
                <a:moveTo>
                  <a:pt x="38183" y="873"/>
                </a:moveTo>
                <a:cubicBezTo>
                  <a:pt x="54587" y="-11298"/>
                  <a:pt x="112266" y="107236"/>
                  <a:pt x="123908" y="140573"/>
                </a:cubicBezTo>
                <a:cubicBezTo>
                  <a:pt x="135550" y="173910"/>
                  <a:pt x="103271" y="153802"/>
                  <a:pt x="108033" y="200898"/>
                </a:cubicBezTo>
                <a:cubicBezTo>
                  <a:pt x="112795" y="247994"/>
                  <a:pt x="147721" y="388223"/>
                  <a:pt x="152483" y="423148"/>
                </a:cubicBezTo>
                <a:cubicBezTo>
                  <a:pt x="157246" y="458073"/>
                  <a:pt x="145604" y="400394"/>
                  <a:pt x="136608" y="410448"/>
                </a:cubicBezTo>
                <a:cubicBezTo>
                  <a:pt x="127612" y="420502"/>
                  <a:pt x="109091" y="441140"/>
                  <a:pt x="98508" y="483473"/>
                </a:cubicBezTo>
                <a:cubicBezTo>
                  <a:pt x="87925" y="525806"/>
                  <a:pt x="75754" y="642223"/>
                  <a:pt x="73108" y="664448"/>
                </a:cubicBezTo>
                <a:cubicBezTo>
                  <a:pt x="70462" y="686673"/>
                  <a:pt x="60408" y="600419"/>
                  <a:pt x="82633" y="616823"/>
                </a:cubicBezTo>
                <a:cubicBezTo>
                  <a:pt x="104858" y="633227"/>
                  <a:pt x="203283" y="769752"/>
                  <a:pt x="206458" y="762873"/>
                </a:cubicBezTo>
                <a:cubicBezTo>
                  <a:pt x="209633" y="755994"/>
                  <a:pt x="135550" y="671327"/>
                  <a:pt x="101683" y="575548"/>
                </a:cubicBezTo>
                <a:cubicBezTo>
                  <a:pt x="67816" y="479769"/>
                  <a:pt x="15958" y="248523"/>
                  <a:pt x="3258" y="188198"/>
                </a:cubicBezTo>
                <a:cubicBezTo>
                  <a:pt x="-9442" y="127873"/>
                  <a:pt x="18604" y="243231"/>
                  <a:pt x="25483" y="213598"/>
                </a:cubicBezTo>
                <a:cubicBezTo>
                  <a:pt x="32362" y="183965"/>
                  <a:pt x="21779" y="13044"/>
                  <a:pt x="38183" y="8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701E5214-C802-B3E9-5C2C-988BB45C3E68}"/>
              </a:ext>
            </a:extLst>
          </p:cNvPr>
          <p:cNvSpPr/>
          <p:nvPr/>
        </p:nvSpPr>
        <p:spPr>
          <a:xfrm>
            <a:off x="7245141" y="3727450"/>
            <a:ext cx="164702" cy="869618"/>
          </a:xfrm>
          <a:custGeom>
            <a:avLst/>
            <a:gdLst>
              <a:gd name="connsiteX0" fmla="*/ 70059 w 164702"/>
              <a:gd name="connsiteY0" fmla="*/ 0 h 869618"/>
              <a:gd name="connsiteX1" fmla="*/ 130384 w 164702"/>
              <a:gd name="connsiteY1" fmla="*/ 292100 h 869618"/>
              <a:gd name="connsiteX2" fmla="*/ 111334 w 164702"/>
              <a:gd name="connsiteY2" fmla="*/ 349250 h 869618"/>
              <a:gd name="connsiteX3" fmla="*/ 82759 w 164702"/>
              <a:gd name="connsiteY3" fmla="*/ 495300 h 869618"/>
              <a:gd name="connsiteX4" fmla="*/ 155784 w 164702"/>
              <a:gd name="connsiteY4" fmla="*/ 854075 h 869618"/>
              <a:gd name="connsiteX5" fmla="*/ 143084 w 164702"/>
              <a:gd name="connsiteY5" fmla="*/ 809625 h 869618"/>
              <a:gd name="connsiteX6" fmla="*/ 158959 w 164702"/>
              <a:gd name="connsiteY6" fmla="*/ 854075 h 869618"/>
              <a:gd name="connsiteX7" fmla="*/ 28784 w 164702"/>
              <a:gd name="connsiteY7" fmla="*/ 812800 h 869618"/>
              <a:gd name="connsiteX8" fmla="*/ 47834 w 164702"/>
              <a:gd name="connsiteY8" fmla="*/ 806450 h 869618"/>
              <a:gd name="connsiteX9" fmla="*/ 209 w 164702"/>
              <a:gd name="connsiteY9" fmla="*/ 219075 h 869618"/>
              <a:gd name="connsiteX10" fmla="*/ 70059 w 164702"/>
              <a:gd name="connsiteY10" fmla="*/ 292100 h 869618"/>
              <a:gd name="connsiteX11" fmla="*/ 70059 w 164702"/>
              <a:gd name="connsiteY11" fmla="*/ 0 h 86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702" h="869618">
                <a:moveTo>
                  <a:pt x="70059" y="0"/>
                </a:moveTo>
                <a:cubicBezTo>
                  <a:pt x="80113" y="0"/>
                  <a:pt x="123505" y="233892"/>
                  <a:pt x="130384" y="292100"/>
                </a:cubicBezTo>
                <a:cubicBezTo>
                  <a:pt x="137263" y="350308"/>
                  <a:pt x="119272" y="315383"/>
                  <a:pt x="111334" y="349250"/>
                </a:cubicBezTo>
                <a:cubicBezTo>
                  <a:pt x="103397" y="383117"/>
                  <a:pt x="75351" y="411163"/>
                  <a:pt x="82759" y="495300"/>
                </a:cubicBezTo>
                <a:cubicBezTo>
                  <a:pt x="90167" y="579437"/>
                  <a:pt x="145730" y="801688"/>
                  <a:pt x="155784" y="854075"/>
                </a:cubicBezTo>
                <a:cubicBezTo>
                  <a:pt x="165838" y="906463"/>
                  <a:pt x="142555" y="809625"/>
                  <a:pt x="143084" y="809625"/>
                </a:cubicBezTo>
                <a:cubicBezTo>
                  <a:pt x="143613" y="809625"/>
                  <a:pt x="178009" y="853546"/>
                  <a:pt x="158959" y="854075"/>
                </a:cubicBezTo>
                <a:cubicBezTo>
                  <a:pt x="139909" y="854604"/>
                  <a:pt x="47305" y="820737"/>
                  <a:pt x="28784" y="812800"/>
                </a:cubicBezTo>
                <a:cubicBezTo>
                  <a:pt x="10263" y="804863"/>
                  <a:pt x="52597" y="905404"/>
                  <a:pt x="47834" y="806450"/>
                </a:cubicBezTo>
                <a:cubicBezTo>
                  <a:pt x="43071" y="707496"/>
                  <a:pt x="-3495" y="304800"/>
                  <a:pt x="209" y="219075"/>
                </a:cubicBezTo>
                <a:cubicBezTo>
                  <a:pt x="3913" y="133350"/>
                  <a:pt x="60534" y="324379"/>
                  <a:pt x="70059" y="292100"/>
                </a:cubicBezTo>
                <a:cubicBezTo>
                  <a:pt x="79584" y="259821"/>
                  <a:pt x="60005" y="0"/>
                  <a:pt x="70059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C65165AF-3A58-3A44-AF4B-C5C7CAF38FFE}"/>
              </a:ext>
            </a:extLst>
          </p:cNvPr>
          <p:cNvSpPr/>
          <p:nvPr/>
        </p:nvSpPr>
        <p:spPr>
          <a:xfrm>
            <a:off x="7015594" y="3743940"/>
            <a:ext cx="258042" cy="831748"/>
          </a:xfrm>
          <a:custGeom>
            <a:avLst/>
            <a:gdLst>
              <a:gd name="connsiteX0" fmla="*/ 188770 w 258042"/>
              <a:gd name="connsiteY0" fmla="*/ 10642 h 831748"/>
              <a:gd name="connsiteX1" fmla="*/ 46761 w 258042"/>
              <a:gd name="connsiteY1" fmla="*/ 246169 h 831748"/>
              <a:gd name="connsiteX2" fmla="*/ 81397 w 258042"/>
              <a:gd name="connsiteY2" fmla="*/ 291196 h 831748"/>
              <a:gd name="connsiteX3" fmla="*/ 1733 w 258042"/>
              <a:gd name="connsiteY3" fmla="*/ 634096 h 831748"/>
              <a:gd name="connsiteX4" fmla="*/ 171451 w 258042"/>
              <a:gd name="connsiteY4" fmla="*/ 755324 h 831748"/>
              <a:gd name="connsiteX5" fmla="*/ 195697 w 258042"/>
              <a:gd name="connsiteY5" fmla="*/ 807278 h 831748"/>
              <a:gd name="connsiteX6" fmla="*/ 178379 w 258042"/>
              <a:gd name="connsiteY6" fmla="*/ 350078 h 831748"/>
              <a:gd name="connsiteX7" fmla="*/ 226870 w 258042"/>
              <a:gd name="connsiteY7" fmla="*/ 592533 h 831748"/>
              <a:gd name="connsiteX8" fmla="*/ 188770 w 258042"/>
              <a:gd name="connsiteY8" fmla="*/ 114551 h 831748"/>
              <a:gd name="connsiteX9" fmla="*/ 258042 w 258042"/>
              <a:gd name="connsiteY9" fmla="*/ 273878 h 831748"/>
              <a:gd name="connsiteX10" fmla="*/ 188770 w 258042"/>
              <a:gd name="connsiteY10" fmla="*/ 62596 h 831748"/>
              <a:gd name="connsiteX11" fmla="*/ 188770 w 258042"/>
              <a:gd name="connsiteY11" fmla="*/ 10642 h 8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8042" h="831748">
                <a:moveTo>
                  <a:pt x="188770" y="10642"/>
                </a:moveTo>
                <a:cubicBezTo>
                  <a:pt x="165102" y="41238"/>
                  <a:pt x="64656" y="199410"/>
                  <a:pt x="46761" y="246169"/>
                </a:cubicBezTo>
                <a:cubicBezTo>
                  <a:pt x="28866" y="292928"/>
                  <a:pt x="88902" y="226542"/>
                  <a:pt x="81397" y="291196"/>
                </a:cubicBezTo>
                <a:cubicBezTo>
                  <a:pt x="73892" y="355851"/>
                  <a:pt x="-13276" y="556741"/>
                  <a:pt x="1733" y="634096"/>
                </a:cubicBezTo>
                <a:cubicBezTo>
                  <a:pt x="16742" y="711451"/>
                  <a:pt x="139124" y="726460"/>
                  <a:pt x="171451" y="755324"/>
                </a:cubicBezTo>
                <a:cubicBezTo>
                  <a:pt x="203778" y="784188"/>
                  <a:pt x="194542" y="874819"/>
                  <a:pt x="195697" y="807278"/>
                </a:cubicBezTo>
                <a:cubicBezTo>
                  <a:pt x="196852" y="739737"/>
                  <a:pt x="173183" y="385869"/>
                  <a:pt x="178379" y="350078"/>
                </a:cubicBezTo>
                <a:cubicBezTo>
                  <a:pt x="183575" y="314287"/>
                  <a:pt x="225138" y="631787"/>
                  <a:pt x="226870" y="592533"/>
                </a:cubicBezTo>
                <a:cubicBezTo>
                  <a:pt x="228602" y="553279"/>
                  <a:pt x="183575" y="167660"/>
                  <a:pt x="188770" y="114551"/>
                </a:cubicBezTo>
                <a:cubicBezTo>
                  <a:pt x="193965" y="61442"/>
                  <a:pt x="258042" y="282537"/>
                  <a:pt x="258042" y="273878"/>
                </a:cubicBezTo>
                <a:cubicBezTo>
                  <a:pt x="258042" y="265219"/>
                  <a:pt x="200315" y="104160"/>
                  <a:pt x="188770" y="62596"/>
                </a:cubicBezTo>
                <a:cubicBezTo>
                  <a:pt x="177225" y="21032"/>
                  <a:pt x="212438" y="-19954"/>
                  <a:pt x="188770" y="106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706357F3-CE89-2856-571C-7F02953CDEDF}"/>
              </a:ext>
            </a:extLst>
          </p:cNvPr>
          <p:cNvSpPr/>
          <p:nvPr/>
        </p:nvSpPr>
        <p:spPr>
          <a:xfrm>
            <a:off x="7318664" y="3872408"/>
            <a:ext cx="270197" cy="817632"/>
          </a:xfrm>
          <a:custGeom>
            <a:avLst/>
            <a:gdLst>
              <a:gd name="connsiteX0" fmla="*/ 96981 w 270197"/>
              <a:gd name="connsiteY0" fmla="*/ 13792 h 817632"/>
              <a:gd name="connsiteX1" fmla="*/ 173181 w 270197"/>
              <a:gd name="connsiteY1" fmla="*/ 169656 h 817632"/>
              <a:gd name="connsiteX2" fmla="*/ 152400 w 270197"/>
              <a:gd name="connsiteY2" fmla="*/ 200828 h 817632"/>
              <a:gd name="connsiteX3" fmla="*/ 235527 w 270197"/>
              <a:gd name="connsiteY3" fmla="*/ 325519 h 817632"/>
              <a:gd name="connsiteX4" fmla="*/ 221672 w 270197"/>
              <a:gd name="connsiteY4" fmla="*/ 374010 h 817632"/>
              <a:gd name="connsiteX5" fmla="*/ 270163 w 270197"/>
              <a:gd name="connsiteY5" fmla="*/ 800037 h 817632"/>
              <a:gd name="connsiteX6" fmla="*/ 225136 w 270197"/>
              <a:gd name="connsiteY6" fmla="*/ 696128 h 817632"/>
              <a:gd name="connsiteX7" fmla="*/ 34636 w 270197"/>
              <a:gd name="connsiteY7" fmla="*/ 328983 h 817632"/>
              <a:gd name="connsiteX8" fmla="*/ 103909 w 270197"/>
              <a:gd name="connsiteY8" fmla="*/ 387865 h 817632"/>
              <a:gd name="connsiteX9" fmla="*/ 86591 w 270197"/>
              <a:gd name="connsiteY9" fmla="*/ 225074 h 817632"/>
              <a:gd name="connsiteX10" fmla="*/ 117763 w 270197"/>
              <a:gd name="connsiteY10" fmla="*/ 308201 h 817632"/>
              <a:gd name="connsiteX11" fmla="*/ 0 w 270197"/>
              <a:gd name="connsiteY11" fmla="*/ 6865 h 817632"/>
              <a:gd name="connsiteX12" fmla="*/ 117763 w 270197"/>
              <a:gd name="connsiteY12" fmla="*/ 93456 h 817632"/>
              <a:gd name="connsiteX13" fmla="*/ 96981 w 270197"/>
              <a:gd name="connsiteY13" fmla="*/ 13792 h 81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197" h="817632">
                <a:moveTo>
                  <a:pt x="96981" y="13792"/>
                </a:moveTo>
                <a:cubicBezTo>
                  <a:pt x="106217" y="26492"/>
                  <a:pt x="163945" y="138483"/>
                  <a:pt x="173181" y="169656"/>
                </a:cubicBezTo>
                <a:cubicBezTo>
                  <a:pt x="182417" y="200829"/>
                  <a:pt x="142009" y="174851"/>
                  <a:pt x="152400" y="200828"/>
                </a:cubicBezTo>
                <a:cubicBezTo>
                  <a:pt x="162791" y="226805"/>
                  <a:pt x="223982" y="296655"/>
                  <a:pt x="235527" y="325519"/>
                </a:cubicBezTo>
                <a:cubicBezTo>
                  <a:pt x="247072" y="354383"/>
                  <a:pt x="215899" y="294924"/>
                  <a:pt x="221672" y="374010"/>
                </a:cubicBezTo>
                <a:cubicBezTo>
                  <a:pt x="227445" y="453096"/>
                  <a:pt x="269586" y="746351"/>
                  <a:pt x="270163" y="800037"/>
                </a:cubicBezTo>
                <a:cubicBezTo>
                  <a:pt x="270740" y="853723"/>
                  <a:pt x="264391" y="774637"/>
                  <a:pt x="225136" y="696128"/>
                </a:cubicBezTo>
                <a:cubicBezTo>
                  <a:pt x="185882" y="617619"/>
                  <a:pt x="54840" y="380360"/>
                  <a:pt x="34636" y="328983"/>
                </a:cubicBezTo>
                <a:cubicBezTo>
                  <a:pt x="14431" y="277606"/>
                  <a:pt x="95250" y="405183"/>
                  <a:pt x="103909" y="387865"/>
                </a:cubicBezTo>
                <a:cubicBezTo>
                  <a:pt x="112568" y="370547"/>
                  <a:pt x="84282" y="238351"/>
                  <a:pt x="86591" y="225074"/>
                </a:cubicBezTo>
                <a:cubicBezTo>
                  <a:pt x="88900" y="211797"/>
                  <a:pt x="132195" y="344569"/>
                  <a:pt x="117763" y="308201"/>
                </a:cubicBezTo>
                <a:cubicBezTo>
                  <a:pt x="103331" y="271833"/>
                  <a:pt x="0" y="42656"/>
                  <a:pt x="0" y="6865"/>
                </a:cubicBezTo>
                <a:cubicBezTo>
                  <a:pt x="0" y="-28926"/>
                  <a:pt x="101600" y="86529"/>
                  <a:pt x="117763" y="93456"/>
                </a:cubicBezTo>
                <a:cubicBezTo>
                  <a:pt x="133926" y="100383"/>
                  <a:pt x="87745" y="1092"/>
                  <a:pt x="96981" y="137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7100E3ED-3FAA-9B49-B276-0DE22B6D8A08}"/>
              </a:ext>
            </a:extLst>
          </p:cNvPr>
          <p:cNvSpPr/>
          <p:nvPr/>
        </p:nvSpPr>
        <p:spPr>
          <a:xfrm>
            <a:off x="7034612" y="4374268"/>
            <a:ext cx="218326" cy="177915"/>
          </a:xfrm>
          <a:custGeom>
            <a:avLst/>
            <a:gdLst>
              <a:gd name="connsiteX0" fmla="*/ 190533 w 218326"/>
              <a:gd name="connsiteY0" fmla="*/ 305 h 177915"/>
              <a:gd name="connsiteX1" fmla="*/ 169752 w 218326"/>
              <a:gd name="connsiteY1" fmla="*/ 62650 h 177915"/>
              <a:gd name="connsiteX2" fmla="*/ 218243 w 218326"/>
              <a:gd name="connsiteY2" fmla="*/ 176950 h 177915"/>
              <a:gd name="connsiteX3" fmla="*/ 155897 w 218326"/>
              <a:gd name="connsiteY3" fmla="*/ 111141 h 177915"/>
              <a:gd name="connsiteX4" fmla="*/ 33 w 218326"/>
              <a:gd name="connsiteY4" fmla="*/ 305 h 177915"/>
              <a:gd name="connsiteX5" fmla="*/ 142043 w 218326"/>
              <a:gd name="connsiteY5" fmla="*/ 76505 h 177915"/>
              <a:gd name="connsiteX6" fmla="*/ 190533 w 218326"/>
              <a:gd name="connsiteY6" fmla="*/ 305 h 17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326" h="177915">
                <a:moveTo>
                  <a:pt x="190533" y="305"/>
                </a:moveTo>
                <a:cubicBezTo>
                  <a:pt x="195151" y="-2004"/>
                  <a:pt x="165134" y="33209"/>
                  <a:pt x="169752" y="62650"/>
                </a:cubicBezTo>
                <a:cubicBezTo>
                  <a:pt x="174370" y="92091"/>
                  <a:pt x="220552" y="168868"/>
                  <a:pt x="218243" y="176950"/>
                </a:cubicBezTo>
                <a:cubicBezTo>
                  <a:pt x="215934" y="185032"/>
                  <a:pt x="192265" y="140582"/>
                  <a:pt x="155897" y="111141"/>
                </a:cubicBezTo>
                <a:cubicBezTo>
                  <a:pt x="119529" y="81700"/>
                  <a:pt x="2342" y="6078"/>
                  <a:pt x="33" y="305"/>
                </a:cubicBezTo>
                <a:cubicBezTo>
                  <a:pt x="-2276" y="-5468"/>
                  <a:pt x="115488" y="72464"/>
                  <a:pt x="142043" y="76505"/>
                </a:cubicBezTo>
                <a:cubicBezTo>
                  <a:pt x="168598" y="80546"/>
                  <a:pt x="185915" y="2614"/>
                  <a:pt x="190533" y="3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79C26E97-767B-3BCF-D624-FDB6444C7361}"/>
              </a:ext>
            </a:extLst>
          </p:cNvPr>
          <p:cNvSpPr/>
          <p:nvPr/>
        </p:nvSpPr>
        <p:spPr>
          <a:xfrm>
            <a:off x="7175576" y="4284070"/>
            <a:ext cx="469578" cy="385352"/>
          </a:xfrm>
          <a:custGeom>
            <a:avLst/>
            <a:gdLst>
              <a:gd name="connsiteX0" fmla="*/ 143088 w 469578"/>
              <a:gd name="connsiteY0" fmla="*/ 448 h 385352"/>
              <a:gd name="connsiteX1" fmla="*/ 150015 w 469578"/>
              <a:gd name="connsiteY1" fmla="*/ 184021 h 385352"/>
              <a:gd name="connsiteX2" fmla="*/ 354369 w 469578"/>
              <a:gd name="connsiteY2" fmla="*/ 287930 h 385352"/>
              <a:gd name="connsiteX3" fmla="*/ 326660 w 469578"/>
              <a:gd name="connsiteY3" fmla="*/ 298321 h 385352"/>
              <a:gd name="connsiteX4" fmla="*/ 468669 w 469578"/>
              <a:gd name="connsiteY4" fmla="*/ 384912 h 385352"/>
              <a:gd name="connsiteX5" fmla="*/ 246997 w 469578"/>
              <a:gd name="connsiteY5" fmla="*/ 329494 h 385352"/>
              <a:gd name="connsiteX6" fmla="*/ 1079 w 469578"/>
              <a:gd name="connsiteY6" fmla="*/ 274075 h 385352"/>
              <a:gd name="connsiteX7" fmla="*/ 153479 w 469578"/>
              <a:gd name="connsiteY7" fmla="*/ 260221 h 385352"/>
              <a:gd name="connsiteX8" fmla="*/ 59960 w 469578"/>
              <a:gd name="connsiteY8" fmla="*/ 135530 h 385352"/>
              <a:gd name="connsiteX9" fmla="*/ 143088 w 469578"/>
              <a:gd name="connsiteY9" fmla="*/ 448 h 38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78" h="385352">
                <a:moveTo>
                  <a:pt x="143088" y="448"/>
                </a:moveTo>
                <a:cubicBezTo>
                  <a:pt x="158097" y="8530"/>
                  <a:pt x="114802" y="136107"/>
                  <a:pt x="150015" y="184021"/>
                </a:cubicBezTo>
                <a:cubicBezTo>
                  <a:pt x="185228" y="231935"/>
                  <a:pt x="324928" y="268880"/>
                  <a:pt x="354369" y="287930"/>
                </a:cubicBezTo>
                <a:cubicBezTo>
                  <a:pt x="383810" y="306980"/>
                  <a:pt x="307610" y="282157"/>
                  <a:pt x="326660" y="298321"/>
                </a:cubicBezTo>
                <a:cubicBezTo>
                  <a:pt x="345710" y="314485"/>
                  <a:pt x="481946" y="379717"/>
                  <a:pt x="468669" y="384912"/>
                </a:cubicBezTo>
                <a:cubicBezTo>
                  <a:pt x="455392" y="390107"/>
                  <a:pt x="324929" y="347967"/>
                  <a:pt x="246997" y="329494"/>
                </a:cubicBezTo>
                <a:cubicBezTo>
                  <a:pt x="169065" y="311021"/>
                  <a:pt x="16665" y="285620"/>
                  <a:pt x="1079" y="274075"/>
                </a:cubicBezTo>
                <a:cubicBezTo>
                  <a:pt x="-14507" y="262530"/>
                  <a:pt x="143665" y="283312"/>
                  <a:pt x="153479" y="260221"/>
                </a:cubicBezTo>
                <a:cubicBezTo>
                  <a:pt x="163293" y="237130"/>
                  <a:pt x="61692" y="175362"/>
                  <a:pt x="59960" y="135530"/>
                </a:cubicBezTo>
                <a:cubicBezTo>
                  <a:pt x="58228" y="95698"/>
                  <a:pt x="128079" y="-7634"/>
                  <a:pt x="143088" y="4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6979212F-D4C7-2A91-FFD8-78BDBBD7740C}"/>
              </a:ext>
            </a:extLst>
          </p:cNvPr>
          <p:cNvSpPr/>
          <p:nvPr/>
        </p:nvSpPr>
        <p:spPr>
          <a:xfrm>
            <a:off x="7469392" y="4067025"/>
            <a:ext cx="147544" cy="606207"/>
          </a:xfrm>
          <a:custGeom>
            <a:avLst/>
            <a:gdLst>
              <a:gd name="connsiteX0" fmla="*/ 5135 w 147544"/>
              <a:gd name="connsiteY0" fmla="*/ 6211 h 606207"/>
              <a:gd name="connsiteX1" fmla="*/ 143681 w 147544"/>
              <a:gd name="connsiteY1" fmla="*/ 203639 h 606207"/>
              <a:gd name="connsiteX2" fmla="*/ 109044 w 147544"/>
              <a:gd name="connsiteY2" fmla="*/ 269448 h 606207"/>
              <a:gd name="connsiteX3" fmla="*/ 109044 w 147544"/>
              <a:gd name="connsiteY3" fmla="*/ 404530 h 606207"/>
              <a:gd name="connsiteX4" fmla="*/ 133290 w 147544"/>
              <a:gd name="connsiteY4" fmla="*/ 605420 h 606207"/>
              <a:gd name="connsiteX5" fmla="*/ 84799 w 147544"/>
              <a:gd name="connsiteY5" fmla="*/ 324866 h 606207"/>
              <a:gd name="connsiteX6" fmla="*/ 1672 w 147544"/>
              <a:gd name="connsiteY6" fmla="*/ 85875 h 606207"/>
              <a:gd name="connsiteX7" fmla="*/ 39772 w 147544"/>
              <a:gd name="connsiteY7" fmla="*/ 144757 h 606207"/>
              <a:gd name="connsiteX8" fmla="*/ 15526 w 147544"/>
              <a:gd name="connsiteY8" fmla="*/ 89339 h 606207"/>
              <a:gd name="connsiteX9" fmla="*/ 32844 w 147544"/>
              <a:gd name="connsiteY9" fmla="*/ 92802 h 606207"/>
              <a:gd name="connsiteX10" fmla="*/ 29381 w 147544"/>
              <a:gd name="connsiteY10" fmla="*/ 51239 h 606207"/>
              <a:gd name="connsiteX11" fmla="*/ 5135 w 147544"/>
              <a:gd name="connsiteY11" fmla="*/ 6211 h 60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544" h="606207">
                <a:moveTo>
                  <a:pt x="5135" y="6211"/>
                </a:moveTo>
                <a:cubicBezTo>
                  <a:pt x="24185" y="31611"/>
                  <a:pt x="126363" y="159766"/>
                  <a:pt x="143681" y="203639"/>
                </a:cubicBezTo>
                <a:cubicBezTo>
                  <a:pt x="160999" y="247512"/>
                  <a:pt x="114817" y="235966"/>
                  <a:pt x="109044" y="269448"/>
                </a:cubicBezTo>
                <a:cubicBezTo>
                  <a:pt x="103271" y="302930"/>
                  <a:pt x="105003" y="348535"/>
                  <a:pt x="109044" y="404530"/>
                </a:cubicBezTo>
                <a:cubicBezTo>
                  <a:pt x="113085" y="460525"/>
                  <a:pt x="137331" y="618697"/>
                  <a:pt x="133290" y="605420"/>
                </a:cubicBezTo>
                <a:cubicBezTo>
                  <a:pt x="129249" y="592143"/>
                  <a:pt x="106735" y="411457"/>
                  <a:pt x="84799" y="324866"/>
                </a:cubicBezTo>
                <a:cubicBezTo>
                  <a:pt x="62863" y="238275"/>
                  <a:pt x="9177" y="115893"/>
                  <a:pt x="1672" y="85875"/>
                </a:cubicBezTo>
                <a:cubicBezTo>
                  <a:pt x="-5833" y="55857"/>
                  <a:pt x="37463" y="144180"/>
                  <a:pt x="39772" y="144757"/>
                </a:cubicBezTo>
                <a:cubicBezTo>
                  <a:pt x="42081" y="145334"/>
                  <a:pt x="16681" y="97998"/>
                  <a:pt x="15526" y="89339"/>
                </a:cubicBezTo>
                <a:cubicBezTo>
                  <a:pt x="14371" y="80680"/>
                  <a:pt x="30535" y="99152"/>
                  <a:pt x="32844" y="92802"/>
                </a:cubicBezTo>
                <a:cubicBezTo>
                  <a:pt x="35153" y="86452"/>
                  <a:pt x="29381" y="51239"/>
                  <a:pt x="29381" y="51239"/>
                </a:cubicBezTo>
                <a:cubicBezTo>
                  <a:pt x="25918" y="40848"/>
                  <a:pt x="-13915" y="-19189"/>
                  <a:pt x="5135" y="62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2D3D34D7-4D55-E92B-EB7D-7183C7AFCEA2}"/>
              </a:ext>
            </a:extLst>
          </p:cNvPr>
          <p:cNvSpPr/>
          <p:nvPr/>
        </p:nvSpPr>
        <p:spPr>
          <a:xfrm>
            <a:off x="5313396" y="3936903"/>
            <a:ext cx="178623" cy="126363"/>
          </a:xfrm>
          <a:custGeom>
            <a:avLst/>
            <a:gdLst>
              <a:gd name="connsiteX0" fmla="*/ 173004 w 178623"/>
              <a:gd name="connsiteY0" fmla="*/ 5 h 126363"/>
              <a:gd name="connsiteX1" fmla="*/ 159704 w 178623"/>
              <a:gd name="connsiteY1" fmla="*/ 63181 h 126363"/>
              <a:gd name="connsiteX2" fmla="*/ 99 w 178623"/>
              <a:gd name="connsiteY2" fmla="*/ 126358 h 126363"/>
              <a:gd name="connsiteX3" fmla="*/ 136428 w 178623"/>
              <a:gd name="connsiteY3" fmla="*/ 66506 h 126363"/>
              <a:gd name="connsiteX4" fmla="*/ 173004 w 178623"/>
              <a:gd name="connsiteY4" fmla="*/ 5 h 12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623" h="126363">
                <a:moveTo>
                  <a:pt x="173004" y="5"/>
                </a:moveTo>
                <a:cubicBezTo>
                  <a:pt x="176883" y="-549"/>
                  <a:pt x="188521" y="42122"/>
                  <a:pt x="159704" y="63181"/>
                </a:cubicBezTo>
                <a:cubicBezTo>
                  <a:pt x="130887" y="84240"/>
                  <a:pt x="3978" y="125804"/>
                  <a:pt x="99" y="126358"/>
                </a:cubicBezTo>
                <a:cubicBezTo>
                  <a:pt x="-3780" y="126912"/>
                  <a:pt x="106502" y="87011"/>
                  <a:pt x="136428" y="66506"/>
                </a:cubicBezTo>
                <a:cubicBezTo>
                  <a:pt x="166354" y="46001"/>
                  <a:pt x="169125" y="559"/>
                  <a:pt x="173004" y="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7C94E069-63CA-118C-9D20-3FE096FAF020}"/>
              </a:ext>
            </a:extLst>
          </p:cNvPr>
          <p:cNvSpPr/>
          <p:nvPr/>
        </p:nvSpPr>
        <p:spPr>
          <a:xfrm>
            <a:off x="6200825" y="3843752"/>
            <a:ext cx="208511" cy="149693"/>
          </a:xfrm>
          <a:custGeom>
            <a:avLst/>
            <a:gdLst>
              <a:gd name="connsiteX0" fmla="*/ 470 w 208511"/>
              <a:gd name="connsiteY0" fmla="*/ 53 h 149693"/>
              <a:gd name="connsiteX1" fmla="*/ 130148 w 208511"/>
              <a:gd name="connsiteY1" fmla="*/ 39954 h 149693"/>
              <a:gd name="connsiteX2" fmla="*/ 203300 w 208511"/>
              <a:gd name="connsiteY2" fmla="*/ 149682 h 149693"/>
              <a:gd name="connsiteX3" fmla="*/ 180024 w 208511"/>
              <a:gd name="connsiteY3" fmla="*/ 46604 h 149693"/>
              <a:gd name="connsiteX4" fmla="*/ 470 w 208511"/>
              <a:gd name="connsiteY4" fmla="*/ 53 h 149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511" h="149693">
                <a:moveTo>
                  <a:pt x="470" y="53"/>
                </a:moveTo>
                <a:cubicBezTo>
                  <a:pt x="-7842" y="-1055"/>
                  <a:pt x="96343" y="15016"/>
                  <a:pt x="130148" y="39954"/>
                </a:cubicBezTo>
                <a:cubicBezTo>
                  <a:pt x="163953" y="64892"/>
                  <a:pt x="194988" y="148574"/>
                  <a:pt x="203300" y="149682"/>
                </a:cubicBezTo>
                <a:cubicBezTo>
                  <a:pt x="211612" y="150790"/>
                  <a:pt x="213829" y="73205"/>
                  <a:pt x="180024" y="46604"/>
                </a:cubicBezTo>
                <a:cubicBezTo>
                  <a:pt x="146219" y="20003"/>
                  <a:pt x="8782" y="1161"/>
                  <a:pt x="470" y="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9ADA5C11-4813-076D-1095-4C59A442D562}"/>
              </a:ext>
            </a:extLst>
          </p:cNvPr>
          <p:cNvSpPr/>
          <p:nvPr/>
        </p:nvSpPr>
        <p:spPr>
          <a:xfrm>
            <a:off x="4578457" y="3439551"/>
            <a:ext cx="156640" cy="391508"/>
          </a:xfrm>
          <a:custGeom>
            <a:avLst/>
            <a:gdLst>
              <a:gd name="connsiteX0" fmla="*/ 21678 w 156640"/>
              <a:gd name="connsiteY0" fmla="*/ 0 h 391508"/>
              <a:gd name="connsiteX1" fmla="*/ 7611 w 156640"/>
              <a:gd name="connsiteY1" fmla="*/ 98474 h 391508"/>
              <a:gd name="connsiteX2" fmla="*/ 155321 w 156640"/>
              <a:gd name="connsiteY2" fmla="*/ 390378 h 391508"/>
              <a:gd name="connsiteX3" fmla="*/ 77949 w 156640"/>
              <a:gd name="connsiteY3" fmla="*/ 196947 h 391508"/>
              <a:gd name="connsiteX4" fmla="*/ 39263 w 156640"/>
              <a:gd name="connsiteY4" fmla="*/ 133643 h 391508"/>
              <a:gd name="connsiteX5" fmla="*/ 25195 w 156640"/>
              <a:gd name="connsiteY5" fmla="*/ 98474 h 391508"/>
              <a:gd name="connsiteX6" fmla="*/ 21678 w 156640"/>
              <a:gd name="connsiteY6" fmla="*/ 0 h 39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640" h="391508">
                <a:moveTo>
                  <a:pt x="21678" y="0"/>
                </a:moveTo>
                <a:cubicBezTo>
                  <a:pt x="18747" y="0"/>
                  <a:pt x="-14663" y="33411"/>
                  <a:pt x="7611" y="98474"/>
                </a:cubicBezTo>
                <a:cubicBezTo>
                  <a:pt x="29885" y="163537"/>
                  <a:pt x="143598" y="373966"/>
                  <a:pt x="155321" y="390378"/>
                </a:cubicBezTo>
                <a:cubicBezTo>
                  <a:pt x="167044" y="406790"/>
                  <a:pt x="97292" y="239736"/>
                  <a:pt x="77949" y="196947"/>
                </a:cubicBezTo>
                <a:cubicBezTo>
                  <a:pt x="58606" y="154158"/>
                  <a:pt x="48055" y="150055"/>
                  <a:pt x="39263" y="133643"/>
                </a:cubicBezTo>
                <a:cubicBezTo>
                  <a:pt x="30471" y="117231"/>
                  <a:pt x="26954" y="117231"/>
                  <a:pt x="25195" y="98474"/>
                </a:cubicBezTo>
                <a:cubicBezTo>
                  <a:pt x="23437" y="79717"/>
                  <a:pt x="24609" y="0"/>
                  <a:pt x="216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D333410-6C83-0A5A-DD0F-302BAF8FA98C}"/>
              </a:ext>
            </a:extLst>
          </p:cNvPr>
          <p:cNvSpPr/>
          <p:nvPr/>
        </p:nvSpPr>
        <p:spPr>
          <a:xfrm>
            <a:off x="5454608" y="2990839"/>
            <a:ext cx="104487" cy="174655"/>
          </a:xfrm>
          <a:custGeom>
            <a:avLst/>
            <a:gdLst>
              <a:gd name="connsiteX0" fmla="*/ 42 w 104487"/>
              <a:gd name="connsiteY0" fmla="*/ 11 h 174655"/>
              <a:gd name="connsiteX1" fmla="*/ 88942 w 104487"/>
              <a:gd name="connsiteY1" fmla="*/ 104786 h 174655"/>
              <a:gd name="connsiteX2" fmla="*/ 85767 w 104487"/>
              <a:gd name="connsiteY2" fmla="*/ 174636 h 174655"/>
              <a:gd name="connsiteX3" fmla="*/ 101642 w 104487"/>
              <a:gd name="connsiteY3" fmla="*/ 98436 h 174655"/>
              <a:gd name="connsiteX4" fmla="*/ 42 w 104487"/>
              <a:gd name="connsiteY4" fmla="*/ 11 h 17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487" h="174655">
                <a:moveTo>
                  <a:pt x="42" y="11"/>
                </a:moveTo>
                <a:cubicBezTo>
                  <a:pt x="-2075" y="1069"/>
                  <a:pt x="74655" y="75682"/>
                  <a:pt x="88942" y="104786"/>
                </a:cubicBezTo>
                <a:cubicBezTo>
                  <a:pt x="103229" y="133890"/>
                  <a:pt x="83650" y="175694"/>
                  <a:pt x="85767" y="174636"/>
                </a:cubicBezTo>
                <a:cubicBezTo>
                  <a:pt x="87884" y="173578"/>
                  <a:pt x="112754" y="125423"/>
                  <a:pt x="101642" y="98436"/>
                </a:cubicBezTo>
                <a:cubicBezTo>
                  <a:pt x="90530" y="71449"/>
                  <a:pt x="2159" y="-1047"/>
                  <a:pt x="42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6" name="フリーフォーム 1345">
            <a:extLst>
              <a:ext uri="{FF2B5EF4-FFF2-40B4-BE49-F238E27FC236}">
                <a16:creationId xmlns:a16="http://schemas.microsoft.com/office/drawing/2014/main" id="{9916B697-1762-2A16-95DA-C7D0654C5542}"/>
              </a:ext>
            </a:extLst>
          </p:cNvPr>
          <p:cNvSpPr/>
          <p:nvPr/>
        </p:nvSpPr>
        <p:spPr>
          <a:xfrm>
            <a:off x="5956262" y="2952732"/>
            <a:ext cx="127160" cy="200558"/>
          </a:xfrm>
          <a:custGeom>
            <a:avLst/>
            <a:gdLst>
              <a:gd name="connsiteX0" fmla="*/ 127038 w 127160"/>
              <a:gd name="connsiteY0" fmla="*/ 18 h 200558"/>
              <a:gd name="connsiteX1" fmla="*/ 41313 w 127160"/>
              <a:gd name="connsiteY1" fmla="*/ 76218 h 200558"/>
              <a:gd name="connsiteX2" fmla="*/ 38 w 127160"/>
              <a:gd name="connsiteY2" fmla="*/ 200043 h 200558"/>
              <a:gd name="connsiteX3" fmla="*/ 47663 w 127160"/>
              <a:gd name="connsiteY3" fmla="*/ 120668 h 200558"/>
              <a:gd name="connsiteX4" fmla="*/ 50838 w 127160"/>
              <a:gd name="connsiteY4" fmla="*/ 127018 h 200558"/>
              <a:gd name="connsiteX5" fmla="*/ 60363 w 127160"/>
              <a:gd name="connsiteY5" fmla="*/ 82568 h 200558"/>
              <a:gd name="connsiteX6" fmla="*/ 127038 w 127160"/>
              <a:gd name="connsiteY6" fmla="*/ 18 h 20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60" h="200558">
                <a:moveTo>
                  <a:pt x="127038" y="18"/>
                </a:moveTo>
                <a:cubicBezTo>
                  <a:pt x="123863" y="-1040"/>
                  <a:pt x="62480" y="42881"/>
                  <a:pt x="41313" y="76218"/>
                </a:cubicBezTo>
                <a:cubicBezTo>
                  <a:pt x="20146" y="109555"/>
                  <a:pt x="-1020" y="192635"/>
                  <a:pt x="38" y="200043"/>
                </a:cubicBezTo>
                <a:cubicBezTo>
                  <a:pt x="1096" y="207451"/>
                  <a:pt x="39196" y="132839"/>
                  <a:pt x="47663" y="120668"/>
                </a:cubicBezTo>
                <a:cubicBezTo>
                  <a:pt x="56130" y="108497"/>
                  <a:pt x="48721" y="133368"/>
                  <a:pt x="50838" y="127018"/>
                </a:cubicBezTo>
                <a:cubicBezTo>
                  <a:pt x="52955" y="120668"/>
                  <a:pt x="49780" y="100031"/>
                  <a:pt x="60363" y="82568"/>
                </a:cubicBezTo>
                <a:cubicBezTo>
                  <a:pt x="70946" y="65106"/>
                  <a:pt x="130213" y="1076"/>
                  <a:pt x="12703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 1346">
            <a:extLst>
              <a:ext uri="{FF2B5EF4-FFF2-40B4-BE49-F238E27FC236}">
                <a16:creationId xmlns:a16="http://schemas.microsoft.com/office/drawing/2014/main" id="{FD190BFA-E983-B29E-032F-8E9CD7548ABA}"/>
              </a:ext>
            </a:extLst>
          </p:cNvPr>
          <p:cNvSpPr/>
          <p:nvPr/>
        </p:nvSpPr>
        <p:spPr>
          <a:xfrm>
            <a:off x="4842933" y="4094480"/>
            <a:ext cx="201440" cy="399642"/>
          </a:xfrm>
          <a:custGeom>
            <a:avLst/>
            <a:gdLst>
              <a:gd name="connsiteX0" fmla="*/ 0 w 201440"/>
              <a:gd name="connsiteY0" fmla="*/ 0 h 399642"/>
              <a:gd name="connsiteX1" fmla="*/ 115147 w 201440"/>
              <a:gd name="connsiteY1" fmla="*/ 260773 h 399642"/>
              <a:gd name="connsiteX2" fmla="*/ 98214 w 201440"/>
              <a:gd name="connsiteY2" fmla="*/ 247227 h 399642"/>
              <a:gd name="connsiteX3" fmla="*/ 199814 w 201440"/>
              <a:gd name="connsiteY3" fmla="*/ 399627 h 399642"/>
              <a:gd name="connsiteX4" fmla="*/ 162560 w 201440"/>
              <a:gd name="connsiteY4" fmla="*/ 257387 h 399642"/>
              <a:gd name="connsiteX5" fmla="*/ 186267 w 201440"/>
              <a:gd name="connsiteY5" fmla="*/ 342053 h 399642"/>
              <a:gd name="connsiteX6" fmla="*/ 176107 w 201440"/>
              <a:gd name="connsiteY6" fmla="*/ 196427 h 399642"/>
              <a:gd name="connsiteX7" fmla="*/ 193040 w 201440"/>
              <a:gd name="connsiteY7" fmla="*/ 216747 h 399642"/>
              <a:gd name="connsiteX8" fmla="*/ 0 w 201440"/>
              <a:gd name="connsiteY8" fmla="*/ 0 h 39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440" h="399642">
                <a:moveTo>
                  <a:pt x="0" y="0"/>
                </a:moveTo>
                <a:cubicBezTo>
                  <a:pt x="49389" y="109784"/>
                  <a:pt x="98778" y="219569"/>
                  <a:pt x="115147" y="260773"/>
                </a:cubicBezTo>
                <a:cubicBezTo>
                  <a:pt x="131516" y="301977"/>
                  <a:pt x="84103" y="224085"/>
                  <a:pt x="98214" y="247227"/>
                </a:cubicBezTo>
                <a:cubicBezTo>
                  <a:pt x="112325" y="270369"/>
                  <a:pt x="189090" y="397934"/>
                  <a:pt x="199814" y="399627"/>
                </a:cubicBezTo>
                <a:cubicBezTo>
                  <a:pt x="210538" y="401320"/>
                  <a:pt x="164818" y="266983"/>
                  <a:pt x="162560" y="257387"/>
                </a:cubicBezTo>
                <a:cubicBezTo>
                  <a:pt x="160302" y="247791"/>
                  <a:pt x="184009" y="352213"/>
                  <a:pt x="186267" y="342053"/>
                </a:cubicBezTo>
                <a:cubicBezTo>
                  <a:pt x="188525" y="331893"/>
                  <a:pt x="174978" y="217311"/>
                  <a:pt x="176107" y="196427"/>
                </a:cubicBezTo>
                <a:cubicBezTo>
                  <a:pt x="177236" y="175543"/>
                  <a:pt x="193040" y="216747"/>
                  <a:pt x="193040" y="21674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 1367">
            <a:extLst>
              <a:ext uri="{FF2B5EF4-FFF2-40B4-BE49-F238E27FC236}">
                <a16:creationId xmlns:a16="http://schemas.microsoft.com/office/drawing/2014/main" id="{6C3A17AB-1249-592E-4435-ADE8574BA1F7}"/>
              </a:ext>
            </a:extLst>
          </p:cNvPr>
          <p:cNvSpPr/>
          <p:nvPr/>
        </p:nvSpPr>
        <p:spPr>
          <a:xfrm>
            <a:off x="4930904" y="4280741"/>
            <a:ext cx="196514" cy="283249"/>
          </a:xfrm>
          <a:custGeom>
            <a:avLst/>
            <a:gdLst>
              <a:gd name="connsiteX0" fmla="*/ 30563 w 196514"/>
              <a:gd name="connsiteY0" fmla="*/ 81286 h 283249"/>
              <a:gd name="connsiteX1" fmla="*/ 128776 w 196514"/>
              <a:gd name="connsiteY1" fmla="*/ 233686 h 283249"/>
              <a:gd name="connsiteX2" fmla="*/ 196509 w 196514"/>
              <a:gd name="connsiteY2" fmla="*/ 281099 h 283249"/>
              <a:gd name="connsiteX3" fmla="*/ 125389 w 196514"/>
              <a:gd name="connsiteY3" fmla="*/ 176112 h 283249"/>
              <a:gd name="connsiteX4" fmla="*/ 83 w 196514"/>
              <a:gd name="connsiteY4" fmla="*/ 6 h 283249"/>
              <a:gd name="connsiteX5" fmla="*/ 105069 w 196514"/>
              <a:gd name="connsiteY5" fmla="*/ 169339 h 283249"/>
              <a:gd name="connsiteX6" fmla="*/ 30563 w 196514"/>
              <a:gd name="connsiteY6" fmla="*/ 81286 h 28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14" h="283249">
                <a:moveTo>
                  <a:pt x="30563" y="81286"/>
                </a:moveTo>
                <a:cubicBezTo>
                  <a:pt x="34514" y="92010"/>
                  <a:pt x="101118" y="200384"/>
                  <a:pt x="128776" y="233686"/>
                </a:cubicBezTo>
                <a:cubicBezTo>
                  <a:pt x="156434" y="266988"/>
                  <a:pt x="197073" y="290695"/>
                  <a:pt x="196509" y="281099"/>
                </a:cubicBezTo>
                <a:cubicBezTo>
                  <a:pt x="195945" y="271503"/>
                  <a:pt x="158127" y="222961"/>
                  <a:pt x="125389" y="176112"/>
                </a:cubicBezTo>
                <a:cubicBezTo>
                  <a:pt x="92651" y="129263"/>
                  <a:pt x="3470" y="1135"/>
                  <a:pt x="83" y="6"/>
                </a:cubicBezTo>
                <a:cubicBezTo>
                  <a:pt x="-3304" y="-1123"/>
                  <a:pt x="97167" y="151277"/>
                  <a:pt x="105069" y="169339"/>
                </a:cubicBezTo>
                <a:cubicBezTo>
                  <a:pt x="112971" y="187401"/>
                  <a:pt x="26612" y="70562"/>
                  <a:pt x="30563" y="8128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 1401">
            <a:extLst>
              <a:ext uri="{FF2B5EF4-FFF2-40B4-BE49-F238E27FC236}">
                <a16:creationId xmlns:a16="http://schemas.microsoft.com/office/drawing/2014/main" id="{D0D83269-62EA-08AA-24B7-FEFDE4AB5E39}"/>
              </a:ext>
            </a:extLst>
          </p:cNvPr>
          <p:cNvSpPr/>
          <p:nvPr/>
        </p:nvSpPr>
        <p:spPr>
          <a:xfrm>
            <a:off x="4826547" y="4497207"/>
            <a:ext cx="257093" cy="305131"/>
          </a:xfrm>
          <a:custGeom>
            <a:avLst/>
            <a:gdLst>
              <a:gd name="connsiteX0" fmla="*/ 172173 w 257093"/>
              <a:gd name="connsiteY0" fmla="*/ 17220 h 305131"/>
              <a:gd name="connsiteX1" fmla="*/ 158626 w 257093"/>
              <a:gd name="connsiteY1" fmla="*/ 101886 h 305131"/>
              <a:gd name="connsiteX2" fmla="*/ 229746 w 257093"/>
              <a:gd name="connsiteY2" fmla="*/ 220420 h 305131"/>
              <a:gd name="connsiteX3" fmla="*/ 212813 w 257093"/>
              <a:gd name="connsiteY3" fmla="*/ 213646 h 305131"/>
              <a:gd name="connsiteX4" fmla="*/ 256840 w 257093"/>
              <a:gd name="connsiteY4" fmla="*/ 305086 h 305131"/>
              <a:gd name="connsiteX5" fmla="*/ 189106 w 257093"/>
              <a:gd name="connsiteY5" fmla="*/ 223806 h 305131"/>
              <a:gd name="connsiteX6" fmla="*/ 2840 w 257093"/>
              <a:gd name="connsiteY6" fmla="*/ 81566 h 305131"/>
              <a:gd name="connsiteX7" fmla="*/ 73960 w 257093"/>
              <a:gd name="connsiteY7" fmla="*/ 156073 h 305131"/>
              <a:gd name="connsiteX8" fmla="*/ 40093 w 257093"/>
              <a:gd name="connsiteY8" fmla="*/ 64633 h 305131"/>
              <a:gd name="connsiteX9" fmla="*/ 97666 w 257093"/>
              <a:gd name="connsiteY9" fmla="*/ 105273 h 305131"/>
              <a:gd name="connsiteX10" fmla="*/ 60413 w 257093"/>
              <a:gd name="connsiteY10" fmla="*/ 71406 h 305131"/>
              <a:gd name="connsiteX11" fmla="*/ 121373 w 257093"/>
              <a:gd name="connsiteY11" fmla="*/ 57860 h 305131"/>
              <a:gd name="connsiteX12" fmla="*/ 114600 w 257093"/>
              <a:gd name="connsiteY12" fmla="*/ 286 h 305131"/>
              <a:gd name="connsiteX13" fmla="*/ 124760 w 257093"/>
              <a:gd name="connsiteY13" fmla="*/ 84953 h 305131"/>
              <a:gd name="connsiteX14" fmla="*/ 172173 w 257093"/>
              <a:gd name="connsiteY14" fmla="*/ 17220 h 30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7093" h="305131">
                <a:moveTo>
                  <a:pt x="172173" y="17220"/>
                </a:moveTo>
                <a:cubicBezTo>
                  <a:pt x="177817" y="20042"/>
                  <a:pt x="149031" y="68019"/>
                  <a:pt x="158626" y="101886"/>
                </a:cubicBezTo>
                <a:cubicBezTo>
                  <a:pt x="168221" y="135753"/>
                  <a:pt x="220715" y="201793"/>
                  <a:pt x="229746" y="220420"/>
                </a:cubicBezTo>
                <a:cubicBezTo>
                  <a:pt x="238777" y="239047"/>
                  <a:pt x="208297" y="199535"/>
                  <a:pt x="212813" y="213646"/>
                </a:cubicBezTo>
                <a:cubicBezTo>
                  <a:pt x="217329" y="227757"/>
                  <a:pt x="260791" y="303393"/>
                  <a:pt x="256840" y="305086"/>
                </a:cubicBezTo>
                <a:cubicBezTo>
                  <a:pt x="252889" y="306779"/>
                  <a:pt x="231439" y="261059"/>
                  <a:pt x="189106" y="223806"/>
                </a:cubicBezTo>
                <a:cubicBezTo>
                  <a:pt x="146773" y="186553"/>
                  <a:pt x="22031" y="92855"/>
                  <a:pt x="2840" y="81566"/>
                </a:cubicBezTo>
                <a:cubicBezTo>
                  <a:pt x="-16351" y="70277"/>
                  <a:pt x="67751" y="158895"/>
                  <a:pt x="73960" y="156073"/>
                </a:cubicBezTo>
                <a:cubicBezTo>
                  <a:pt x="80169" y="153251"/>
                  <a:pt x="36142" y="73100"/>
                  <a:pt x="40093" y="64633"/>
                </a:cubicBezTo>
                <a:cubicBezTo>
                  <a:pt x="44044" y="56166"/>
                  <a:pt x="94279" y="104144"/>
                  <a:pt x="97666" y="105273"/>
                </a:cubicBezTo>
                <a:cubicBezTo>
                  <a:pt x="101053" y="106402"/>
                  <a:pt x="56462" y="79308"/>
                  <a:pt x="60413" y="71406"/>
                </a:cubicBezTo>
                <a:cubicBezTo>
                  <a:pt x="64364" y="63504"/>
                  <a:pt x="112342" y="69713"/>
                  <a:pt x="121373" y="57860"/>
                </a:cubicBezTo>
                <a:cubicBezTo>
                  <a:pt x="130404" y="46007"/>
                  <a:pt x="114036" y="-4229"/>
                  <a:pt x="114600" y="286"/>
                </a:cubicBezTo>
                <a:cubicBezTo>
                  <a:pt x="115164" y="4801"/>
                  <a:pt x="116293" y="78180"/>
                  <a:pt x="124760" y="84953"/>
                </a:cubicBezTo>
                <a:cubicBezTo>
                  <a:pt x="133227" y="91726"/>
                  <a:pt x="166529" y="14398"/>
                  <a:pt x="172173" y="172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 1402">
            <a:extLst>
              <a:ext uri="{FF2B5EF4-FFF2-40B4-BE49-F238E27FC236}">
                <a16:creationId xmlns:a16="http://schemas.microsoft.com/office/drawing/2014/main" id="{5DA20636-2F70-E9A6-4192-C503B165CC2A}"/>
              </a:ext>
            </a:extLst>
          </p:cNvPr>
          <p:cNvSpPr/>
          <p:nvPr/>
        </p:nvSpPr>
        <p:spPr>
          <a:xfrm>
            <a:off x="4001983" y="4524267"/>
            <a:ext cx="840933" cy="430160"/>
          </a:xfrm>
          <a:custGeom>
            <a:avLst/>
            <a:gdLst>
              <a:gd name="connsiteX0" fmla="*/ 827404 w 840933"/>
              <a:gd name="connsiteY0" fmla="*/ 51120 h 430160"/>
              <a:gd name="connsiteX1" fmla="*/ 360044 w 840933"/>
              <a:gd name="connsiteY1" fmla="*/ 64666 h 430160"/>
              <a:gd name="connsiteX2" fmla="*/ 509057 w 840933"/>
              <a:gd name="connsiteY2" fmla="*/ 47733 h 430160"/>
              <a:gd name="connsiteX3" fmla="*/ 295697 w 840933"/>
              <a:gd name="connsiteY3" fmla="*/ 173040 h 430160"/>
              <a:gd name="connsiteX4" fmla="*/ 11217 w 840933"/>
              <a:gd name="connsiteY4" fmla="*/ 423653 h 430160"/>
              <a:gd name="connsiteX5" fmla="*/ 58630 w 840933"/>
              <a:gd name="connsiteY5" fmla="*/ 352533 h 430160"/>
              <a:gd name="connsiteX6" fmla="*/ 72177 w 840933"/>
              <a:gd name="connsiteY6" fmla="*/ 308506 h 430160"/>
              <a:gd name="connsiteX7" fmla="*/ 275377 w 840933"/>
              <a:gd name="connsiteY7" fmla="*/ 13866 h 430160"/>
              <a:gd name="connsiteX8" fmla="*/ 200870 w 840933"/>
              <a:gd name="connsiteY8" fmla="*/ 149333 h 430160"/>
              <a:gd name="connsiteX9" fmla="*/ 397297 w 840933"/>
              <a:gd name="connsiteY9" fmla="*/ 34186 h 430160"/>
              <a:gd name="connsiteX10" fmla="*/ 498897 w 840933"/>
              <a:gd name="connsiteY10" fmla="*/ 20640 h 430160"/>
              <a:gd name="connsiteX11" fmla="*/ 637750 w 840933"/>
              <a:gd name="connsiteY11" fmla="*/ 24026 h 430160"/>
              <a:gd name="connsiteX12" fmla="*/ 441324 w 840933"/>
              <a:gd name="connsiteY12" fmla="*/ 47733 h 430160"/>
              <a:gd name="connsiteX13" fmla="*/ 691937 w 840933"/>
              <a:gd name="connsiteY13" fmla="*/ 320 h 430160"/>
              <a:gd name="connsiteX14" fmla="*/ 827404 w 840933"/>
              <a:gd name="connsiteY14" fmla="*/ 51120 h 43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0933" h="430160">
                <a:moveTo>
                  <a:pt x="827404" y="51120"/>
                </a:moveTo>
                <a:cubicBezTo>
                  <a:pt x="772089" y="61844"/>
                  <a:pt x="413102" y="65230"/>
                  <a:pt x="360044" y="64666"/>
                </a:cubicBezTo>
                <a:cubicBezTo>
                  <a:pt x="306986" y="64102"/>
                  <a:pt x="519781" y="29671"/>
                  <a:pt x="509057" y="47733"/>
                </a:cubicBezTo>
                <a:cubicBezTo>
                  <a:pt x="498332" y="65795"/>
                  <a:pt x="378670" y="110387"/>
                  <a:pt x="295697" y="173040"/>
                </a:cubicBezTo>
                <a:cubicBezTo>
                  <a:pt x="212724" y="235693"/>
                  <a:pt x="50728" y="393738"/>
                  <a:pt x="11217" y="423653"/>
                </a:cubicBezTo>
                <a:cubicBezTo>
                  <a:pt x="-28294" y="453568"/>
                  <a:pt x="48470" y="371724"/>
                  <a:pt x="58630" y="352533"/>
                </a:cubicBezTo>
                <a:cubicBezTo>
                  <a:pt x="68790" y="333342"/>
                  <a:pt x="36053" y="364950"/>
                  <a:pt x="72177" y="308506"/>
                </a:cubicBezTo>
                <a:cubicBezTo>
                  <a:pt x="108301" y="252062"/>
                  <a:pt x="253928" y="40395"/>
                  <a:pt x="275377" y="13866"/>
                </a:cubicBezTo>
                <a:cubicBezTo>
                  <a:pt x="296826" y="-12663"/>
                  <a:pt x="180550" y="145946"/>
                  <a:pt x="200870" y="149333"/>
                </a:cubicBezTo>
                <a:cubicBezTo>
                  <a:pt x="221190" y="152720"/>
                  <a:pt x="347626" y="55635"/>
                  <a:pt x="397297" y="34186"/>
                </a:cubicBezTo>
                <a:cubicBezTo>
                  <a:pt x="446968" y="12737"/>
                  <a:pt x="458822" y="22333"/>
                  <a:pt x="498897" y="20640"/>
                </a:cubicBezTo>
                <a:cubicBezTo>
                  <a:pt x="538972" y="18947"/>
                  <a:pt x="647345" y="19511"/>
                  <a:pt x="637750" y="24026"/>
                </a:cubicBezTo>
                <a:cubicBezTo>
                  <a:pt x="628155" y="28541"/>
                  <a:pt x="432293" y="51684"/>
                  <a:pt x="441324" y="47733"/>
                </a:cubicBezTo>
                <a:cubicBezTo>
                  <a:pt x="450355" y="43782"/>
                  <a:pt x="629284" y="4836"/>
                  <a:pt x="691937" y="320"/>
                </a:cubicBezTo>
                <a:cubicBezTo>
                  <a:pt x="754590" y="-4196"/>
                  <a:pt x="882719" y="40396"/>
                  <a:pt x="827404" y="51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 1405">
            <a:extLst>
              <a:ext uri="{FF2B5EF4-FFF2-40B4-BE49-F238E27FC236}">
                <a16:creationId xmlns:a16="http://schemas.microsoft.com/office/drawing/2014/main" id="{A3453217-D231-B93E-2661-EF1AA1A9E788}"/>
              </a:ext>
            </a:extLst>
          </p:cNvPr>
          <p:cNvSpPr/>
          <p:nvPr/>
        </p:nvSpPr>
        <p:spPr>
          <a:xfrm>
            <a:off x="4422845" y="4652885"/>
            <a:ext cx="508322" cy="313014"/>
          </a:xfrm>
          <a:custGeom>
            <a:avLst/>
            <a:gdLst>
              <a:gd name="connsiteX0" fmla="*/ 186408 w 508322"/>
              <a:gd name="connsiteY0" fmla="*/ 395 h 313014"/>
              <a:gd name="connsiteX1" fmla="*/ 243982 w 508322"/>
              <a:gd name="connsiteY1" fmla="*/ 95222 h 313014"/>
              <a:gd name="connsiteX2" fmla="*/ 423475 w 508322"/>
              <a:gd name="connsiteY2" fmla="*/ 183275 h 313014"/>
              <a:gd name="connsiteX3" fmla="*/ 420088 w 508322"/>
              <a:gd name="connsiteY3" fmla="*/ 193435 h 313014"/>
              <a:gd name="connsiteX4" fmla="*/ 508142 w 508322"/>
              <a:gd name="connsiteY4" fmla="*/ 311968 h 313014"/>
              <a:gd name="connsiteX5" fmla="*/ 440408 w 508322"/>
              <a:gd name="connsiteY5" fmla="*/ 251008 h 313014"/>
              <a:gd name="connsiteX6" fmla="*/ 352355 w 508322"/>
              <a:gd name="connsiteY6" fmla="*/ 244235 h 313014"/>
              <a:gd name="connsiteX7" fmla="*/ 359128 w 508322"/>
              <a:gd name="connsiteY7" fmla="*/ 237462 h 313014"/>
              <a:gd name="connsiteX8" fmla="*/ 223662 w 508322"/>
              <a:gd name="connsiteY8" fmla="*/ 152795 h 313014"/>
              <a:gd name="connsiteX9" fmla="*/ 115288 w 508322"/>
              <a:gd name="connsiteY9" fmla="*/ 91835 h 313014"/>
              <a:gd name="connsiteX10" fmla="*/ 196568 w 508322"/>
              <a:gd name="connsiteY10" fmla="*/ 213755 h 313014"/>
              <a:gd name="connsiteX11" fmla="*/ 230435 w 508322"/>
              <a:gd name="connsiteY11" fmla="*/ 234075 h 313014"/>
              <a:gd name="connsiteX12" fmla="*/ 155928 w 508322"/>
              <a:gd name="connsiteY12" fmla="*/ 240848 h 313014"/>
              <a:gd name="connsiteX13" fmla="*/ 125448 w 508322"/>
              <a:gd name="connsiteY13" fmla="*/ 162955 h 313014"/>
              <a:gd name="connsiteX14" fmla="*/ 142 w 508322"/>
              <a:gd name="connsiteY14" fmla="*/ 54582 h 313014"/>
              <a:gd name="connsiteX15" fmla="*/ 152542 w 508322"/>
              <a:gd name="connsiteY15" fmla="*/ 78288 h 313014"/>
              <a:gd name="connsiteX16" fmla="*/ 183022 w 508322"/>
              <a:gd name="connsiteY16" fmla="*/ 91835 h 313014"/>
              <a:gd name="connsiteX17" fmla="*/ 169475 w 508322"/>
              <a:gd name="connsiteY17" fmla="*/ 71515 h 313014"/>
              <a:gd name="connsiteX18" fmla="*/ 145768 w 508322"/>
              <a:gd name="connsiteY18" fmla="*/ 61355 h 313014"/>
              <a:gd name="connsiteX19" fmla="*/ 186408 w 508322"/>
              <a:gd name="connsiteY19" fmla="*/ 395 h 313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8322" h="313014">
                <a:moveTo>
                  <a:pt x="186408" y="395"/>
                </a:moveTo>
                <a:cubicBezTo>
                  <a:pt x="202777" y="6039"/>
                  <a:pt x="204471" y="64742"/>
                  <a:pt x="243982" y="95222"/>
                </a:cubicBezTo>
                <a:cubicBezTo>
                  <a:pt x="283493" y="125702"/>
                  <a:pt x="423475" y="183275"/>
                  <a:pt x="423475" y="183275"/>
                </a:cubicBezTo>
                <a:cubicBezTo>
                  <a:pt x="452826" y="199644"/>
                  <a:pt x="405977" y="171986"/>
                  <a:pt x="420088" y="193435"/>
                </a:cubicBezTo>
                <a:cubicBezTo>
                  <a:pt x="434199" y="214884"/>
                  <a:pt x="504755" y="302373"/>
                  <a:pt x="508142" y="311968"/>
                </a:cubicBezTo>
                <a:cubicBezTo>
                  <a:pt x="511529" y="321563"/>
                  <a:pt x="466372" y="262297"/>
                  <a:pt x="440408" y="251008"/>
                </a:cubicBezTo>
                <a:cubicBezTo>
                  <a:pt x="414444" y="239719"/>
                  <a:pt x="365902" y="246493"/>
                  <a:pt x="352355" y="244235"/>
                </a:cubicBezTo>
                <a:cubicBezTo>
                  <a:pt x="338808" y="241977"/>
                  <a:pt x="380577" y="252702"/>
                  <a:pt x="359128" y="237462"/>
                </a:cubicBezTo>
                <a:cubicBezTo>
                  <a:pt x="337679" y="222222"/>
                  <a:pt x="264302" y="177066"/>
                  <a:pt x="223662" y="152795"/>
                </a:cubicBezTo>
                <a:cubicBezTo>
                  <a:pt x="183022" y="128524"/>
                  <a:pt x="119804" y="81675"/>
                  <a:pt x="115288" y="91835"/>
                </a:cubicBezTo>
                <a:cubicBezTo>
                  <a:pt x="110772" y="101995"/>
                  <a:pt x="177377" y="190049"/>
                  <a:pt x="196568" y="213755"/>
                </a:cubicBezTo>
                <a:cubicBezTo>
                  <a:pt x="215759" y="237461"/>
                  <a:pt x="237208" y="229560"/>
                  <a:pt x="230435" y="234075"/>
                </a:cubicBezTo>
                <a:cubicBezTo>
                  <a:pt x="223662" y="238590"/>
                  <a:pt x="173426" y="252701"/>
                  <a:pt x="155928" y="240848"/>
                </a:cubicBezTo>
                <a:cubicBezTo>
                  <a:pt x="138430" y="228995"/>
                  <a:pt x="151412" y="193999"/>
                  <a:pt x="125448" y="162955"/>
                </a:cubicBezTo>
                <a:cubicBezTo>
                  <a:pt x="99484" y="131911"/>
                  <a:pt x="-4374" y="68693"/>
                  <a:pt x="142" y="54582"/>
                </a:cubicBezTo>
                <a:cubicBezTo>
                  <a:pt x="4658" y="40471"/>
                  <a:pt x="122062" y="72079"/>
                  <a:pt x="152542" y="78288"/>
                </a:cubicBezTo>
                <a:cubicBezTo>
                  <a:pt x="183022" y="84497"/>
                  <a:pt x="180200" y="92964"/>
                  <a:pt x="183022" y="91835"/>
                </a:cubicBezTo>
                <a:cubicBezTo>
                  <a:pt x="185844" y="90706"/>
                  <a:pt x="175684" y="76595"/>
                  <a:pt x="169475" y="71515"/>
                </a:cubicBezTo>
                <a:cubicBezTo>
                  <a:pt x="163266" y="66435"/>
                  <a:pt x="142946" y="71515"/>
                  <a:pt x="145768" y="61355"/>
                </a:cubicBezTo>
                <a:cubicBezTo>
                  <a:pt x="148590" y="51195"/>
                  <a:pt x="170039" y="-5249"/>
                  <a:pt x="186408" y="39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5170B8E3-4EA9-F8C1-06E4-84F2172FFF48}"/>
              </a:ext>
            </a:extLst>
          </p:cNvPr>
          <p:cNvSpPr/>
          <p:nvPr/>
        </p:nvSpPr>
        <p:spPr>
          <a:xfrm>
            <a:off x="4128223" y="4839046"/>
            <a:ext cx="920008" cy="451023"/>
          </a:xfrm>
          <a:custGeom>
            <a:avLst/>
            <a:gdLst>
              <a:gd name="connsiteX0" fmla="*/ 718097 w 920008"/>
              <a:gd name="connsiteY0" fmla="*/ 149514 h 451023"/>
              <a:gd name="connsiteX1" fmla="*/ 619884 w 920008"/>
              <a:gd name="connsiteY1" fmla="*/ 234181 h 451023"/>
              <a:gd name="connsiteX2" fmla="*/ 663910 w 920008"/>
              <a:gd name="connsiteY2" fmla="*/ 315461 h 451023"/>
              <a:gd name="connsiteX3" fmla="*/ 657137 w 920008"/>
              <a:gd name="connsiteY3" fmla="*/ 308687 h 451023"/>
              <a:gd name="connsiteX4" fmla="*/ 863724 w 920008"/>
              <a:gd name="connsiteY4" fmla="*/ 386581 h 451023"/>
              <a:gd name="connsiteX5" fmla="*/ 829857 w 920008"/>
              <a:gd name="connsiteY5" fmla="*/ 386581 h 451023"/>
              <a:gd name="connsiteX6" fmla="*/ 877270 w 920008"/>
              <a:gd name="connsiteY6" fmla="*/ 376421 h 451023"/>
              <a:gd name="connsiteX7" fmla="*/ 917910 w 920008"/>
              <a:gd name="connsiteY7" fmla="*/ 450927 h 451023"/>
              <a:gd name="connsiteX8" fmla="*/ 809537 w 920008"/>
              <a:gd name="connsiteY8" fmla="*/ 389967 h 451023"/>
              <a:gd name="connsiteX9" fmla="*/ 423457 w 920008"/>
              <a:gd name="connsiteY9" fmla="*/ 298527 h 451023"/>
              <a:gd name="connsiteX10" fmla="*/ 521670 w 920008"/>
              <a:gd name="connsiteY10" fmla="*/ 274821 h 451023"/>
              <a:gd name="connsiteX11" fmla="*/ 423457 w 920008"/>
              <a:gd name="connsiteY11" fmla="*/ 159674 h 451023"/>
              <a:gd name="connsiteX12" fmla="*/ 284604 w 920008"/>
              <a:gd name="connsiteY12" fmla="*/ 166447 h 451023"/>
              <a:gd name="connsiteX13" fmla="*/ 250737 w 920008"/>
              <a:gd name="connsiteY13" fmla="*/ 156287 h 451023"/>
              <a:gd name="connsiteX14" fmla="*/ 23830 w 920008"/>
              <a:gd name="connsiteY14" fmla="*/ 135967 h 451023"/>
              <a:gd name="connsiteX15" fmla="*/ 10284 w 920008"/>
              <a:gd name="connsiteY15" fmla="*/ 88554 h 451023"/>
              <a:gd name="connsiteX16" fmla="*/ 54310 w 920008"/>
              <a:gd name="connsiteY16" fmla="*/ 85167 h 451023"/>
              <a:gd name="connsiteX17" fmla="*/ 186390 w 920008"/>
              <a:gd name="connsiteY17" fmla="*/ 71621 h 451023"/>
              <a:gd name="connsiteX18" fmla="*/ 220257 w 920008"/>
              <a:gd name="connsiteY18" fmla="*/ 501 h 451023"/>
              <a:gd name="connsiteX19" fmla="*/ 332017 w 920008"/>
              <a:gd name="connsiteY19" fmla="*/ 112261 h 451023"/>
              <a:gd name="connsiteX20" fmla="*/ 460710 w 920008"/>
              <a:gd name="connsiteY20" fmla="*/ 115647 h 451023"/>
              <a:gd name="connsiteX21" fmla="*/ 484417 w 920008"/>
              <a:gd name="connsiteY21" fmla="*/ 129194 h 451023"/>
              <a:gd name="connsiteX22" fmla="*/ 552150 w 920008"/>
              <a:gd name="connsiteY22" fmla="*/ 224021 h 451023"/>
              <a:gd name="connsiteX23" fmla="*/ 650364 w 920008"/>
              <a:gd name="connsiteY23" fmla="*/ 193541 h 451023"/>
              <a:gd name="connsiteX24" fmla="*/ 718097 w 920008"/>
              <a:gd name="connsiteY24" fmla="*/ 149514 h 45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0008" h="451023">
                <a:moveTo>
                  <a:pt x="718097" y="149514"/>
                </a:moveTo>
                <a:cubicBezTo>
                  <a:pt x="673506" y="178018"/>
                  <a:pt x="628915" y="206523"/>
                  <a:pt x="619884" y="234181"/>
                </a:cubicBezTo>
                <a:cubicBezTo>
                  <a:pt x="610853" y="261839"/>
                  <a:pt x="657701" y="303043"/>
                  <a:pt x="663910" y="315461"/>
                </a:cubicBezTo>
                <a:cubicBezTo>
                  <a:pt x="670119" y="327879"/>
                  <a:pt x="623835" y="296834"/>
                  <a:pt x="657137" y="308687"/>
                </a:cubicBezTo>
                <a:cubicBezTo>
                  <a:pt x="690439" y="320540"/>
                  <a:pt x="834937" y="373599"/>
                  <a:pt x="863724" y="386581"/>
                </a:cubicBezTo>
                <a:cubicBezTo>
                  <a:pt x="892511" y="399563"/>
                  <a:pt x="827599" y="388274"/>
                  <a:pt x="829857" y="386581"/>
                </a:cubicBezTo>
                <a:cubicBezTo>
                  <a:pt x="832115" y="384888"/>
                  <a:pt x="862595" y="365697"/>
                  <a:pt x="877270" y="376421"/>
                </a:cubicBezTo>
                <a:cubicBezTo>
                  <a:pt x="891945" y="387145"/>
                  <a:pt x="929199" y="448669"/>
                  <a:pt x="917910" y="450927"/>
                </a:cubicBezTo>
                <a:cubicBezTo>
                  <a:pt x="906621" y="453185"/>
                  <a:pt x="891946" y="415367"/>
                  <a:pt x="809537" y="389967"/>
                </a:cubicBezTo>
                <a:cubicBezTo>
                  <a:pt x="727128" y="364567"/>
                  <a:pt x="471435" y="317718"/>
                  <a:pt x="423457" y="298527"/>
                </a:cubicBezTo>
                <a:cubicBezTo>
                  <a:pt x="375479" y="279336"/>
                  <a:pt x="521670" y="297963"/>
                  <a:pt x="521670" y="274821"/>
                </a:cubicBezTo>
                <a:cubicBezTo>
                  <a:pt x="521670" y="251679"/>
                  <a:pt x="462968" y="177736"/>
                  <a:pt x="423457" y="159674"/>
                </a:cubicBezTo>
                <a:cubicBezTo>
                  <a:pt x="383946" y="141612"/>
                  <a:pt x="313391" y="167011"/>
                  <a:pt x="284604" y="166447"/>
                </a:cubicBezTo>
                <a:cubicBezTo>
                  <a:pt x="255817" y="165883"/>
                  <a:pt x="294199" y="161367"/>
                  <a:pt x="250737" y="156287"/>
                </a:cubicBezTo>
                <a:cubicBezTo>
                  <a:pt x="207275" y="151207"/>
                  <a:pt x="63906" y="147256"/>
                  <a:pt x="23830" y="135967"/>
                </a:cubicBezTo>
                <a:cubicBezTo>
                  <a:pt x="-16246" y="124678"/>
                  <a:pt x="5204" y="97021"/>
                  <a:pt x="10284" y="88554"/>
                </a:cubicBezTo>
                <a:cubicBezTo>
                  <a:pt x="15364" y="80087"/>
                  <a:pt x="54310" y="85167"/>
                  <a:pt x="54310" y="85167"/>
                </a:cubicBezTo>
                <a:cubicBezTo>
                  <a:pt x="83661" y="82345"/>
                  <a:pt x="158732" y="85732"/>
                  <a:pt x="186390" y="71621"/>
                </a:cubicBezTo>
                <a:cubicBezTo>
                  <a:pt x="214048" y="57510"/>
                  <a:pt x="195986" y="-6272"/>
                  <a:pt x="220257" y="501"/>
                </a:cubicBezTo>
                <a:cubicBezTo>
                  <a:pt x="244528" y="7274"/>
                  <a:pt x="291941" y="93070"/>
                  <a:pt x="332017" y="112261"/>
                </a:cubicBezTo>
                <a:cubicBezTo>
                  <a:pt x="372092" y="131452"/>
                  <a:pt x="435310" y="112825"/>
                  <a:pt x="460710" y="115647"/>
                </a:cubicBezTo>
                <a:cubicBezTo>
                  <a:pt x="486110" y="118469"/>
                  <a:pt x="469177" y="111132"/>
                  <a:pt x="484417" y="129194"/>
                </a:cubicBezTo>
                <a:cubicBezTo>
                  <a:pt x="499657" y="147256"/>
                  <a:pt x="524492" y="213297"/>
                  <a:pt x="552150" y="224021"/>
                </a:cubicBezTo>
                <a:cubicBezTo>
                  <a:pt x="579808" y="234745"/>
                  <a:pt x="650364" y="193541"/>
                  <a:pt x="650364" y="193541"/>
                </a:cubicBezTo>
                <a:lnTo>
                  <a:pt x="718097" y="149514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51DD10E7-FDF1-E602-B9C4-F376171B934C}"/>
              </a:ext>
            </a:extLst>
          </p:cNvPr>
          <p:cNvSpPr/>
          <p:nvPr/>
        </p:nvSpPr>
        <p:spPr>
          <a:xfrm>
            <a:off x="4558801" y="3904913"/>
            <a:ext cx="298995" cy="404801"/>
          </a:xfrm>
          <a:custGeom>
            <a:avLst/>
            <a:gdLst>
              <a:gd name="connsiteX0" fmla="*/ 143374 w 298995"/>
              <a:gd name="connsiteY0" fmla="*/ 54312 h 404801"/>
              <a:gd name="connsiteX1" fmla="*/ 38599 w 298995"/>
              <a:gd name="connsiteY1" fmla="*/ 206712 h 404801"/>
              <a:gd name="connsiteX2" fmla="*/ 22724 w 298995"/>
              <a:gd name="connsiteY2" fmla="*/ 403562 h 404801"/>
              <a:gd name="connsiteX3" fmla="*/ 16374 w 298995"/>
              <a:gd name="connsiteY3" fmla="*/ 276562 h 404801"/>
              <a:gd name="connsiteX4" fmla="*/ 3674 w 298995"/>
              <a:gd name="connsiteY4" fmla="*/ 6687 h 404801"/>
              <a:gd name="connsiteX5" fmla="*/ 89399 w 298995"/>
              <a:gd name="connsiteY5" fmla="*/ 86062 h 404801"/>
              <a:gd name="connsiteX6" fmla="*/ 146549 w 298995"/>
              <a:gd name="connsiteY6" fmla="*/ 130512 h 404801"/>
              <a:gd name="connsiteX7" fmla="*/ 175124 w 298995"/>
              <a:gd name="connsiteY7" fmla="*/ 133687 h 404801"/>
              <a:gd name="connsiteX8" fmla="*/ 298949 w 298995"/>
              <a:gd name="connsiteY8" fmla="*/ 216237 h 404801"/>
              <a:gd name="connsiteX9" fmla="*/ 190999 w 298995"/>
              <a:gd name="connsiteY9" fmla="*/ 165437 h 404801"/>
              <a:gd name="connsiteX10" fmla="*/ 171949 w 298995"/>
              <a:gd name="connsiteY10" fmla="*/ 159087 h 404801"/>
              <a:gd name="connsiteX11" fmla="*/ 127499 w 298995"/>
              <a:gd name="connsiteY11" fmla="*/ 136862 h 404801"/>
              <a:gd name="connsiteX12" fmla="*/ 143374 w 298995"/>
              <a:gd name="connsiteY12" fmla="*/ 54312 h 40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8995" h="404801">
                <a:moveTo>
                  <a:pt x="143374" y="54312"/>
                </a:moveTo>
                <a:cubicBezTo>
                  <a:pt x="128558" y="65954"/>
                  <a:pt x="58707" y="148504"/>
                  <a:pt x="38599" y="206712"/>
                </a:cubicBezTo>
                <a:cubicBezTo>
                  <a:pt x="18491" y="264920"/>
                  <a:pt x="26428" y="391920"/>
                  <a:pt x="22724" y="403562"/>
                </a:cubicBezTo>
                <a:cubicBezTo>
                  <a:pt x="19020" y="415204"/>
                  <a:pt x="19549" y="342708"/>
                  <a:pt x="16374" y="276562"/>
                </a:cubicBezTo>
                <a:cubicBezTo>
                  <a:pt x="13199" y="210416"/>
                  <a:pt x="-8497" y="38437"/>
                  <a:pt x="3674" y="6687"/>
                </a:cubicBezTo>
                <a:cubicBezTo>
                  <a:pt x="15845" y="-25063"/>
                  <a:pt x="65587" y="65425"/>
                  <a:pt x="89399" y="86062"/>
                </a:cubicBezTo>
                <a:cubicBezTo>
                  <a:pt x="113211" y="106699"/>
                  <a:pt x="132262" y="122575"/>
                  <a:pt x="146549" y="130512"/>
                </a:cubicBezTo>
                <a:cubicBezTo>
                  <a:pt x="160836" y="138449"/>
                  <a:pt x="149724" y="119400"/>
                  <a:pt x="175124" y="133687"/>
                </a:cubicBezTo>
                <a:cubicBezTo>
                  <a:pt x="200524" y="147974"/>
                  <a:pt x="296303" y="210945"/>
                  <a:pt x="298949" y="216237"/>
                </a:cubicBezTo>
                <a:cubicBezTo>
                  <a:pt x="301595" y="221529"/>
                  <a:pt x="190999" y="165437"/>
                  <a:pt x="190999" y="165437"/>
                </a:cubicBezTo>
                <a:cubicBezTo>
                  <a:pt x="169832" y="155912"/>
                  <a:pt x="182532" y="163850"/>
                  <a:pt x="171949" y="159087"/>
                </a:cubicBezTo>
                <a:cubicBezTo>
                  <a:pt x="161366" y="154325"/>
                  <a:pt x="134378" y="148504"/>
                  <a:pt x="127499" y="136862"/>
                </a:cubicBezTo>
                <a:cubicBezTo>
                  <a:pt x="120620" y="125220"/>
                  <a:pt x="158190" y="42670"/>
                  <a:pt x="143374" y="543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4E68AE73-F505-CAFE-1410-70DF13B3ED26}"/>
              </a:ext>
            </a:extLst>
          </p:cNvPr>
          <p:cNvSpPr/>
          <p:nvPr/>
        </p:nvSpPr>
        <p:spPr>
          <a:xfrm>
            <a:off x="3118071" y="4972996"/>
            <a:ext cx="1094642" cy="361234"/>
          </a:xfrm>
          <a:custGeom>
            <a:avLst/>
            <a:gdLst>
              <a:gd name="connsiteX0" fmla="*/ 18829 w 1094642"/>
              <a:gd name="connsiteY0" fmla="*/ 361004 h 361234"/>
              <a:gd name="connsiteX1" fmla="*/ 530004 w 1094642"/>
              <a:gd name="connsiteY1" fmla="*/ 170504 h 361234"/>
              <a:gd name="connsiteX2" fmla="*/ 507779 w 1094642"/>
              <a:gd name="connsiteY2" fmla="*/ 180029 h 361234"/>
              <a:gd name="connsiteX3" fmla="*/ 539529 w 1094642"/>
              <a:gd name="connsiteY3" fmla="*/ 186379 h 361234"/>
              <a:gd name="connsiteX4" fmla="*/ 676054 w 1094642"/>
              <a:gd name="connsiteY4" fmla="*/ 189554 h 361234"/>
              <a:gd name="connsiteX5" fmla="*/ 917354 w 1094642"/>
              <a:gd name="connsiteY5" fmla="*/ 173679 h 361234"/>
              <a:gd name="connsiteX6" fmla="*/ 742729 w 1094642"/>
              <a:gd name="connsiteY6" fmla="*/ 180029 h 361234"/>
              <a:gd name="connsiteX7" fmla="*/ 987204 w 1094642"/>
              <a:gd name="connsiteY7" fmla="*/ 91129 h 361234"/>
              <a:gd name="connsiteX8" fmla="*/ 1085629 w 1094642"/>
              <a:gd name="connsiteY8" fmla="*/ 100654 h 361234"/>
              <a:gd name="connsiteX9" fmla="*/ 774479 w 1094642"/>
              <a:gd name="connsiteY9" fmla="*/ 2229 h 361234"/>
              <a:gd name="connsiteX10" fmla="*/ 844329 w 1094642"/>
              <a:gd name="connsiteY10" fmla="*/ 40329 h 361234"/>
              <a:gd name="connsiteX11" fmla="*/ 441104 w 1094642"/>
              <a:gd name="connsiteY11" fmla="*/ 135579 h 361234"/>
              <a:gd name="connsiteX12" fmla="*/ 142654 w 1094642"/>
              <a:gd name="connsiteY12" fmla="*/ 208604 h 361234"/>
              <a:gd name="connsiteX13" fmla="*/ 18829 w 1094642"/>
              <a:gd name="connsiteY13" fmla="*/ 361004 h 36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4642" h="361234">
                <a:moveTo>
                  <a:pt x="18829" y="361004"/>
                </a:moveTo>
                <a:cubicBezTo>
                  <a:pt x="83387" y="354654"/>
                  <a:pt x="448512" y="200666"/>
                  <a:pt x="530004" y="170504"/>
                </a:cubicBezTo>
                <a:cubicBezTo>
                  <a:pt x="611496" y="140342"/>
                  <a:pt x="506192" y="177383"/>
                  <a:pt x="507779" y="180029"/>
                </a:cubicBezTo>
                <a:cubicBezTo>
                  <a:pt x="509367" y="182675"/>
                  <a:pt x="511483" y="184792"/>
                  <a:pt x="539529" y="186379"/>
                </a:cubicBezTo>
                <a:cubicBezTo>
                  <a:pt x="567575" y="187966"/>
                  <a:pt x="613083" y="191671"/>
                  <a:pt x="676054" y="189554"/>
                </a:cubicBezTo>
                <a:cubicBezTo>
                  <a:pt x="739025" y="187437"/>
                  <a:pt x="906242" y="175266"/>
                  <a:pt x="917354" y="173679"/>
                </a:cubicBezTo>
                <a:cubicBezTo>
                  <a:pt x="928466" y="172092"/>
                  <a:pt x="731087" y="193787"/>
                  <a:pt x="742729" y="180029"/>
                </a:cubicBezTo>
                <a:cubicBezTo>
                  <a:pt x="754371" y="166271"/>
                  <a:pt x="930054" y="104358"/>
                  <a:pt x="987204" y="91129"/>
                </a:cubicBezTo>
                <a:cubicBezTo>
                  <a:pt x="1044354" y="77900"/>
                  <a:pt x="1121083" y="115471"/>
                  <a:pt x="1085629" y="100654"/>
                </a:cubicBezTo>
                <a:cubicBezTo>
                  <a:pt x="1050175" y="85837"/>
                  <a:pt x="814696" y="12283"/>
                  <a:pt x="774479" y="2229"/>
                </a:cubicBezTo>
                <a:cubicBezTo>
                  <a:pt x="734262" y="-7825"/>
                  <a:pt x="899891" y="18104"/>
                  <a:pt x="844329" y="40329"/>
                </a:cubicBezTo>
                <a:cubicBezTo>
                  <a:pt x="788767" y="62554"/>
                  <a:pt x="441104" y="135579"/>
                  <a:pt x="441104" y="135579"/>
                </a:cubicBezTo>
                <a:cubicBezTo>
                  <a:pt x="324158" y="163625"/>
                  <a:pt x="214621" y="176325"/>
                  <a:pt x="142654" y="208604"/>
                </a:cubicBezTo>
                <a:cubicBezTo>
                  <a:pt x="70687" y="240883"/>
                  <a:pt x="-45729" y="367354"/>
                  <a:pt x="18829" y="3610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5EEACF87-8D33-DB48-99A3-64C81C12312C}"/>
              </a:ext>
            </a:extLst>
          </p:cNvPr>
          <p:cNvSpPr/>
          <p:nvPr/>
        </p:nvSpPr>
        <p:spPr>
          <a:xfrm>
            <a:off x="3825812" y="5045048"/>
            <a:ext cx="527625" cy="336770"/>
          </a:xfrm>
          <a:custGeom>
            <a:avLst/>
            <a:gdLst>
              <a:gd name="connsiteX0" fmla="*/ 523938 w 527625"/>
              <a:gd name="connsiteY0" fmla="*/ 54002 h 336770"/>
              <a:gd name="connsiteX1" fmla="*/ 409638 w 527625"/>
              <a:gd name="connsiteY1" fmla="*/ 168302 h 336770"/>
              <a:gd name="connsiteX2" fmla="*/ 336613 w 527625"/>
              <a:gd name="connsiteY2" fmla="*/ 336577 h 336770"/>
              <a:gd name="connsiteX3" fmla="*/ 336613 w 527625"/>
              <a:gd name="connsiteY3" fmla="*/ 133377 h 336770"/>
              <a:gd name="connsiteX4" fmla="*/ 330263 w 527625"/>
              <a:gd name="connsiteY4" fmla="*/ 228627 h 336770"/>
              <a:gd name="connsiteX5" fmla="*/ 203263 w 527625"/>
              <a:gd name="connsiteY5" fmla="*/ 136552 h 336770"/>
              <a:gd name="connsiteX6" fmla="*/ 63 w 527625"/>
              <a:gd name="connsiteY6" fmla="*/ 98452 h 336770"/>
              <a:gd name="connsiteX7" fmla="*/ 181038 w 527625"/>
              <a:gd name="connsiteY7" fmla="*/ 88927 h 336770"/>
              <a:gd name="connsiteX8" fmla="*/ 146113 w 527625"/>
              <a:gd name="connsiteY8" fmla="*/ 82577 h 336770"/>
              <a:gd name="connsiteX9" fmla="*/ 193738 w 527625"/>
              <a:gd name="connsiteY9" fmla="*/ 54002 h 336770"/>
              <a:gd name="connsiteX10" fmla="*/ 222313 w 527625"/>
              <a:gd name="connsiteY10" fmla="*/ 38127 h 336770"/>
              <a:gd name="connsiteX11" fmla="*/ 260413 w 527625"/>
              <a:gd name="connsiteY11" fmla="*/ 27 h 336770"/>
              <a:gd name="connsiteX12" fmla="*/ 523938 w 527625"/>
              <a:gd name="connsiteY12" fmla="*/ 54002 h 33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7625" h="336770">
                <a:moveTo>
                  <a:pt x="523938" y="54002"/>
                </a:moveTo>
                <a:cubicBezTo>
                  <a:pt x="548809" y="82048"/>
                  <a:pt x="440859" y="121206"/>
                  <a:pt x="409638" y="168302"/>
                </a:cubicBezTo>
                <a:cubicBezTo>
                  <a:pt x="378417" y="215398"/>
                  <a:pt x="348784" y="342398"/>
                  <a:pt x="336613" y="336577"/>
                </a:cubicBezTo>
                <a:cubicBezTo>
                  <a:pt x="324442" y="330756"/>
                  <a:pt x="337671" y="151368"/>
                  <a:pt x="336613" y="133377"/>
                </a:cubicBezTo>
                <a:cubicBezTo>
                  <a:pt x="335555" y="115386"/>
                  <a:pt x="352488" y="228098"/>
                  <a:pt x="330263" y="228627"/>
                </a:cubicBezTo>
                <a:cubicBezTo>
                  <a:pt x="308038" y="229156"/>
                  <a:pt x="258296" y="158248"/>
                  <a:pt x="203263" y="136552"/>
                </a:cubicBezTo>
                <a:cubicBezTo>
                  <a:pt x="148230" y="114856"/>
                  <a:pt x="3767" y="106389"/>
                  <a:pt x="63" y="98452"/>
                </a:cubicBezTo>
                <a:cubicBezTo>
                  <a:pt x="-3641" y="90515"/>
                  <a:pt x="156696" y="91573"/>
                  <a:pt x="181038" y="88927"/>
                </a:cubicBezTo>
                <a:cubicBezTo>
                  <a:pt x="205380" y="86281"/>
                  <a:pt x="143996" y="88398"/>
                  <a:pt x="146113" y="82577"/>
                </a:cubicBezTo>
                <a:cubicBezTo>
                  <a:pt x="148230" y="76756"/>
                  <a:pt x="181038" y="61410"/>
                  <a:pt x="193738" y="54002"/>
                </a:cubicBezTo>
                <a:cubicBezTo>
                  <a:pt x="206438" y="46594"/>
                  <a:pt x="211201" y="47123"/>
                  <a:pt x="222313" y="38127"/>
                </a:cubicBezTo>
                <a:cubicBezTo>
                  <a:pt x="233425" y="29131"/>
                  <a:pt x="211201" y="-1031"/>
                  <a:pt x="260413" y="27"/>
                </a:cubicBezTo>
                <a:cubicBezTo>
                  <a:pt x="309625" y="1085"/>
                  <a:pt x="499067" y="25956"/>
                  <a:pt x="523938" y="540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5ED959D7-D9DB-B139-50DA-4373FD6268DC}"/>
              </a:ext>
            </a:extLst>
          </p:cNvPr>
          <p:cNvSpPr/>
          <p:nvPr/>
        </p:nvSpPr>
        <p:spPr>
          <a:xfrm>
            <a:off x="4172852" y="5095792"/>
            <a:ext cx="241280" cy="286544"/>
          </a:xfrm>
          <a:custGeom>
            <a:avLst/>
            <a:gdLst>
              <a:gd name="connsiteX0" fmla="*/ 240398 w 241280"/>
              <a:gd name="connsiteY0" fmla="*/ 83 h 286544"/>
              <a:gd name="connsiteX1" fmla="*/ 116573 w 241280"/>
              <a:gd name="connsiteY1" fmla="*/ 82633 h 286544"/>
              <a:gd name="connsiteX2" fmla="*/ 129273 w 241280"/>
              <a:gd name="connsiteY2" fmla="*/ 276308 h 286544"/>
              <a:gd name="connsiteX3" fmla="*/ 103873 w 241280"/>
              <a:gd name="connsiteY3" fmla="*/ 215983 h 286544"/>
              <a:gd name="connsiteX4" fmla="*/ 2273 w 241280"/>
              <a:gd name="connsiteY4" fmla="*/ 282658 h 286544"/>
              <a:gd name="connsiteX5" fmla="*/ 34023 w 241280"/>
              <a:gd name="connsiteY5" fmla="*/ 76283 h 286544"/>
              <a:gd name="connsiteX6" fmla="*/ 43548 w 241280"/>
              <a:gd name="connsiteY6" fmla="*/ 95333 h 286544"/>
              <a:gd name="connsiteX7" fmla="*/ 240398 w 241280"/>
              <a:gd name="connsiteY7" fmla="*/ 83 h 28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280" h="286544">
                <a:moveTo>
                  <a:pt x="240398" y="83"/>
                </a:moveTo>
                <a:cubicBezTo>
                  <a:pt x="252569" y="-2034"/>
                  <a:pt x="135094" y="36596"/>
                  <a:pt x="116573" y="82633"/>
                </a:cubicBezTo>
                <a:cubicBezTo>
                  <a:pt x="98052" y="128670"/>
                  <a:pt x="131390" y="254083"/>
                  <a:pt x="129273" y="276308"/>
                </a:cubicBezTo>
                <a:cubicBezTo>
                  <a:pt x="127156" y="298533"/>
                  <a:pt x="125040" y="214925"/>
                  <a:pt x="103873" y="215983"/>
                </a:cubicBezTo>
                <a:cubicBezTo>
                  <a:pt x="82706" y="217041"/>
                  <a:pt x="13915" y="305941"/>
                  <a:pt x="2273" y="282658"/>
                </a:cubicBezTo>
                <a:cubicBezTo>
                  <a:pt x="-9369" y="259375"/>
                  <a:pt x="27144" y="107504"/>
                  <a:pt x="34023" y="76283"/>
                </a:cubicBezTo>
                <a:cubicBezTo>
                  <a:pt x="40902" y="45062"/>
                  <a:pt x="11269" y="106446"/>
                  <a:pt x="43548" y="95333"/>
                </a:cubicBezTo>
                <a:cubicBezTo>
                  <a:pt x="75827" y="84221"/>
                  <a:pt x="228227" y="2200"/>
                  <a:pt x="240398" y="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0F17CD68-6CC1-2588-8DB3-FCDED1FCE8B3}"/>
              </a:ext>
            </a:extLst>
          </p:cNvPr>
          <p:cNvSpPr/>
          <p:nvPr/>
        </p:nvSpPr>
        <p:spPr>
          <a:xfrm>
            <a:off x="4145040" y="5101563"/>
            <a:ext cx="261161" cy="371237"/>
          </a:xfrm>
          <a:custGeom>
            <a:avLst/>
            <a:gdLst>
              <a:gd name="connsiteX0" fmla="*/ 258685 w 261161"/>
              <a:gd name="connsiteY0" fmla="*/ 662 h 371237"/>
              <a:gd name="connsiteX1" fmla="*/ 176135 w 261161"/>
              <a:gd name="connsiteY1" fmla="*/ 83212 h 371237"/>
              <a:gd name="connsiteX2" fmla="*/ 138035 w 261161"/>
              <a:gd name="connsiteY2" fmla="*/ 292762 h 371237"/>
              <a:gd name="connsiteX3" fmla="*/ 122160 w 261161"/>
              <a:gd name="connsiteY3" fmla="*/ 280062 h 371237"/>
              <a:gd name="connsiteX4" fmla="*/ 1510 w 261161"/>
              <a:gd name="connsiteY4" fmla="*/ 368962 h 371237"/>
              <a:gd name="connsiteX5" fmla="*/ 55485 w 261161"/>
              <a:gd name="connsiteY5" fmla="*/ 172112 h 371237"/>
              <a:gd name="connsiteX6" fmla="*/ 71360 w 261161"/>
              <a:gd name="connsiteY6" fmla="*/ 121312 h 371237"/>
              <a:gd name="connsiteX7" fmla="*/ 258685 w 261161"/>
              <a:gd name="connsiteY7" fmla="*/ 662 h 37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161" h="371237">
                <a:moveTo>
                  <a:pt x="258685" y="662"/>
                </a:moveTo>
                <a:cubicBezTo>
                  <a:pt x="276147" y="-5688"/>
                  <a:pt x="196243" y="34529"/>
                  <a:pt x="176135" y="83212"/>
                </a:cubicBezTo>
                <a:cubicBezTo>
                  <a:pt x="156027" y="131895"/>
                  <a:pt x="147031" y="259954"/>
                  <a:pt x="138035" y="292762"/>
                </a:cubicBezTo>
                <a:cubicBezTo>
                  <a:pt x="129039" y="325570"/>
                  <a:pt x="144914" y="267362"/>
                  <a:pt x="122160" y="280062"/>
                </a:cubicBezTo>
                <a:cubicBezTo>
                  <a:pt x="99406" y="292762"/>
                  <a:pt x="12622" y="386953"/>
                  <a:pt x="1510" y="368962"/>
                </a:cubicBezTo>
                <a:cubicBezTo>
                  <a:pt x="-9602" y="350971"/>
                  <a:pt x="43843" y="213387"/>
                  <a:pt x="55485" y="172112"/>
                </a:cubicBezTo>
                <a:cubicBezTo>
                  <a:pt x="67127" y="130837"/>
                  <a:pt x="43314" y="144595"/>
                  <a:pt x="71360" y="121312"/>
                </a:cubicBezTo>
                <a:cubicBezTo>
                  <a:pt x="99406" y="98029"/>
                  <a:pt x="241223" y="7012"/>
                  <a:pt x="258685" y="6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AFAFE397-8B99-EC60-960D-726579C5D361}"/>
              </a:ext>
            </a:extLst>
          </p:cNvPr>
          <p:cNvSpPr/>
          <p:nvPr/>
        </p:nvSpPr>
        <p:spPr>
          <a:xfrm>
            <a:off x="4417954" y="5119031"/>
            <a:ext cx="145608" cy="310652"/>
          </a:xfrm>
          <a:custGeom>
            <a:avLst/>
            <a:gdLst>
              <a:gd name="connsiteX0" fmla="*/ 4821 w 145608"/>
              <a:gd name="connsiteY0" fmla="*/ 2244 h 310652"/>
              <a:gd name="connsiteX1" fmla="*/ 71496 w 145608"/>
              <a:gd name="connsiteY1" fmla="*/ 186394 h 310652"/>
              <a:gd name="connsiteX2" fmla="*/ 65146 w 145608"/>
              <a:gd name="connsiteY2" fmla="*/ 180044 h 310652"/>
              <a:gd name="connsiteX3" fmla="*/ 1646 w 145608"/>
              <a:gd name="connsiteY3" fmla="*/ 310219 h 310652"/>
              <a:gd name="connsiteX4" fmla="*/ 141346 w 145608"/>
              <a:gd name="connsiteY4" fmla="*/ 129244 h 310652"/>
              <a:gd name="connsiteX5" fmla="*/ 109596 w 145608"/>
              <a:gd name="connsiteY5" fmla="*/ 100669 h 310652"/>
              <a:gd name="connsiteX6" fmla="*/ 109596 w 145608"/>
              <a:gd name="connsiteY6" fmla="*/ 84794 h 310652"/>
              <a:gd name="connsiteX7" fmla="*/ 52446 w 145608"/>
              <a:gd name="connsiteY7" fmla="*/ 81619 h 310652"/>
              <a:gd name="connsiteX8" fmla="*/ 4821 w 145608"/>
              <a:gd name="connsiteY8" fmla="*/ 2244 h 3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608" h="310652">
                <a:moveTo>
                  <a:pt x="4821" y="2244"/>
                </a:moveTo>
                <a:cubicBezTo>
                  <a:pt x="7996" y="19707"/>
                  <a:pt x="71496" y="186394"/>
                  <a:pt x="71496" y="186394"/>
                </a:cubicBezTo>
                <a:cubicBezTo>
                  <a:pt x="81550" y="216027"/>
                  <a:pt x="76788" y="159407"/>
                  <a:pt x="65146" y="180044"/>
                </a:cubicBezTo>
                <a:cubicBezTo>
                  <a:pt x="53504" y="200681"/>
                  <a:pt x="-11054" y="318686"/>
                  <a:pt x="1646" y="310219"/>
                </a:cubicBezTo>
                <a:cubicBezTo>
                  <a:pt x="14346" y="301752"/>
                  <a:pt x="123354" y="164169"/>
                  <a:pt x="141346" y="129244"/>
                </a:cubicBezTo>
                <a:cubicBezTo>
                  <a:pt x="159338" y="94319"/>
                  <a:pt x="114888" y="108077"/>
                  <a:pt x="109596" y="100669"/>
                </a:cubicBezTo>
                <a:cubicBezTo>
                  <a:pt x="104304" y="93261"/>
                  <a:pt x="119121" y="87969"/>
                  <a:pt x="109596" y="84794"/>
                </a:cubicBezTo>
                <a:cubicBezTo>
                  <a:pt x="100071" y="81619"/>
                  <a:pt x="68321" y="88498"/>
                  <a:pt x="52446" y="81619"/>
                </a:cubicBezTo>
                <a:cubicBezTo>
                  <a:pt x="36571" y="74740"/>
                  <a:pt x="1646" y="-15219"/>
                  <a:pt x="4821" y="22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E305F4C8-0C22-2968-0F9D-B9A9A0E1EBB5}"/>
              </a:ext>
            </a:extLst>
          </p:cNvPr>
          <p:cNvSpPr/>
          <p:nvPr/>
        </p:nvSpPr>
        <p:spPr>
          <a:xfrm>
            <a:off x="4565465" y="5191122"/>
            <a:ext cx="274889" cy="714379"/>
          </a:xfrm>
          <a:custGeom>
            <a:avLst/>
            <a:gdLst>
              <a:gd name="connsiteX0" fmla="*/ 3360 w 274889"/>
              <a:gd name="connsiteY0" fmla="*/ 3 h 714379"/>
              <a:gd name="connsiteX1" fmla="*/ 149410 w 274889"/>
              <a:gd name="connsiteY1" fmla="*/ 85728 h 714379"/>
              <a:gd name="connsiteX2" fmla="*/ 136710 w 274889"/>
              <a:gd name="connsiteY2" fmla="*/ 142878 h 714379"/>
              <a:gd name="connsiteX3" fmla="*/ 206560 w 274889"/>
              <a:gd name="connsiteY3" fmla="*/ 238128 h 714379"/>
              <a:gd name="connsiteX4" fmla="*/ 270060 w 274889"/>
              <a:gd name="connsiteY4" fmla="*/ 501653 h 714379"/>
              <a:gd name="connsiteX5" fmla="*/ 266885 w 274889"/>
              <a:gd name="connsiteY5" fmla="*/ 415928 h 714379"/>
              <a:gd name="connsiteX6" fmla="*/ 238310 w 274889"/>
              <a:gd name="connsiteY6" fmla="*/ 517528 h 714379"/>
              <a:gd name="connsiteX7" fmla="*/ 25585 w 274889"/>
              <a:gd name="connsiteY7" fmla="*/ 714378 h 714379"/>
              <a:gd name="connsiteX8" fmla="*/ 50985 w 274889"/>
              <a:gd name="connsiteY8" fmla="*/ 520703 h 714379"/>
              <a:gd name="connsiteX9" fmla="*/ 66860 w 274889"/>
              <a:gd name="connsiteY9" fmla="*/ 571503 h 714379"/>
              <a:gd name="connsiteX10" fmla="*/ 235135 w 274889"/>
              <a:gd name="connsiteY10" fmla="*/ 368303 h 714379"/>
              <a:gd name="connsiteX11" fmla="*/ 89085 w 274889"/>
              <a:gd name="connsiteY11" fmla="*/ 165103 h 714379"/>
              <a:gd name="connsiteX12" fmla="*/ 98610 w 274889"/>
              <a:gd name="connsiteY12" fmla="*/ 155578 h 714379"/>
              <a:gd name="connsiteX13" fmla="*/ 50985 w 274889"/>
              <a:gd name="connsiteY13" fmla="*/ 82553 h 714379"/>
              <a:gd name="connsiteX14" fmla="*/ 3360 w 274889"/>
              <a:gd name="connsiteY14" fmla="*/ 3 h 71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4889" h="714379">
                <a:moveTo>
                  <a:pt x="3360" y="3"/>
                </a:moveTo>
                <a:cubicBezTo>
                  <a:pt x="19764" y="532"/>
                  <a:pt x="127185" y="61916"/>
                  <a:pt x="149410" y="85728"/>
                </a:cubicBezTo>
                <a:cubicBezTo>
                  <a:pt x="171635" y="109540"/>
                  <a:pt x="127185" y="117478"/>
                  <a:pt x="136710" y="142878"/>
                </a:cubicBezTo>
                <a:cubicBezTo>
                  <a:pt x="146235" y="168278"/>
                  <a:pt x="184335" y="178332"/>
                  <a:pt x="206560" y="238128"/>
                </a:cubicBezTo>
                <a:cubicBezTo>
                  <a:pt x="228785" y="297924"/>
                  <a:pt x="260006" y="472020"/>
                  <a:pt x="270060" y="501653"/>
                </a:cubicBezTo>
                <a:cubicBezTo>
                  <a:pt x="280114" y="531286"/>
                  <a:pt x="272177" y="413282"/>
                  <a:pt x="266885" y="415928"/>
                </a:cubicBezTo>
                <a:cubicBezTo>
                  <a:pt x="261593" y="418574"/>
                  <a:pt x="278527" y="467786"/>
                  <a:pt x="238310" y="517528"/>
                </a:cubicBezTo>
                <a:cubicBezTo>
                  <a:pt x="198093" y="567270"/>
                  <a:pt x="56806" y="713849"/>
                  <a:pt x="25585" y="714378"/>
                </a:cubicBezTo>
                <a:cubicBezTo>
                  <a:pt x="-5636" y="714907"/>
                  <a:pt x="44106" y="544515"/>
                  <a:pt x="50985" y="520703"/>
                </a:cubicBezTo>
                <a:cubicBezTo>
                  <a:pt x="57864" y="496891"/>
                  <a:pt x="36168" y="596903"/>
                  <a:pt x="66860" y="571503"/>
                </a:cubicBezTo>
                <a:cubicBezTo>
                  <a:pt x="97552" y="546103"/>
                  <a:pt x="231431" y="436036"/>
                  <a:pt x="235135" y="368303"/>
                </a:cubicBezTo>
                <a:cubicBezTo>
                  <a:pt x="238839" y="300570"/>
                  <a:pt x="111839" y="200557"/>
                  <a:pt x="89085" y="165103"/>
                </a:cubicBezTo>
                <a:cubicBezTo>
                  <a:pt x="66331" y="129649"/>
                  <a:pt x="104960" y="169336"/>
                  <a:pt x="98610" y="155578"/>
                </a:cubicBezTo>
                <a:cubicBezTo>
                  <a:pt x="92260" y="141820"/>
                  <a:pt x="66860" y="102132"/>
                  <a:pt x="50985" y="82553"/>
                </a:cubicBezTo>
                <a:cubicBezTo>
                  <a:pt x="35110" y="62974"/>
                  <a:pt x="-13044" y="-526"/>
                  <a:pt x="3360" y="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8F71BBE2-D325-D2A7-BAF0-93B6B343A44D}"/>
              </a:ext>
            </a:extLst>
          </p:cNvPr>
          <p:cNvSpPr/>
          <p:nvPr/>
        </p:nvSpPr>
        <p:spPr>
          <a:xfrm>
            <a:off x="4657820" y="5251348"/>
            <a:ext cx="120956" cy="114488"/>
          </a:xfrm>
          <a:custGeom>
            <a:avLst/>
            <a:gdLst>
              <a:gd name="connsiteX0" fmla="*/ 120555 w 120956"/>
              <a:gd name="connsiteY0" fmla="*/ 102 h 114488"/>
              <a:gd name="connsiteX1" fmla="*/ 3080 w 120956"/>
              <a:gd name="connsiteY1" fmla="*/ 60427 h 114488"/>
              <a:gd name="connsiteX2" fmla="*/ 34830 w 120956"/>
              <a:gd name="connsiteY2" fmla="*/ 114402 h 114488"/>
              <a:gd name="connsiteX3" fmla="*/ 41180 w 120956"/>
              <a:gd name="connsiteY3" fmla="*/ 47727 h 114488"/>
              <a:gd name="connsiteX4" fmla="*/ 120555 w 120956"/>
              <a:gd name="connsiteY4" fmla="*/ 102 h 11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56" h="114488">
                <a:moveTo>
                  <a:pt x="120555" y="102"/>
                </a:moveTo>
                <a:cubicBezTo>
                  <a:pt x="114205" y="2219"/>
                  <a:pt x="17367" y="41377"/>
                  <a:pt x="3080" y="60427"/>
                </a:cubicBezTo>
                <a:cubicBezTo>
                  <a:pt x="-11208" y="79477"/>
                  <a:pt x="28480" y="116519"/>
                  <a:pt x="34830" y="114402"/>
                </a:cubicBezTo>
                <a:cubicBezTo>
                  <a:pt x="41180" y="112285"/>
                  <a:pt x="26363" y="66248"/>
                  <a:pt x="41180" y="47727"/>
                </a:cubicBezTo>
                <a:cubicBezTo>
                  <a:pt x="55997" y="29206"/>
                  <a:pt x="126905" y="-2015"/>
                  <a:pt x="120555" y="1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061189F6-9690-271C-2B9F-871EBD97989C}"/>
              </a:ext>
            </a:extLst>
          </p:cNvPr>
          <p:cNvSpPr/>
          <p:nvPr/>
        </p:nvSpPr>
        <p:spPr>
          <a:xfrm>
            <a:off x="3267136" y="5110862"/>
            <a:ext cx="907853" cy="479053"/>
          </a:xfrm>
          <a:custGeom>
            <a:avLst/>
            <a:gdLst>
              <a:gd name="connsiteX0" fmla="*/ 3114 w 907853"/>
              <a:gd name="connsiteY0" fmla="*/ 191388 h 479053"/>
              <a:gd name="connsiteX1" fmla="*/ 384114 w 907853"/>
              <a:gd name="connsiteY1" fmla="*/ 156463 h 479053"/>
              <a:gd name="connsiteX2" fmla="*/ 238064 w 907853"/>
              <a:gd name="connsiteY2" fmla="*/ 188213 h 479053"/>
              <a:gd name="connsiteX3" fmla="*/ 371414 w 907853"/>
              <a:gd name="connsiteY3" fmla="*/ 200913 h 479053"/>
              <a:gd name="connsiteX4" fmla="*/ 784164 w 907853"/>
              <a:gd name="connsiteY4" fmla="*/ 477138 h 479053"/>
              <a:gd name="connsiteX5" fmla="*/ 615889 w 907853"/>
              <a:gd name="connsiteY5" fmla="*/ 315213 h 479053"/>
              <a:gd name="connsiteX6" fmla="*/ 533339 w 907853"/>
              <a:gd name="connsiteY6" fmla="*/ 159638 h 479053"/>
              <a:gd name="connsiteX7" fmla="*/ 800039 w 907853"/>
              <a:gd name="connsiteY7" fmla="*/ 388238 h 479053"/>
              <a:gd name="connsiteX8" fmla="*/ 879414 w 907853"/>
              <a:gd name="connsiteY8" fmla="*/ 229488 h 479053"/>
              <a:gd name="connsiteX9" fmla="*/ 873064 w 907853"/>
              <a:gd name="connsiteY9" fmla="*/ 124713 h 479053"/>
              <a:gd name="connsiteX10" fmla="*/ 476189 w 907853"/>
              <a:gd name="connsiteY10" fmla="*/ 54863 h 479053"/>
              <a:gd name="connsiteX11" fmla="*/ 641289 w 907853"/>
              <a:gd name="connsiteY11" fmla="*/ 888 h 479053"/>
              <a:gd name="connsiteX12" fmla="*/ 228539 w 907853"/>
              <a:gd name="connsiteY12" fmla="*/ 99313 h 479053"/>
              <a:gd name="connsiteX13" fmla="*/ 3114 w 907853"/>
              <a:gd name="connsiteY13" fmla="*/ 191388 h 4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7853" h="479053">
                <a:moveTo>
                  <a:pt x="3114" y="191388"/>
                </a:moveTo>
                <a:cubicBezTo>
                  <a:pt x="29043" y="200913"/>
                  <a:pt x="344956" y="156992"/>
                  <a:pt x="384114" y="156463"/>
                </a:cubicBezTo>
                <a:cubicBezTo>
                  <a:pt x="423272" y="155934"/>
                  <a:pt x="240181" y="180805"/>
                  <a:pt x="238064" y="188213"/>
                </a:cubicBezTo>
                <a:cubicBezTo>
                  <a:pt x="235947" y="195621"/>
                  <a:pt x="280397" y="152759"/>
                  <a:pt x="371414" y="200913"/>
                </a:cubicBezTo>
                <a:cubicBezTo>
                  <a:pt x="462431" y="249067"/>
                  <a:pt x="743418" y="458088"/>
                  <a:pt x="784164" y="477138"/>
                </a:cubicBezTo>
                <a:cubicBezTo>
                  <a:pt x="824910" y="496188"/>
                  <a:pt x="657693" y="368130"/>
                  <a:pt x="615889" y="315213"/>
                </a:cubicBezTo>
                <a:cubicBezTo>
                  <a:pt x="574085" y="262296"/>
                  <a:pt x="502647" y="147467"/>
                  <a:pt x="533339" y="159638"/>
                </a:cubicBezTo>
                <a:cubicBezTo>
                  <a:pt x="564031" y="171809"/>
                  <a:pt x="742360" y="376596"/>
                  <a:pt x="800039" y="388238"/>
                </a:cubicBezTo>
                <a:cubicBezTo>
                  <a:pt x="857718" y="399880"/>
                  <a:pt x="867243" y="273409"/>
                  <a:pt x="879414" y="229488"/>
                </a:cubicBezTo>
                <a:cubicBezTo>
                  <a:pt x="891585" y="185567"/>
                  <a:pt x="940268" y="153817"/>
                  <a:pt x="873064" y="124713"/>
                </a:cubicBezTo>
                <a:cubicBezTo>
                  <a:pt x="805860" y="95609"/>
                  <a:pt x="514818" y="75501"/>
                  <a:pt x="476189" y="54863"/>
                </a:cubicBezTo>
                <a:cubicBezTo>
                  <a:pt x="437560" y="34225"/>
                  <a:pt x="682564" y="-6520"/>
                  <a:pt x="641289" y="888"/>
                </a:cubicBezTo>
                <a:cubicBezTo>
                  <a:pt x="600014" y="8296"/>
                  <a:pt x="338606" y="70738"/>
                  <a:pt x="228539" y="99313"/>
                </a:cubicBezTo>
                <a:cubicBezTo>
                  <a:pt x="118472" y="127888"/>
                  <a:pt x="-22815" y="181863"/>
                  <a:pt x="3114" y="1913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BDBF4CC7-489A-0F75-F174-7B9CD5DB35AC}"/>
              </a:ext>
            </a:extLst>
          </p:cNvPr>
          <p:cNvSpPr/>
          <p:nvPr/>
        </p:nvSpPr>
        <p:spPr>
          <a:xfrm>
            <a:off x="3035091" y="5517914"/>
            <a:ext cx="1069574" cy="464458"/>
          </a:xfrm>
          <a:custGeom>
            <a:avLst/>
            <a:gdLst>
              <a:gd name="connsiteX0" fmla="*/ 209 w 1069574"/>
              <a:gd name="connsiteY0" fmla="*/ 3411 h 464458"/>
              <a:gd name="connsiteX1" fmla="*/ 57359 w 1069574"/>
              <a:gd name="connsiteY1" fmla="*/ 6586 h 464458"/>
              <a:gd name="connsiteX2" fmla="*/ 393909 w 1069574"/>
              <a:gd name="connsiteY2" fmla="*/ 6586 h 464458"/>
              <a:gd name="connsiteX3" fmla="*/ 365334 w 1069574"/>
              <a:gd name="connsiteY3" fmla="*/ 236 h 464458"/>
              <a:gd name="connsiteX4" fmla="*/ 473284 w 1069574"/>
              <a:gd name="connsiteY4" fmla="*/ 16111 h 464458"/>
              <a:gd name="connsiteX5" fmla="*/ 654259 w 1069574"/>
              <a:gd name="connsiteY5" fmla="*/ 82786 h 464458"/>
              <a:gd name="connsiteX6" fmla="*/ 997159 w 1069574"/>
              <a:gd name="connsiteY6" fmla="*/ 362186 h 464458"/>
              <a:gd name="connsiteX7" fmla="*/ 946359 w 1069574"/>
              <a:gd name="connsiteY7" fmla="*/ 295511 h 464458"/>
              <a:gd name="connsiteX8" fmla="*/ 1054309 w 1069574"/>
              <a:gd name="connsiteY8" fmla="*/ 460611 h 464458"/>
              <a:gd name="connsiteX9" fmla="*/ 555834 w 1069574"/>
              <a:gd name="connsiteY9" fmla="*/ 101836 h 464458"/>
              <a:gd name="connsiteX10" fmla="*/ 219284 w 1069574"/>
              <a:gd name="connsiteY10" fmla="*/ 152636 h 464458"/>
              <a:gd name="connsiteX11" fmla="*/ 298659 w 1069574"/>
              <a:gd name="connsiteY11" fmla="*/ 89136 h 464458"/>
              <a:gd name="connsiteX12" fmla="*/ 212934 w 1069574"/>
              <a:gd name="connsiteY12" fmla="*/ 111361 h 464458"/>
              <a:gd name="connsiteX13" fmla="*/ 70059 w 1069574"/>
              <a:gd name="connsiteY13" fmla="*/ 66911 h 464458"/>
              <a:gd name="connsiteX14" fmla="*/ 95459 w 1069574"/>
              <a:gd name="connsiteY14" fmla="*/ 105011 h 464458"/>
              <a:gd name="connsiteX15" fmla="*/ 209 w 1069574"/>
              <a:gd name="connsiteY15" fmla="*/ 3411 h 46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9574" h="464458">
                <a:moveTo>
                  <a:pt x="209" y="3411"/>
                </a:moveTo>
                <a:cubicBezTo>
                  <a:pt x="-4025" y="4734"/>
                  <a:pt x="57359" y="6586"/>
                  <a:pt x="57359" y="6586"/>
                </a:cubicBezTo>
                <a:lnTo>
                  <a:pt x="393909" y="6586"/>
                </a:lnTo>
                <a:cubicBezTo>
                  <a:pt x="445238" y="5528"/>
                  <a:pt x="352105" y="-1351"/>
                  <a:pt x="365334" y="236"/>
                </a:cubicBezTo>
                <a:cubicBezTo>
                  <a:pt x="378563" y="1823"/>
                  <a:pt x="425130" y="2353"/>
                  <a:pt x="473284" y="16111"/>
                </a:cubicBezTo>
                <a:cubicBezTo>
                  <a:pt x="521438" y="29869"/>
                  <a:pt x="566947" y="25107"/>
                  <a:pt x="654259" y="82786"/>
                </a:cubicBezTo>
                <a:cubicBezTo>
                  <a:pt x="741571" y="140465"/>
                  <a:pt x="948476" y="326732"/>
                  <a:pt x="997159" y="362186"/>
                </a:cubicBezTo>
                <a:cubicBezTo>
                  <a:pt x="1045842" y="397640"/>
                  <a:pt x="936834" y="279107"/>
                  <a:pt x="946359" y="295511"/>
                </a:cubicBezTo>
                <a:cubicBezTo>
                  <a:pt x="955884" y="311915"/>
                  <a:pt x="1119396" y="492890"/>
                  <a:pt x="1054309" y="460611"/>
                </a:cubicBezTo>
                <a:cubicBezTo>
                  <a:pt x="989222" y="428332"/>
                  <a:pt x="695005" y="153165"/>
                  <a:pt x="555834" y="101836"/>
                </a:cubicBezTo>
                <a:cubicBezTo>
                  <a:pt x="416663" y="50507"/>
                  <a:pt x="262146" y="154753"/>
                  <a:pt x="219284" y="152636"/>
                </a:cubicBezTo>
                <a:cubicBezTo>
                  <a:pt x="176422" y="150519"/>
                  <a:pt x="299717" y="96015"/>
                  <a:pt x="298659" y="89136"/>
                </a:cubicBezTo>
                <a:cubicBezTo>
                  <a:pt x="297601" y="82257"/>
                  <a:pt x="251034" y="115065"/>
                  <a:pt x="212934" y="111361"/>
                </a:cubicBezTo>
                <a:cubicBezTo>
                  <a:pt x="174834" y="107657"/>
                  <a:pt x="89638" y="67969"/>
                  <a:pt x="70059" y="66911"/>
                </a:cubicBezTo>
                <a:cubicBezTo>
                  <a:pt x="50480" y="65853"/>
                  <a:pt x="103397" y="108186"/>
                  <a:pt x="95459" y="105011"/>
                </a:cubicBezTo>
                <a:cubicBezTo>
                  <a:pt x="87521" y="101836"/>
                  <a:pt x="54977" y="74848"/>
                  <a:pt x="209" y="34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957C83F3-43CD-7672-877F-D3E8B28300C1}"/>
              </a:ext>
            </a:extLst>
          </p:cNvPr>
          <p:cNvSpPr/>
          <p:nvPr/>
        </p:nvSpPr>
        <p:spPr>
          <a:xfrm>
            <a:off x="3027782" y="5501598"/>
            <a:ext cx="642572" cy="153418"/>
          </a:xfrm>
          <a:custGeom>
            <a:avLst/>
            <a:gdLst>
              <a:gd name="connsiteX0" fmla="*/ 10693 w 642572"/>
              <a:gd name="connsiteY0" fmla="*/ 7027 h 153418"/>
              <a:gd name="connsiteX1" fmla="*/ 80543 w 642572"/>
              <a:gd name="connsiteY1" fmla="*/ 19727 h 153418"/>
              <a:gd name="connsiteX2" fmla="*/ 471068 w 642572"/>
              <a:gd name="connsiteY2" fmla="*/ 38777 h 153418"/>
              <a:gd name="connsiteX3" fmla="*/ 642518 w 642572"/>
              <a:gd name="connsiteY3" fmla="*/ 105452 h 153418"/>
              <a:gd name="connsiteX4" fmla="*/ 486943 w 642572"/>
              <a:gd name="connsiteY4" fmla="*/ 92752 h 153418"/>
              <a:gd name="connsiteX5" fmla="*/ 255168 w 642572"/>
              <a:gd name="connsiteY5" fmla="*/ 153077 h 153418"/>
              <a:gd name="connsiteX6" fmla="*/ 340893 w 642572"/>
              <a:gd name="connsiteY6" fmla="*/ 118152 h 153418"/>
              <a:gd name="connsiteX7" fmla="*/ 232943 w 642572"/>
              <a:gd name="connsiteY7" fmla="*/ 137202 h 153418"/>
              <a:gd name="connsiteX8" fmla="*/ 10693 w 642572"/>
              <a:gd name="connsiteY8" fmla="*/ 7027 h 15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2572" h="153418">
                <a:moveTo>
                  <a:pt x="10693" y="7027"/>
                </a:moveTo>
                <a:cubicBezTo>
                  <a:pt x="-14707" y="-12552"/>
                  <a:pt x="3814" y="14435"/>
                  <a:pt x="80543" y="19727"/>
                </a:cubicBezTo>
                <a:cubicBezTo>
                  <a:pt x="157272" y="25019"/>
                  <a:pt x="377406" y="24490"/>
                  <a:pt x="471068" y="38777"/>
                </a:cubicBezTo>
                <a:cubicBezTo>
                  <a:pt x="564730" y="53064"/>
                  <a:pt x="639872" y="96456"/>
                  <a:pt x="642518" y="105452"/>
                </a:cubicBezTo>
                <a:cubicBezTo>
                  <a:pt x="645164" y="114448"/>
                  <a:pt x="551501" y="84814"/>
                  <a:pt x="486943" y="92752"/>
                </a:cubicBezTo>
                <a:cubicBezTo>
                  <a:pt x="422385" y="100690"/>
                  <a:pt x="279510" y="148844"/>
                  <a:pt x="255168" y="153077"/>
                </a:cubicBezTo>
                <a:cubicBezTo>
                  <a:pt x="230826" y="157310"/>
                  <a:pt x="344597" y="120798"/>
                  <a:pt x="340893" y="118152"/>
                </a:cubicBezTo>
                <a:cubicBezTo>
                  <a:pt x="337189" y="115506"/>
                  <a:pt x="286918" y="148314"/>
                  <a:pt x="232943" y="137202"/>
                </a:cubicBezTo>
                <a:cubicBezTo>
                  <a:pt x="178968" y="126090"/>
                  <a:pt x="36093" y="26606"/>
                  <a:pt x="10693" y="702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41260A4F-D321-68DA-3E41-6A7FB732A31D}"/>
              </a:ext>
            </a:extLst>
          </p:cNvPr>
          <p:cNvSpPr/>
          <p:nvPr/>
        </p:nvSpPr>
        <p:spPr>
          <a:xfrm>
            <a:off x="3240856" y="5501665"/>
            <a:ext cx="407374" cy="124479"/>
          </a:xfrm>
          <a:custGeom>
            <a:avLst/>
            <a:gdLst>
              <a:gd name="connsiteX0" fmla="*/ 3994 w 407374"/>
              <a:gd name="connsiteY0" fmla="*/ 22835 h 124479"/>
              <a:gd name="connsiteX1" fmla="*/ 261169 w 407374"/>
              <a:gd name="connsiteY1" fmla="*/ 3785 h 124479"/>
              <a:gd name="connsiteX2" fmla="*/ 407219 w 407374"/>
              <a:gd name="connsiteY2" fmla="*/ 95860 h 124479"/>
              <a:gd name="connsiteX3" fmla="*/ 235769 w 407374"/>
              <a:gd name="connsiteY3" fmla="*/ 79985 h 124479"/>
              <a:gd name="connsiteX4" fmla="*/ 819 w 407374"/>
              <a:gd name="connsiteY4" fmla="*/ 124435 h 124479"/>
              <a:gd name="connsiteX5" fmla="*/ 153219 w 407374"/>
              <a:gd name="connsiteY5" fmla="*/ 70460 h 124479"/>
              <a:gd name="connsiteX6" fmla="*/ 3994 w 407374"/>
              <a:gd name="connsiteY6" fmla="*/ 22835 h 12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374" h="124479">
                <a:moveTo>
                  <a:pt x="3994" y="22835"/>
                </a:moveTo>
                <a:cubicBezTo>
                  <a:pt x="21985" y="11723"/>
                  <a:pt x="193965" y="-8386"/>
                  <a:pt x="261169" y="3785"/>
                </a:cubicBezTo>
                <a:cubicBezTo>
                  <a:pt x="328373" y="15956"/>
                  <a:pt x="411452" y="83160"/>
                  <a:pt x="407219" y="95860"/>
                </a:cubicBezTo>
                <a:cubicBezTo>
                  <a:pt x="402986" y="108560"/>
                  <a:pt x="303502" y="75223"/>
                  <a:pt x="235769" y="79985"/>
                </a:cubicBezTo>
                <a:cubicBezTo>
                  <a:pt x="168036" y="84748"/>
                  <a:pt x="14577" y="126022"/>
                  <a:pt x="819" y="124435"/>
                </a:cubicBezTo>
                <a:cubicBezTo>
                  <a:pt x="-12939" y="122848"/>
                  <a:pt x="151102" y="84748"/>
                  <a:pt x="153219" y="70460"/>
                </a:cubicBezTo>
                <a:cubicBezTo>
                  <a:pt x="155336" y="56173"/>
                  <a:pt x="-13997" y="33947"/>
                  <a:pt x="3994" y="228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C9BAB6E9-CEAB-2562-1FB8-E7FC5B8A56F3}"/>
              </a:ext>
            </a:extLst>
          </p:cNvPr>
          <p:cNvSpPr/>
          <p:nvPr/>
        </p:nvSpPr>
        <p:spPr>
          <a:xfrm>
            <a:off x="3258939" y="5530413"/>
            <a:ext cx="274836" cy="89738"/>
          </a:xfrm>
          <a:custGeom>
            <a:avLst/>
            <a:gdLst>
              <a:gd name="connsiteX0" fmla="*/ 1786 w 274836"/>
              <a:gd name="connsiteY0" fmla="*/ 437 h 89738"/>
              <a:gd name="connsiteX1" fmla="*/ 274836 w 274836"/>
              <a:gd name="connsiteY1" fmla="*/ 32187 h 89738"/>
              <a:gd name="connsiteX2" fmla="*/ 4961 w 274836"/>
              <a:gd name="connsiteY2" fmla="*/ 89337 h 89738"/>
              <a:gd name="connsiteX3" fmla="*/ 147836 w 274836"/>
              <a:gd name="connsiteY3" fmla="*/ 54412 h 89738"/>
              <a:gd name="connsiteX4" fmla="*/ 1786 w 274836"/>
              <a:gd name="connsiteY4" fmla="*/ 437 h 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836" h="89738">
                <a:moveTo>
                  <a:pt x="1786" y="437"/>
                </a:moveTo>
                <a:cubicBezTo>
                  <a:pt x="22953" y="-3267"/>
                  <a:pt x="274307" y="17370"/>
                  <a:pt x="274836" y="32187"/>
                </a:cubicBezTo>
                <a:cubicBezTo>
                  <a:pt x="275365" y="47004"/>
                  <a:pt x="26128" y="85633"/>
                  <a:pt x="4961" y="89337"/>
                </a:cubicBezTo>
                <a:cubicBezTo>
                  <a:pt x="-16206" y="93041"/>
                  <a:pt x="140957" y="70287"/>
                  <a:pt x="147836" y="54412"/>
                </a:cubicBezTo>
                <a:cubicBezTo>
                  <a:pt x="154715" y="38537"/>
                  <a:pt x="-19381" y="4141"/>
                  <a:pt x="1786" y="4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014CBB5C-9E9E-6519-B3EC-D4544DD1B5B9}"/>
              </a:ext>
            </a:extLst>
          </p:cNvPr>
          <p:cNvSpPr/>
          <p:nvPr/>
        </p:nvSpPr>
        <p:spPr>
          <a:xfrm>
            <a:off x="2988602" y="5557418"/>
            <a:ext cx="417831" cy="376658"/>
          </a:xfrm>
          <a:custGeom>
            <a:avLst/>
            <a:gdLst>
              <a:gd name="connsiteX0" fmla="*/ 414998 w 417831"/>
              <a:gd name="connsiteY0" fmla="*/ 75032 h 376658"/>
              <a:gd name="connsiteX1" fmla="*/ 221323 w 417831"/>
              <a:gd name="connsiteY1" fmla="*/ 176632 h 376658"/>
              <a:gd name="connsiteX2" fmla="*/ 173698 w 417831"/>
              <a:gd name="connsiteY2" fmla="*/ 376657 h 376658"/>
              <a:gd name="connsiteX3" fmla="*/ 237198 w 417831"/>
              <a:gd name="connsiteY3" fmla="*/ 179807 h 376658"/>
              <a:gd name="connsiteX4" fmla="*/ 132423 w 417831"/>
              <a:gd name="connsiteY4" fmla="*/ 306807 h 376658"/>
              <a:gd name="connsiteX5" fmla="*/ 195923 w 417831"/>
              <a:gd name="connsiteY5" fmla="*/ 125832 h 376658"/>
              <a:gd name="connsiteX6" fmla="*/ 8598 w 417831"/>
              <a:gd name="connsiteY6" fmla="*/ 306807 h 376658"/>
              <a:gd name="connsiteX7" fmla="*/ 33998 w 417831"/>
              <a:gd name="connsiteY7" fmla="*/ 5182 h 376658"/>
              <a:gd name="connsiteX8" fmla="*/ 56223 w 417831"/>
              <a:gd name="connsiteY8" fmla="*/ 113132 h 376658"/>
              <a:gd name="connsiteX9" fmla="*/ 414998 w 417831"/>
              <a:gd name="connsiteY9" fmla="*/ 75032 h 37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831" h="376658">
                <a:moveTo>
                  <a:pt x="414998" y="75032"/>
                </a:moveTo>
                <a:cubicBezTo>
                  <a:pt x="442515" y="85615"/>
                  <a:pt x="261540" y="126361"/>
                  <a:pt x="221323" y="176632"/>
                </a:cubicBezTo>
                <a:cubicBezTo>
                  <a:pt x="181106" y="226903"/>
                  <a:pt x="171052" y="376128"/>
                  <a:pt x="173698" y="376657"/>
                </a:cubicBezTo>
                <a:cubicBezTo>
                  <a:pt x="176344" y="377186"/>
                  <a:pt x="244077" y="191449"/>
                  <a:pt x="237198" y="179807"/>
                </a:cubicBezTo>
                <a:cubicBezTo>
                  <a:pt x="230319" y="168165"/>
                  <a:pt x="139302" y="315803"/>
                  <a:pt x="132423" y="306807"/>
                </a:cubicBezTo>
                <a:cubicBezTo>
                  <a:pt x="125544" y="297811"/>
                  <a:pt x="216560" y="125832"/>
                  <a:pt x="195923" y="125832"/>
                </a:cubicBezTo>
                <a:cubicBezTo>
                  <a:pt x="175286" y="125832"/>
                  <a:pt x="35585" y="326915"/>
                  <a:pt x="8598" y="306807"/>
                </a:cubicBezTo>
                <a:cubicBezTo>
                  <a:pt x="-18390" y="286699"/>
                  <a:pt x="26061" y="37461"/>
                  <a:pt x="33998" y="5182"/>
                </a:cubicBezTo>
                <a:cubicBezTo>
                  <a:pt x="41935" y="-27097"/>
                  <a:pt x="-7806" y="101490"/>
                  <a:pt x="56223" y="113132"/>
                </a:cubicBezTo>
                <a:cubicBezTo>
                  <a:pt x="120252" y="124774"/>
                  <a:pt x="387481" y="64449"/>
                  <a:pt x="414998" y="750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9B7E618B-72BE-F497-895D-1EB5F21E07EB}"/>
              </a:ext>
            </a:extLst>
          </p:cNvPr>
          <p:cNvSpPr/>
          <p:nvPr/>
        </p:nvSpPr>
        <p:spPr>
          <a:xfrm>
            <a:off x="2288937" y="5849027"/>
            <a:ext cx="804248" cy="601388"/>
          </a:xfrm>
          <a:custGeom>
            <a:avLst/>
            <a:gdLst>
              <a:gd name="connsiteX0" fmla="*/ 793988 w 804248"/>
              <a:gd name="connsiteY0" fmla="*/ 27898 h 601388"/>
              <a:gd name="connsiteX1" fmla="*/ 257413 w 804248"/>
              <a:gd name="connsiteY1" fmla="*/ 329523 h 601388"/>
              <a:gd name="connsiteX2" fmla="*/ 682863 w 804248"/>
              <a:gd name="connsiteY2" fmla="*/ 208873 h 601388"/>
              <a:gd name="connsiteX3" fmla="*/ 212963 w 804248"/>
              <a:gd name="connsiteY3" fmla="*/ 485098 h 601388"/>
              <a:gd name="connsiteX4" fmla="*/ 381238 w 804248"/>
              <a:gd name="connsiteY4" fmla="*/ 405723 h 601388"/>
              <a:gd name="connsiteX5" fmla="*/ 609838 w 804248"/>
              <a:gd name="connsiteY5" fmla="*/ 383498 h 601388"/>
              <a:gd name="connsiteX6" fmla="*/ 324088 w 804248"/>
              <a:gd name="connsiteY6" fmla="*/ 450173 h 601388"/>
              <a:gd name="connsiteX7" fmla="*/ 111363 w 804248"/>
              <a:gd name="connsiteY7" fmla="*/ 570823 h 601388"/>
              <a:gd name="connsiteX8" fmla="*/ 130413 w 804248"/>
              <a:gd name="connsiteY8" fmla="*/ 497798 h 601388"/>
              <a:gd name="connsiteX9" fmla="*/ 3413 w 804248"/>
              <a:gd name="connsiteY9" fmla="*/ 580348 h 601388"/>
              <a:gd name="connsiteX10" fmla="*/ 289163 w 804248"/>
              <a:gd name="connsiteY10" fmla="*/ 37423 h 601388"/>
              <a:gd name="connsiteX11" fmla="*/ 282813 w 804248"/>
              <a:gd name="connsiteY11" fmla="*/ 75523 h 601388"/>
              <a:gd name="connsiteX12" fmla="*/ 584438 w 804248"/>
              <a:gd name="connsiteY12" fmla="*/ 18373 h 601388"/>
              <a:gd name="connsiteX13" fmla="*/ 793988 w 804248"/>
              <a:gd name="connsiteY13" fmla="*/ 27898 h 60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4248" h="601388">
                <a:moveTo>
                  <a:pt x="793988" y="27898"/>
                </a:moveTo>
                <a:cubicBezTo>
                  <a:pt x="739484" y="79756"/>
                  <a:pt x="275934" y="299361"/>
                  <a:pt x="257413" y="329523"/>
                </a:cubicBezTo>
                <a:cubicBezTo>
                  <a:pt x="238892" y="359686"/>
                  <a:pt x="690271" y="182944"/>
                  <a:pt x="682863" y="208873"/>
                </a:cubicBezTo>
                <a:cubicBezTo>
                  <a:pt x="675455" y="234802"/>
                  <a:pt x="263234" y="452290"/>
                  <a:pt x="212963" y="485098"/>
                </a:cubicBezTo>
                <a:cubicBezTo>
                  <a:pt x="162692" y="517906"/>
                  <a:pt x="315092" y="422656"/>
                  <a:pt x="381238" y="405723"/>
                </a:cubicBezTo>
                <a:cubicBezTo>
                  <a:pt x="447384" y="388790"/>
                  <a:pt x="619363" y="376090"/>
                  <a:pt x="609838" y="383498"/>
                </a:cubicBezTo>
                <a:cubicBezTo>
                  <a:pt x="600313" y="390906"/>
                  <a:pt x="407167" y="418952"/>
                  <a:pt x="324088" y="450173"/>
                </a:cubicBezTo>
                <a:cubicBezTo>
                  <a:pt x="241009" y="481394"/>
                  <a:pt x="143642" y="562886"/>
                  <a:pt x="111363" y="570823"/>
                </a:cubicBezTo>
                <a:cubicBezTo>
                  <a:pt x="79084" y="578760"/>
                  <a:pt x="148405" y="496211"/>
                  <a:pt x="130413" y="497798"/>
                </a:cubicBezTo>
                <a:cubicBezTo>
                  <a:pt x="112421" y="499386"/>
                  <a:pt x="-23045" y="657077"/>
                  <a:pt x="3413" y="580348"/>
                </a:cubicBezTo>
                <a:cubicBezTo>
                  <a:pt x="29871" y="503619"/>
                  <a:pt x="242596" y="121560"/>
                  <a:pt x="289163" y="37423"/>
                </a:cubicBezTo>
                <a:cubicBezTo>
                  <a:pt x="335730" y="-46714"/>
                  <a:pt x="233601" y="78698"/>
                  <a:pt x="282813" y="75523"/>
                </a:cubicBezTo>
                <a:cubicBezTo>
                  <a:pt x="332025" y="72348"/>
                  <a:pt x="496596" y="25781"/>
                  <a:pt x="584438" y="18373"/>
                </a:cubicBezTo>
                <a:cubicBezTo>
                  <a:pt x="672280" y="10965"/>
                  <a:pt x="848492" y="-23960"/>
                  <a:pt x="793988" y="278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9E5BEEC2-18AF-A488-F9BC-95744F5C9628}"/>
              </a:ext>
            </a:extLst>
          </p:cNvPr>
          <p:cNvSpPr/>
          <p:nvPr/>
        </p:nvSpPr>
        <p:spPr>
          <a:xfrm>
            <a:off x="4044435" y="5821979"/>
            <a:ext cx="181494" cy="485917"/>
          </a:xfrm>
          <a:custGeom>
            <a:avLst/>
            <a:gdLst>
              <a:gd name="connsiteX0" fmla="*/ 6865 w 181494"/>
              <a:gd name="connsiteY0" fmla="*/ 971 h 485917"/>
              <a:gd name="connsiteX1" fmla="*/ 149740 w 181494"/>
              <a:gd name="connsiteY1" fmla="*/ 261321 h 485917"/>
              <a:gd name="connsiteX2" fmla="*/ 133865 w 181494"/>
              <a:gd name="connsiteY2" fmla="*/ 172421 h 485917"/>
              <a:gd name="connsiteX3" fmla="*/ 181490 w 181494"/>
              <a:gd name="connsiteY3" fmla="*/ 480396 h 485917"/>
              <a:gd name="connsiteX4" fmla="*/ 130690 w 181494"/>
              <a:gd name="connsiteY4" fmla="*/ 350221 h 485917"/>
              <a:gd name="connsiteX5" fmla="*/ 515 w 181494"/>
              <a:gd name="connsiteY5" fmla="*/ 99396 h 485917"/>
              <a:gd name="connsiteX6" fmla="*/ 83065 w 181494"/>
              <a:gd name="connsiteY6" fmla="*/ 169246 h 485917"/>
              <a:gd name="connsiteX7" fmla="*/ 6865 w 181494"/>
              <a:gd name="connsiteY7" fmla="*/ 971 h 48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494" h="485917">
                <a:moveTo>
                  <a:pt x="6865" y="971"/>
                </a:moveTo>
                <a:cubicBezTo>
                  <a:pt x="17977" y="16317"/>
                  <a:pt x="128573" y="232746"/>
                  <a:pt x="149740" y="261321"/>
                </a:cubicBezTo>
                <a:cubicBezTo>
                  <a:pt x="170907" y="289896"/>
                  <a:pt x="128573" y="135908"/>
                  <a:pt x="133865" y="172421"/>
                </a:cubicBezTo>
                <a:cubicBezTo>
                  <a:pt x="139157" y="208934"/>
                  <a:pt x="182019" y="450763"/>
                  <a:pt x="181490" y="480396"/>
                </a:cubicBezTo>
                <a:cubicBezTo>
                  <a:pt x="180961" y="510029"/>
                  <a:pt x="160852" y="413721"/>
                  <a:pt x="130690" y="350221"/>
                </a:cubicBezTo>
                <a:cubicBezTo>
                  <a:pt x="100528" y="286721"/>
                  <a:pt x="8453" y="129559"/>
                  <a:pt x="515" y="99396"/>
                </a:cubicBezTo>
                <a:cubicBezTo>
                  <a:pt x="-7423" y="69233"/>
                  <a:pt x="78832" y="181417"/>
                  <a:pt x="83065" y="169246"/>
                </a:cubicBezTo>
                <a:cubicBezTo>
                  <a:pt x="87298" y="157075"/>
                  <a:pt x="-4247" y="-14375"/>
                  <a:pt x="6865" y="9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C6BB2C9D-5EB8-E476-FA17-D3EF26D8EF13}"/>
              </a:ext>
            </a:extLst>
          </p:cNvPr>
          <p:cNvSpPr/>
          <p:nvPr/>
        </p:nvSpPr>
        <p:spPr>
          <a:xfrm>
            <a:off x="4203021" y="6104350"/>
            <a:ext cx="231618" cy="634492"/>
          </a:xfrm>
          <a:custGeom>
            <a:avLst/>
            <a:gdLst>
              <a:gd name="connsiteX0" fmla="*/ 226104 w 231618"/>
              <a:gd name="connsiteY0" fmla="*/ 1175 h 634492"/>
              <a:gd name="connsiteX1" fmla="*/ 213404 w 231618"/>
              <a:gd name="connsiteY1" fmla="*/ 309150 h 634492"/>
              <a:gd name="connsiteX2" fmla="*/ 89579 w 231618"/>
              <a:gd name="connsiteY2" fmla="*/ 594900 h 634492"/>
              <a:gd name="connsiteX3" fmla="*/ 89579 w 231618"/>
              <a:gd name="connsiteY3" fmla="*/ 544100 h 634492"/>
              <a:gd name="connsiteX4" fmla="*/ 679 w 231618"/>
              <a:gd name="connsiteY4" fmla="*/ 617125 h 634492"/>
              <a:gd name="connsiteX5" fmla="*/ 143554 w 231618"/>
              <a:gd name="connsiteY5" fmla="*/ 159925 h 634492"/>
              <a:gd name="connsiteX6" fmla="*/ 165779 w 231618"/>
              <a:gd name="connsiteY6" fmla="*/ 201200 h 634492"/>
              <a:gd name="connsiteX7" fmla="*/ 226104 w 231618"/>
              <a:gd name="connsiteY7" fmla="*/ 1175 h 63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18" h="634492">
                <a:moveTo>
                  <a:pt x="226104" y="1175"/>
                </a:moveTo>
                <a:cubicBezTo>
                  <a:pt x="234042" y="19167"/>
                  <a:pt x="236158" y="210196"/>
                  <a:pt x="213404" y="309150"/>
                </a:cubicBezTo>
                <a:cubicBezTo>
                  <a:pt x="190650" y="408104"/>
                  <a:pt x="110216" y="555742"/>
                  <a:pt x="89579" y="594900"/>
                </a:cubicBezTo>
                <a:cubicBezTo>
                  <a:pt x="68942" y="634058"/>
                  <a:pt x="104396" y="540396"/>
                  <a:pt x="89579" y="544100"/>
                </a:cubicBezTo>
                <a:cubicBezTo>
                  <a:pt x="74762" y="547804"/>
                  <a:pt x="-8317" y="681154"/>
                  <a:pt x="679" y="617125"/>
                </a:cubicBezTo>
                <a:cubicBezTo>
                  <a:pt x="9675" y="553096"/>
                  <a:pt x="116037" y="229246"/>
                  <a:pt x="143554" y="159925"/>
                </a:cubicBezTo>
                <a:cubicBezTo>
                  <a:pt x="171071" y="90604"/>
                  <a:pt x="154137" y="225013"/>
                  <a:pt x="165779" y="201200"/>
                </a:cubicBezTo>
                <a:cubicBezTo>
                  <a:pt x="177421" y="177387"/>
                  <a:pt x="218166" y="-16817"/>
                  <a:pt x="226104" y="11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7D4ACEE7-A7CE-4EB4-2E2A-A9E16C20DC60}"/>
              </a:ext>
            </a:extLst>
          </p:cNvPr>
          <p:cNvSpPr/>
          <p:nvPr/>
        </p:nvSpPr>
        <p:spPr>
          <a:xfrm>
            <a:off x="4922515" y="4578283"/>
            <a:ext cx="452830" cy="1168849"/>
          </a:xfrm>
          <a:custGeom>
            <a:avLst/>
            <a:gdLst>
              <a:gd name="connsiteX0" fmla="*/ 405135 w 452830"/>
              <a:gd name="connsiteY0" fmla="*/ 67 h 1168849"/>
              <a:gd name="connsiteX1" fmla="*/ 452760 w 452830"/>
              <a:gd name="connsiteY1" fmla="*/ 428692 h 1168849"/>
              <a:gd name="connsiteX2" fmla="*/ 414660 w 452830"/>
              <a:gd name="connsiteY2" fmla="*/ 358842 h 1168849"/>
              <a:gd name="connsiteX3" fmla="*/ 367035 w 452830"/>
              <a:gd name="connsiteY3" fmla="*/ 635067 h 1168849"/>
              <a:gd name="connsiteX4" fmla="*/ 354335 w 452830"/>
              <a:gd name="connsiteY4" fmla="*/ 596967 h 1168849"/>
              <a:gd name="connsiteX5" fmla="*/ 182885 w 452830"/>
              <a:gd name="connsiteY5" fmla="*/ 908117 h 1168849"/>
              <a:gd name="connsiteX6" fmla="*/ 128910 w 452830"/>
              <a:gd name="connsiteY6" fmla="*/ 1162117 h 1168849"/>
              <a:gd name="connsiteX7" fmla="*/ 97160 w 452830"/>
              <a:gd name="connsiteY7" fmla="*/ 1082742 h 1168849"/>
              <a:gd name="connsiteX8" fmla="*/ 1910 w 452830"/>
              <a:gd name="connsiteY8" fmla="*/ 946217 h 1168849"/>
              <a:gd name="connsiteX9" fmla="*/ 36835 w 452830"/>
              <a:gd name="connsiteY9" fmla="*/ 787467 h 1168849"/>
              <a:gd name="connsiteX10" fmla="*/ 78110 w 452830"/>
              <a:gd name="connsiteY10" fmla="*/ 825567 h 1168849"/>
              <a:gd name="connsiteX11" fmla="*/ 179710 w 452830"/>
              <a:gd name="connsiteY11" fmla="*/ 447742 h 1168849"/>
              <a:gd name="connsiteX12" fmla="*/ 195585 w 452830"/>
              <a:gd name="connsiteY12" fmla="*/ 463617 h 1168849"/>
              <a:gd name="connsiteX13" fmla="*/ 405135 w 452830"/>
              <a:gd name="connsiteY13" fmla="*/ 67 h 116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2830" h="1168849">
                <a:moveTo>
                  <a:pt x="405135" y="67"/>
                </a:moveTo>
                <a:cubicBezTo>
                  <a:pt x="447998" y="-5754"/>
                  <a:pt x="451173" y="368896"/>
                  <a:pt x="452760" y="428692"/>
                </a:cubicBezTo>
                <a:cubicBezTo>
                  <a:pt x="454347" y="488488"/>
                  <a:pt x="428948" y="324446"/>
                  <a:pt x="414660" y="358842"/>
                </a:cubicBezTo>
                <a:cubicBezTo>
                  <a:pt x="400372" y="393238"/>
                  <a:pt x="377089" y="595380"/>
                  <a:pt x="367035" y="635067"/>
                </a:cubicBezTo>
                <a:cubicBezTo>
                  <a:pt x="356981" y="674754"/>
                  <a:pt x="385027" y="551459"/>
                  <a:pt x="354335" y="596967"/>
                </a:cubicBezTo>
                <a:cubicBezTo>
                  <a:pt x="323643" y="642475"/>
                  <a:pt x="220456" y="813925"/>
                  <a:pt x="182885" y="908117"/>
                </a:cubicBezTo>
                <a:cubicBezTo>
                  <a:pt x="145314" y="1002309"/>
                  <a:pt x="143197" y="1133013"/>
                  <a:pt x="128910" y="1162117"/>
                </a:cubicBezTo>
                <a:cubicBezTo>
                  <a:pt x="114623" y="1191221"/>
                  <a:pt x="118327" y="1118725"/>
                  <a:pt x="97160" y="1082742"/>
                </a:cubicBezTo>
                <a:cubicBezTo>
                  <a:pt x="75993" y="1046759"/>
                  <a:pt x="11964" y="995430"/>
                  <a:pt x="1910" y="946217"/>
                </a:cubicBezTo>
                <a:cubicBezTo>
                  <a:pt x="-8144" y="897005"/>
                  <a:pt x="24135" y="807575"/>
                  <a:pt x="36835" y="787467"/>
                </a:cubicBezTo>
                <a:cubicBezTo>
                  <a:pt x="49535" y="767359"/>
                  <a:pt x="54297" y="882188"/>
                  <a:pt x="78110" y="825567"/>
                </a:cubicBezTo>
                <a:cubicBezTo>
                  <a:pt x="101923" y="768946"/>
                  <a:pt x="160131" y="508067"/>
                  <a:pt x="179710" y="447742"/>
                </a:cubicBezTo>
                <a:cubicBezTo>
                  <a:pt x="199289" y="387417"/>
                  <a:pt x="160660" y="533996"/>
                  <a:pt x="195585" y="463617"/>
                </a:cubicBezTo>
                <a:cubicBezTo>
                  <a:pt x="230510" y="393238"/>
                  <a:pt x="362272" y="5888"/>
                  <a:pt x="405135" y="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 1407">
            <a:extLst>
              <a:ext uri="{FF2B5EF4-FFF2-40B4-BE49-F238E27FC236}">
                <a16:creationId xmlns:a16="http://schemas.microsoft.com/office/drawing/2014/main" id="{081BA4F4-95C9-A5EA-3F64-6AEB3CF893B2}"/>
              </a:ext>
            </a:extLst>
          </p:cNvPr>
          <p:cNvSpPr/>
          <p:nvPr/>
        </p:nvSpPr>
        <p:spPr>
          <a:xfrm>
            <a:off x="5222872" y="4545003"/>
            <a:ext cx="131600" cy="519551"/>
          </a:xfrm>
          <a:custGeom>
            <a:avLst/>
            <a:gdLst>
              <a:gd name="connsiteX0" fmla="*/ 101603 w 131600"/>
              <a:gd name="connsiteY0" fmla="*/ 7947 h 519551"/>
              <a:gd name="connsiteX1" fmla="*/ 130178 w 131600"/>
              <a:gd name="connsiteY1" fmla="*/ 512772 h 519551"/>
              <a:gd name="connsiteX2" fmla="*/ 63503 w 131600"/>
              <a:gd name="connsiteY2" fmla="*/ 312747 h 519551"/>
              <a:gd name="connsiteX3" fmla="*/ 3178 w 131600"/>
              <a:gd name="connsiteY3" fmla="*/ 515947 h 519551"/>
              <a:gd name="connsiteX4" fmla="*/ 15878 w 131600"/>
              <a:gd name="connsiteY4" fmla="*/ 223847 h 519551"/>
              <a:gd name="connsiteX5" fmla="*/ 101603 w 131600"/>
              <a:gd name="connsiteY5" fmla="*/ 7947 h 5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600" h="519551">
                <a:moveTo>
                  <a:pt x="101603" y="7947"/>
                </a:moveTo>
                <a:cubicBezTo>
                  <a:pt x="120653" y="56101"/>
                  <a:pt x="136528" y="461972"/>
                  <a:pt x="130178" y="512772"/>
                </a:cubicBezTo>
                <a:cubicBezTo>
                  <a:pt x="123828" y="563572"/>
                  <a:pt x="84670" y="312218"/>
                  <a:pt x="63503" y="312747"/>
                </a:cubicBezTo>
                <a:cubicBezTo>
                  <a:pt x="42336" y="313276"/>
                  <a:pt x="11115" y="530764"/>
                  <a:pt x="3178" y="515947"/>
                </a:cubicBezTo>
                <a:cubicBezTo>
                  <a:pt x="-4760" y="501130"/>
                  <a:pt x="3178" y="304810"/>
                  <a:pt x="15878" y="223847"/>
                </a:cubicBezTo>
                <a:cubicBezTo>
                  <a:pt x="28578" y="142884"/>
                  <a:pt x="82553" y="-40207"/>
                  <a:pt x="101603" y="79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 1408">
            <a:extLst>
              <a:ext uri="{FF2B5EF4-FFF2-40B4-BE49-F238E27FC236}">
                <a16:creationId xmlns:a16="http://schemas.microsoft.com/office/drawing/2014/main" id="{BB4029E1-E524-3248-2BC1-9841CAA1A325}"/>
              </a:ext>
            </a:extLst>
          </p:cNvPr>
          <p:cNvSpPr/>
          <p:nvPr/>
        </p:nvSpPr>
        <p:spPr>
          <a:xfrm>
            <a:off x="5175250" y="4544271"/>
            <a:ext cx="168308" cy="504632"/>
          </a:xfrm>
          <a:custGeom>
            <a:avLst/>
            <a:gdLst>
              <a:gd name="connsiteX0" fmla="*/ 130175 w 168308"/>
              <a:gd name="connsiteY0" fmla="*/ 15029 h 504632"/>
              <a:gd name="connsiteX1" fmla="*/ 168275 w 168308"/>
              <a:gd name="connsiteY1" fmla="*/ 494454 h 504632"/>
              <a:gd name="connsiteX2" fmla="*/ 123825 w 168308"/>
              <a:gd name="connsiteY2" fmla="*/ 335704 h 504632"/>
              <a:gd name="connsiteX3" fmla="*/ 79375 w 168308"/>
              <a:gd name="connsiteY3" fmla="*/ 256329 h 504632"/>
              <a:gd name="connsiteX4" fmla="*/ 79375 w 168308"/>
              <a:gd name="connsiteY4" fmla="*/ 319829 h 504632"/>
              <a:gd name="connsiteX5" fmla="*/ 0 w 168308"/>
              <a:gd name="connsiteY5" fmla="*/ 494454 h 504632"/>
              <a:gd name="connsiteX6" fmla="*/ 79375 w 168308"/>
              <a:gd name="connsiteY6" fmla="*/ 154729 h 504632"/>
              <a:gd name="connsiteX7" fmla="*/ 130175 w 168308"/>
              <a:gd name="connsiteY7" fmla="*/ 15029 h 50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08" h="504632">
                <a:moveTo>
                  <a:pt x="130175" y="15029"/>
                </a:moveTo>
                <a:cubicBezTo>
                  <a:pt x="144992" y="71650"/>
                  <a:pt x="169333" y="441008"/>
                  <a:pt x="168275" y="494454"/>
                </a:cubicBezTo>
                <a:cubicBezTo>
                  <a:pt x="167217" y="547900"/>
                  <a:pt x="138642" y="375391"/>
                  <a:pt x="123825" y="335704"/>
                </a:cubicBezTo>
                <a:cubicBezTo>
                  <a:pt x="109008" y="296017"/>
                  <a:pt x="86783" y="258975"/>
                  <a:pt x="79375" y="256329"/>
                </a:cubicBezTo>
                <a:cubicBezTo>
                  <a:pt x="71967" y="253683"/>
                  <a:pt x="92604" y="280142"/>
                  <a:pt x="79375" y="319829"/>
                </a:cubicBezTo>
                <a:cubicBezTo>
                  <a:pt x="66146" y="359516"/>
                  <a:pt x="0" y="521971"/>
                  <a:pt x="0" y="494454"/>
                </a:cubicBezTo>
                <a:cubicBezTo>
                  <a:pt x="0" y="466937"/>
                  <a:pt x="59796" y="235162"/>
                  <a:pt x="79375" y="154729"/>
                </a:cubicBezTo>
                <a:cubicBezTo>
                  <a:pt x="98954" y="74296"/>
                  <a:pt x="115358" y="-41592"/>
                  <a:pt x="130175" y="150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 1409">
            <a:extLst>
              <a:ext uri="{FF2B5EF4-FFF2-40B4-BE49-F238E27FC236}">
                <a16:creationId xmlns:a16="http://schemas.microsoft.com/office/drawing/2014/main" id="{A068F0E8-956C-0B9C-3067-AE48C733C157}"/>
              </a:ext>
            </a:extLst>
          </p:cNvPr>
          <p:cNvSpPr/>
          <p:nvPr/>
        </p:nvSpPr>
        <p:spPr>
          <a:xfrm>
            <a:off x="4686038" y="5239585"/>
            <a:ext cx="395431" cy="1021697"/>
          </a:xfrm>
          <a:custGeom>
            <a:avLst/>
            <a:gdLst>
              <a:gd name="connsiteX0" fmla="*/ 393962 w 395431"/>
              <a:gd name="connsiteY0" fmla="*/ 5515 h 1021697"/>
              <a:gd name="connsiteX1" fmla="*/ 349512 w 395431"/>
              <a:gd name="connsiteY1" fmla="*/ 411915 h 1021697"/>
              <a:gd name="connsiteX2" fmla="*/ 336812 w 395431"/>
              <a:gd name="connsiteY2" fmla="*/ 405565 h 1021697"/>
              <a:gd name="connsiteX3" fmla="*/ 222512 w 395431"/>
              <a:gd name="connsiteY3" fmla="*/ 608765 h 1021697"/>
              <a:gd name="connsiteX4" fmla="*/ 262 w 395431"/>
              <a:gd name="connsiteY4" fmla="*/ 1011990 h 1021697"/>
              <a:gd name="connsiteX5" fmla="*/ 270137 w 395431"/>
              <a:gd name="connsiteY5" fmla="*/ 161090 h 1021697"/>
              <a:gd name="connsiteX6" fmla="*/ 282837 w 395431"/>
              <a:gd name="connsiteY6" fmla="*/ 173790 h 1021697"/>
              <a:gd name="connsiteX7" fmla="*/ 393962 w 395431"/>
              <a:gd name="connsiteY7" fmla="*/ 5515 h 102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431" h="1021697">
                <a:moveTo>
                  <a:pt x="393962" y="5515"/>
                </a:moveTo>
                <a:cubicBezTo>
                  <a:pt x="405075" y="45203"/>
                  <a:pt x="349512" y="411915"/>
                  <a:pt x="349512" y="411915"/>
                </a:cubicBezTo>
                <a:cubicBezTo>
                  <a:pt x="339987" y="478590"/>
                  <a:pt x="357979" y="372757"/>
                  <a:pt x="336812" y="405565"/>
                </a:cubicBezTo>
                <a:cubicBezTo>
                  <a:pt x="315645" y="438373"/>
                  <a:pt x="278604" y="507694"/>
                  <a:pt x="222512" y="608765"/>
                </a:cubicBezTo>
                <a:cubicBezTo>
                  <a:pt x="166420" y="709836"/>
                  <a:pt x="-7675" y="1086602"/>
                  <a:pt x="262" y="1011990"/>
                </a:cubicBezTo>
                <a:cubicBezTo>
                  <a:pt x="8199" y="937378"/>
                  <a:pt x="223041" y="300790"/>
                  <a:pt x="270137" y="161090"/>
                </a:cubicBezTo>
                <a:cubicBezTo>
                  <a:pt x="317233" y="21390"/>
                  <a:pt x="262199" y="194957"/>
                  <a:pt x="282837" y="173790"/>
                </a:cubicBezTo>
                <a:cubicBezTo>
                  <a:pt x="303474" y="152623"/>
                  <a:pt x="382849" y="-34173"/>
                  <a:pt x="393962" y="55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 1410">
            <a:extLst>
              <a:ext uri="{FF2B5EF4-FFF2-40B4-BE49-F238E27FC236}">
                <a16:creationId xmlns:a16="http://schemas.microsoft.com/office/drawing/2014/main" id="{BC881FDB-36EC-0964-57E4-47E6D7B264A4}"/>
              </a:ext>
            </a:extLst>
          </p:cNvPr>
          <p:cNvSpPr/>
          <p:nvPr/>
        </p:nvSpPr>
        <p:spPr>
          <a:xfrm>
            <a:off x="4693685" y="5577186"/>
            <a:ext cx="298121" cy="665161"/>
          </a:xfrm>
          <a:custGeom>
            <a:avLst/>
            <a:gdLst>
              <a:gd name="connsiteX0" fmla="*/ 262490 w 298121"/>
              <a:gd name="connsiteY0" fmla="*/ 1289 h 665161"/>
              <a:gd name="connsiteX1" fmla="*/ 278365 w 298121"/>
              <a:gd name="connsiteY1" fmla="*/ 233064 h 665161"/>
              <a:gd name="connsiteX2" fmla="*/ 2140 w 298121"/>
              <a:gd name="connsiteY2" fmla="*/ 664864 h 665161"/>
              <a:gd name="connsiteX3" fmla="*/ 154540 w 298121"/>
              <a:gd name="connsiteY3" fmla="*/ 163214 h 665161"/>
              <a:gd name="connsiteX4" fmla="*/ 262490 w 298121"/>
              <a:gd name="connsiteY4" fmla="*/ 1289 h 6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21" h="665161">
                <a:moveTo>
                  <a:pt x="262490" y="1289"/>
                </a:moveTo>
                <a:cubicBezTo>
                  <a:pt x="283127" y="12931"/>
                  <a:pt x="321757" y="122468"/>
                  <a:pt x="278365" y="233064"/>
                </a:cubicBezTo>
                <a:cubicBezTo>
                  <a:pt x="234973" y="343660"/>
                  <a:pt x="22777" y="676506"/>
                  <a:pt x="2140" y="664864"/>
                </a:cubicBezTo>
                <a:cubicBezTo>
                  <a:pt x="-18497" y="653222"/>
                  <a:pt x="115911" y="268518"/>
                  <a:pt x="154540" y="163214"/>
                </a:cubicBezTo>
                <a:cubicBezTo>
                  <a:pt x="193169" y="57910"/>
                  <a:pt x="241853" y="-10353"/>
                  <a:pt x="262490" y="12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 1411">
            <a:extLst>
              <a:ext uri="{FF2B5EF4-FFF2-40B4-BE49-F238E27FC236}">
                <a16:creationId xmlns:a16="http://schemas.microsoft.com/office/drawing/2014/main" id="{B3132B3D-F1F9-F797-B440-00962FD38A2F}"/>
              </a:ext>
            </a:extLst>
          </p:cNvPr>
          <p:cNvSpPr/>
          <p:nvPr/>
        </p:nvSpPr>
        <p:spPr>
          <a:xfrm>
            <a:off x="4259859" y="5731883"/>
            <a:ext cx="589365" cy="1119412"/>
          </a:xfrm>
          <a:custGeom>
            <a:avLst/>
            <a:gdLst>
              <a:gd name="connsiteX0" fmla="*/ 585191 w 589365"/>
              <a:gd name="connsiteY0" fmla="*/ 24392 h 1119412"/>
              <a:gd name="connsiteX1" fmla="*/ 312141 w 589365"/>
              <a:gd name="connsiteY1" fmla="*/ 494292 h 1119412"/>
              <a:gd name="connsiteX2" fmla="*/ 331191 w 589365"/>
              <a:gd name="connsiteY2" fmla="*/ 456192 h 1119412"/>
              <a:gd name="connsiteX3" fmla="*/ 274041 w 589365"/>
              <a:gd name="connsiteY3" fmla="*/ 770517 h 1119412"/>
              <a:gd name="connsiteX4" fmla="*/ 277216 w 589365"/>
              <a:gd name="connsiteY4" fmla="*/ 716542 h 1119412"/>
              <a:gd name="connsiteX5" fmla="*/ 321666 w 589365"/>
              <a:gd name="connsiteY5" fmla="*/ 729242 h 1119412"/>
              <a:gd name="connsiteX6" fmla="*/ 416916 w 589365"/>
              <a:gd name="connsiteY6" fmla="*/ 589542 h 1119412"/>
              <a:gd name="connsiteX7" fmla="*/ 413741 w 589365"/>
              <a:gd name="connsiteY7" fmla="*/ 776867 h 1119412"/>
              <a:gd name="connsiteX8" fmla="*/ 147041 w 589365"/>
              <a:gd name="connsiteY8" fmla="*/ 1088017 h 1119412"/>
              <a:gd name="connsiteX9" fmla="*/ 35916 w 589365"/>
              <a:gd name="connsiteY9" fmla="*/ 1094367 h 1119412"/>
              <a:gd name="connsiteX10" fmla="*/ 10516 w 589365"/>
              <a:gd name="connsiteY10" fmla="*/ 961017 h 1119412"/>
              <a:gd name="connsiteX11" fmla="*/ 194666 w 589365"/>
              <a:gd name="connsiteY11" fmla="*/ 338717 h 1119412"/>
              <a:gd name="connsiteX12" fmla="*/ 458191 w 589365"/>
              <a:gd name="connsiteY12" fmla="*/ 94242 h 1119412"/>
              <a:gd name="connsiteX13" fmla="*/ 585191 w 589365"/>
              <a:gd name="connsiteY13" fmla="*/ 24392 h 111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365" h="1119412">
                <a:moveTo>
                  <a:pt x="585191" y="24392"/>
                </a:moveTo>
                <a:cubicBezTo>
                  <a:pt x="560849" y="91067"/>
                  <a:pt x="354474" y="422325"/>
                  <a:pt x="312141" y="494292"/>
                </a:cubicBezTo>
                <a:cubicBezTo>
                  <a:pt x="269808" y="566259"/>
                  <a:pt x="337541" y="410154"/>
                  <a:pt x="331191" y="456192"/>
                </a:cubicBezTo>
                <a:cubicBezTo>
                  <a:pt x="324841" y="502230"/>
                  <a:pt x="283037" y="727125"/>
                  <a:pt x="274041" y="770517"/>
                </a:cubicBezTo>
                <a:cubicBezTo>
                  <a:pt x="265045" y="813909"/>
                  <a:pt x="269278" y="723421"/>
                  <a:pt x="277216" y="716542"/>
                </a:cubicBezTo>
                <a:cubicBezTo>
                  <a:pt x="285154" y="709663"/>
                  <a:pt x="298383" y="750409"/>
                  <a:pt x="321666" y="729242"/>
                </a:cubicBezTo>
                <a:cubicBezTo>
                  <a:pt x="344949" y="708075"/>
                  <a:pt x="401570" y="581605"/>
                  <a:pt x="416916" y="589542"/>
                </a:cubicBezTo>
                <a:cubicBezTo>
                  <a:pt x="432262" y="597479"/>
                  <a:pt x="458720" y="693788"/>
                  <a:pt x="413741" y="776867"/>
                </a:cubicBezTo>
                <a:cubicBezTo>
                  <a:pt x="368762" y="859946"/>
                  <a:pt x="210012" y="1035100"/>
                  <a:pt x="147041" y="1088017"/>
                </a:cubicBezTo>
                <a:cubicBezTo>
                  <a:pt x="84070" y="1140934"/>
                  <a:pt x="58670" y="1115534"/>
                  <a:pt x="35916" y="1094367"/>
                </a:cubicBezTo>
                <a:cubicBezTo>
                  <a:pt x="13162" y="1073200"/>
                  <a:pt x="-15942" y="1086959"/>
                  <a:pt x="10516" y="961017"/>
                </a:cubicBezTo>
                <a:cubicBezTo>
                  <a:pt x="36974" y="835075"/>
                  <a:pt x="120054" y="483179"/>
                  <a:pt x="194666" y="338717"/>
                </a:cubicBezTo>
                <a:cubicBezTo>
                  <a:pt x="269278" y="194255"/>
                  <a:pt x="394162" y="145042"/>
                  <a:pt x="458191" y="94242"/>
                </a:cubicBezTo>
                <a:cubicBezTo>
                  <a:pt x="522220" y="43442"/>
                  <a:pt x="609533" y="-42283"/>
                  <a:pt x="585191" y="243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 1412">
            <a:extLst>
              <a:ext uri="{FF2B5EF4-FFF2-40B4-BE49-F238E27FC236}">
                <a16:creationId xmlns:a16="http://schemas.microsoft.com/office/drawing/2014/main" id="{3FC076E2-1DB2-57B8-F78C-AA7359121A9C}"/>
              </a:ext>
            </a:extLst>
          </p:cNvPr>
          <p:cNvSpPr/>
          <p:nvPr/>
        </p:nvSpPr>
        <p:spPr>
          <a:xfrm>
            <a:off x="4474891" y="5806035"/>
            <a:ext cx="471195" cy="803676"/>
          </a:xfrm>
          <a:custGeom>
            <a:avLst/>
            <a:gdLst>
              <a:gd name="connsiteX0" fmla="*/ 386034 w 471195"/>
              <a:gd name="connsiteY0" fmla="*/ 4215 h 803676"/>
              <a:gd name="connsiteX1" fmla="*/ 189184 w 471195"/>
              <a:gd name="connsiteY1" fmla="*/ 280440 h 803676"/>
              <a:gd name="connsiteX2" fmla="*/ 1859 w 471195"/>
              <a:gd name="connsiteY2" fmla="*/ 791615 h 803676"/>
              <a:gd name="connsiteX3" fmla="*/ 93934 w 471195"/>
              <a:gd name="connsiteY3" fmla="*/ 651915 h 803676"/>
              <a:gd name="connsiteX4" fmla="*/ 106634 w 471195"/>
              <a:gd name="connsiteY4" fmla="*/ 759865 h 803676"/>
              <a:gd name="connsiteX5" fmla="*/ 465409 w 471195"/>
              <a:gd name="connsiteY5" fmla="*/ 16915 h 803676"/>
              <a:gd name="connsiteX6" fmla="*/ 332059 w 471195"/>
              <a:gd name="connsiteY6" fmla="*/ 223290 h 803676"/>
              <a:gd name="connsiteX7" fmla="*/ 386034 w 471195"/>
              <a:gd name="connsiteY7" fmla="*/ 4215 h 80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195" h="803676">
                <a:moveTo>
                  <a:pt x="386034" y="4215"/>
                </a:moveTo>
                <a:cubicBezTo>
                  <a:pt x="362221" y="13740"/>
                  <a:pt x="253213" y="149207"/>
                  <a:pt x="189184" y="280440"/>
                </a:cubicBezTo>
                <a:cubicBezTo>
                  <a:pt x="125155" y="411673"/>
                  <a:pt x="17734" y="729703"/>
                  <a:pt x="1859" y="791615"/>
                </a:cubicBezTo>
                <a:cubicBezTo>
                  <a:pt x="-14016" y="853528"/>
                  <a:pt x="76472" y="657207"/>
                  <a:pt x="93934" y="651915"/>
                </a:cubicBezTo>
                <a:cubicBezTo>
                  <a:pt x="111396" y="646623"/>
                  <a:pt x="44721" y="865698"/>
                  <a:pt x="106634" y="759865"/>
                </a:cubicBezTo>
                <a:cubicBezTo>
                  <a:pt x="168546" y="654032"/>
                  <a:pt x="427838" y="106344"/>
                  <a:pt x="465409" y="16915"/>
                </a:cubicBezTo>
                <a:cubicBezTo>
                  <a:pt x="502980" y="-72514"/>
                  <a:pt x="345817" y="221703"/>
                  <a:pt x="332059" y="223290"/>
                </a:cubicBezTo>
                <a:cubicBezTo>
                  <a:pt x="318301" y="224877"/>
                  <a:pt x="409847" y="-5310"/>
                  <a:pt x="386034" y="42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 1413">
            <a:extLst>
              <a:ext uri="{FF2B5EF4-FFF2-40B4-BE49-F238E27FC236}">
                <a16:creationId xmlns:a16="http://schemas.microsoft.com/office/drawing/2014/main" id="{CB879520-8FC2-F1EB-25EF-C144315D859E}"/>
              </a:ext>
            </a:extLst>
          </p:cNvPr>
          <p:cNvSpPr/>
          <p:nvPr/>
        </p:nvSpPr>
        <p:spPr>
          <a:xfrm>
            <a:off x="2545004" y="5628564"/>
            <a:ext cx="1329078" cy="1148632"/>
          </a:xfrm>
          <a:custGeom>
            <a:avLst/>
            <a:gdLst>
              <a:gd name="connsiteX0" fmla="*/ 896383 w 1329078"/>
              <a:gd name="connsiteY0" fmla="*/ 10987 h 1148632"/>
              <a:gd name="connsiteX1" fmla="*/ 1130614 w 1329078"/>
              <a:gd name="connsiteY1" fmla="*/ 344315 h 1148632"/>
              <a:gd name="connsiteX2" fmla="*/ 1126109 w 1329078"/>
              <a:gd name="connsiteY2" fmla="*/ 267739 h 1148632"/>
              <a:gd name="connsiteX3" fmla="*/ 1036021 w 1329078"/>
              <a:gd name="connsiteY3" fmla="*/ 637103 h 1148632"/>
              <a:gd name="connsiteX4" fmla="*/ 1220702 w 1329078"/>
              <a:gd name="connsiteY4" fmla="*/ 911873 h 1148632"/>
              <a:gd name="connsiteX5" fmla="*/ 1135118 w 1329078"/>
              <a:gd name="connsiteY5" fmla="*/ 1051511 h 1148632"/>
              <a:gd name="connsiteX6" fmla="*/ 1328809 w 1329078"/>
              <a:gd name="connsiteY6" fmla="*/ 1092051 h 1148632"/>
              <a:gd name="connsiteX7" fmla="*/ 1085569 w 1329078"/>
              <a:gd name="connsiteY7" fmla="*/ 1096555 h 1148632"/>
              <a:gd name="connsiteX8" fmla="*/ 333329 w 1329078"/>
              <a:gd name="connsiteY8" fmla="*/ 1146104 h 1148632"/>
              <a:gd name="connsiteX9" fmla="*/ 396391 w 1329078"/>
              <a:gd name="connsiteY9" fmla="*/ 1101060 h 1148632"/>
              <a:gd name="connsiteX10" fmla="*/ 1 w 1329078"/>
              <a:gd name="connsiteY10" fmla="*/ 772236 h 1148632"/>
              <a:gd name="connsiteX11" fmla="*/ 391887 w 1329078"/>
              <a:gd name="connsiteY11" fmla="*/ 704669 h 1148632"/>
              <a:gd name="connsiteX12" fmla="*/ 283780 w 1329078"/>
              <a:gd name="connsiteY12" fmla="*/ 677643 h 1148632"/>
              <a:gd name="connsiteX13" fmla="*/ 810799 w 1329078"/>
              <a:gd name="connsiteY13" fmla="*/ 155129 h 1148632"/>
              <a:gd name="connsiteX14" fmla="*/ 635126 w 1329078"/>
              <a:gd name="connsiteY14" fmla="*/ 326297 h 1148632"/>
              <a:gd name="connsiteX15" fmla="*/ 765755 w 1329078"/>
              <a:gd name="connsiteY15" fmla="*/ 101075 h 1148632"/>
              <a:gd name="connsiteX16" fmla="*/ 896383 w 1329078"/>
              <a:gd name="connsiteY16" fmla="*/ 10987 h 11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29078" h="1148632">
                <a:moveTo>
                  <a:pt x="896383" y="10987"/>
                </a:moveTo>
                <a:cubicBezTo>
                  <a:pt x="957193" y="51527"/>
                  <a:pt x="1092326" y="301523"/>
                  <a:pt x="1130614" y="344315"/>
                </a:cubicBezTo>
                <a:cubicBezTo>
                  <a:pt x="1168902" y="387107"/>
                  <a:pt x="1141875" y="218941"/>
                  <a:pt x="1126109" y="267739"/>
                </a:cubicBezTo>
                <a:cubicBezTo>
                  <a:pt x="1110344" y="316537"/>
                  <a:pt x="1020256" y="529747"/>
                  <a:pt x="1036021" y="637103"/>
                </a:cubicBezTo>
                <a:cubicBezTo>
                  <a:pt x="1051786" y="744459"/>
                  <a:pt x="1204186" y="842805"/>
                  <a:pt x="1220702" y="911873"/>
                </a:cubicBezTo>
                <a:cubicBezTo>
                  <a:pt x="1237218" y="980941"/>
                  <a:pt x="1117100" y="1021481"/>
                  <a:pt x="1135118" y="1051511"/>
                </a:cubicBezTo>
                <a:cubicBezTo>
                  <a:pt x="1153136" y="1081541"/>
                  <a:pt x="1337067" y="1084544"/>
                  <a:pt x="1328809" y="1092051"/>
                </a:cubicBezTo>
                <a:cubicBezTo>
                  <a:pt x="1320551" y="1099558"/>
                  <a:pt x="1251482" y="1087546"/>
                  <a:pt x="1085569" y="1096555"/>
                </a:cubicBezTo>
                <a:cubicBezTo>
                  <a:pt x="919656" y="1105564"/>
                  <a:pt x="448192" y="1145353"/>
                  <a:pt x="333329" y="1146104"/>
                </a:cubicBezTo>
                <a:cubicBezTo>
                  <a:pt x="218466" y="1146855"/>
                  <a:pt x="451946" y="1163371"/>
                  <a:pt x="396391" y="1101060"/>
                </a:cubicBezTo>
                <a:cubicBezTo>
                  <a:pt x="340836" y="1038749"/>
                  <a:pt x="752" y="838301"/>
                  <a:pt x="1" y="772236"/>
                </a:cubicBezTo>
                <a:cubicBezTo>
                  <a:pt x="-750" y="706171"/>
                  <a:pt x="344590" y="720435"/>
                  <a:pt x="391887" y="704669"/>
                </a:cubicBezTo>
                <a:cubicBezTo>
                  <a:pt x="439183" y="688904"/>
                  <a:pt x="213961" y="769233"/>
                  <a:pt x="283780" y="677643"/>
                </a:cubicBezTo>
                <a:cubicBezTo>
                  <a:pt x="353599" y="586053"/>
                  <a:pt x="752241" y="213687"/>
                  <a:pt x="810799" y="155129"/>
                </a:cubicBezTo>
                <a:cubicBezTo>
                  <a:pt x="869357" y="96571"/>
                  <a:pt x="642633" y="335306"/>
                  <a:pt x="635126" y="326297"/>
                </a:cubicBezTo>
                <a:cubicBezTo>
                  <a:pt x="627619" y="317288"/>
                  <a:pt x="728218" y="150624"/>
                  <a:pt x="765755" y="101075"/>
                </a:cubicBezTo>
                <a:cubicBezTo>
                  <a:pt x="803292" y="51526"/>
                  <a:pt x="835573" y="-29553"/>
                  <a:pt x="896383" y="109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 1414">
            <a:extLst>
              <a:ext uri="{FF2B5EF4-FFF2-40B4-BE49-F238E27FC236}">
                <a16:creationId xmlns:a16="http://schemas.microsoft.com/office/drawing/2014/main" id="{51D5D960-07C4-85AF-18E2-1149BA471A13}"/>
              </a:ext>
            </a:extLst>
          </p:cNvPr>
          <p:cNvSpPr/>
          <p:nvPr/>
        </p:nvSpPr>
        <p:spPr>
          <a:xfrm>
            <a:off x="4215142" y="4510631"/>
            <a:ext cx="715118" cy="140172"/>
          </a:xfrm>
          <a:custGeom>
            <a:avLst/>
            <a:gdLst>
              <a:gd name="connsiteX0" fmla="*/ 4790 w 715118"/>
              <a:gd name="connsiteY0" fmla="*/ 139606 h 140172"/>
              <a:gd name="connsiteX1" fmla="*/ 459545 w 715118"/>
              <a:gd name="connsiteY1" fmla="*/ 2691 h 140172"/>
              <a:gd name="connsiteX2" fmla="*/ 317739 w 715118"/>
              <a:gd name="connsiteY2" fmla="*/ 46699 h 140172"/>
              <a:gd name="connsiteX3" fmla="*/ 493774 w 715118"/>
              <a:gd name="connsiteY3" fmla="*/ 22250 h 140172"/>
              <a:gd name="connsiteX4" fmla="*/ 713816 w 715118"/>
              <a:gd name="connsiteY4" fmla="*/ 22250 h 140172"/>
              <a:gd name="connsiteX5" fmla="*/ 386197 w 715118"/>
              <a:gd name="connsiteY5" fmla="*/ 56479 h 140172"/>
              <a:gd name="connsiteX6" fmla="*/ 229722 w 715118"/>
              <a:gd name="connsiteY6" fmla="*/ 51589 h 140172"/>
              <a:gd name="connsiteX7" fmla="*/ 4790 w 715118"/>
              <a:gd name="connsiteY7" fmla="*/ 139606 h 14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5118" h="140172">
                <a:moveTo>
                  <a:pt x="4790" y="139606"/>
                </a:moveTo>
                <a:cubicBezTo>
                  <a:pt x="43094" y="131456"/>
                  <a:pt x="407387" y="18175"/>
                  <a:pt x="459545" y="2691"/>
                </a:cubicBezTo>
                <a:cubicBezTo>
                  <a:pt x="511703" y="-12793"/>
                  <a:pt x="312034" y="43439"/>
                  <a:pt x="317739" y="46699"/>
                </a:cubicBezTo>
                <a:cubicBezTo>
                  <a:pt x="323444" y="49959"/>
                  <a:pt x="427761" y="26325"/>
                  <a:pt x="493774" y="22250"/>
                </a:cubicBezTo>
                <a:cubicBezTo>
                  <a:pt x="559787" y="18175"/>
                  <a:pt x="731745" y="16545"/>
                  <a:pt x="713816" y="22250"/>
                </a:cubicBezTo>
                <a:cubicBezTo>
                  <a:pt x="695887" y="27955"/>
                  <a:pt x="466879" y="51589"/>
                  <a:pt x="386197" y="56479"/>
                </a:cubicBezTo>
                <a:cubicBezTo>
                  <a:pt x="305515" y="61369"/>
                  <a:pt x="290845" y="37735"/>
                  <a:pt x="229722" y="51589"/>
                </a:cubicBezTo>
                <a:cubicBezTo>
                  <a:pt x="168599" y="65443"/>
                  <a:pt x="-33514" y="147756"/>
                  <a:pt x="4790" y="139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 1415">
            <a:extLst>
              <a:ext uri="{FF2B5EF4-FFF2-40B4-BE49-F238E27FC236}">
                <a16:creationId xmlns:a16="http://schemas.microsoft.com/office/drawing/2014/main" id="{05E382DD-1DB8-53C9-33F6-9538B719753E}"/>
              </a:ext>
            </a:extLst>
          </p:cNvPr>
          <p:cNvSpPr/>
          <p:nvPr/>
        </p:nvSpPr>
        <p:spPr>
          <a:xfrm>
            <a:off x="4128630" y="4625215"/>
            <a:ext cx="270014" cy="176449"/>
          </a:xfrm>
          <a:custGeom>
            <a:avLst/>
            <a:gdLst>
              <a:gd name="connsiteX0" fmla="*/ 267336 w 270014"/>
              <a:gd name="connsiteY0" fmla="*/ 573 h 176449"/>
              <a:gd name="connsiteX1" fmla="*/ 3284 w 270014"/>
              <a:gd name="connsiteY1" fmla="*/ 171718 h 176449"/>
              <a:gd name="connsiteX2" fmla="*/ 130420 w 270014"/>
              <a:gd name="connsiteY2" fmla="*/ 117929 h 176449"/>
              <a:gd name="connsiteX3" fmla="*/ 267336 w 270014"/>
              <a:gd name="connsiteY3" fmla="*/ 573 h 17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014" h="176449">
                <a:moveTo>
                  <a:pt x="267336" y="573"/>
                </a:moveTo>
                <a:cubicBezTo>
                  <a:pt x="246147" y="9538"/>
                  <a:pt x="26103" y="152159"/>
                  <a:pt x="3284" y="171718"/>
                </a:cubicBezTo>
                <a:cubicBezTo>
                  <a:pt x="-19535" y="191277"/>
                  <a:pt x="82337" y="145638"/>
                  <a:pt x="130420" y="117929"/>
                </a:cubicBezTo>
                <a:cubicBezTo>
                  <a:pt x="178503" y="90220"/>
                  <a:pt x="288525" y="-8392"/>
                  <a:pt x="267336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 1416">
            <a:extLst>
              <a:ext uri="{FF2B5EF4-FFF2-40B4-BE49-F238E27FC236}">
                <a16:creationId xmlns:a16="http://schemas.microsoft.com/office/drawing/2014/main" id="{6F505B82-3BE5-BB63-C846-8EEB836100E9}"/>
              </a:ext>
            </a:extLst>
          </p:cNvPr>
          <p:cNvSpPr/>
          <p:nvPr/>
        </p:nvSpPr>
        <p:spPr>
          <a:xfrm>
            <a:off x="6659527" y="4656024"/>
            <a:ext cx="548456" cy="373328"/>
          </a:xfrm>
          <a:custGeom>
            <a:avLst/>
            <a:gdLst>
              <a:gd name="connsiteX0" fmla="*/ 548097 w 548456"/>
              <a:gd name="connsiteY0" fmla="*/ 20 h 373328"/>
              <a:gd name="connsiteX1" fmla="*/ 141323 w 548456"/>
              <a:gd name="connsiteY1" fmla="*/ 70617 h 373328"/>
              <a:gd name="connsiteX2" fmla="*/ 129 w 548456"/>
              <a:gd name="connsiteY2" fmla="*/ 373176 h 373328"/>
              <a:gd name="connsiteX3" fmla="*/ 117791 w 548456"/>
              <a:gd name="connsiteY3" fmla="*/ 110958 h 373328"/>
              <a:gd name="connsiteX4" fmla="*/ 211920 w 548456"/>
              <a:gd name="connsiteY4" fmla="*/ 63894 h 373328"/>
              <a:gd name="connsiteX5" fmla="*/ 548097 w 548456"/>
              <a:gd name="connsiteY5" fmla="*/ 20 h 3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456" h="373328">
                <a:moveTo>
                  <a:pt x="548097" y="20"/>
                </a:moveTo>
                <a:cubicBezTo>
                  <a:pt x="536331" y="1140"/>
                  <a:pt x="232651" y="8424"/>
                  <a:pt x="141323" y="70617"/>
                </a:cubicBezTo>
                <a:cubicBezTo>
                  <a:pt x="49995" y="132810"/>
                  <a:pt x="4051" y="366453"/>
                  <a:pt x="129" y="373176"/>
                </a:cubicBezTo>
                <a:cubicBezTo>
                  <a:pt x="-3793" y="379899"/>
                  <a:pt x="82493" y="162505"/>
                  <a:pt x="117791" y="110958"/>
                </a:cubicBezTo>
                <a:cubicBezTo>
                  <a:pt x="153089" y="59411"/>
                  <a:pt x="144685" y="83504"/>
                  <a:pt x="211920" y="63894"/>
                </a:cubicBezTo>
                <a:cubicBezTo>
                  <a:pt x="279155" y="44284"/>
                  <a:pt x="559863" y="-1100"/>
                  <a:pt x="54809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 1417">
            <a:extLst>
              <a:ext uri="{FF2B5EF4-FFF2-40B4-BE49-F238E27FC236}">
                <a16:creationId xmlns:a16="http://schemas.microsoft.com/office/drawing/2014/main" id="{3992C00C-543E-3D59-F248-DB8E212E443D}"/>
              </a:ext>
            </a:extLst>
          </p:cNvPr>
          <p:cNvSpPr/>
          <p:nvPr/>
        </p:nvSpPr>
        <p:spPr>
          <a:xfrm>
            <a:off x="7019232" y="4656040"/>
            <a:ext cx="353149" cy="238691"/>
          </a:xfrm>
          <a:custGeom>
            <a:avLst/>
            <a:gdLst>
              <a:gd name="connsiteX0" fmla="*/ 353118 w 353149"/>
              <a:gd name="connsiteY0" fmla="*/ 4 h 238691"/>
              <a:gd name="connsiteX1" fmla="*/ 111071 w 353149"/>
              <a:gd name="connsiteY1" fmla="*/ 90772 h 238691"/>
              <a:gd name="connsiteX2" fmla="*/ 133 w 353149"/>
              <a:gd name="connsiteY2" fmla="*/ 238689 h 238691"/>
              <a:gd name="connsiteX3" fmla="*/ 94262 w 353149"/>
              <a:gd name="connsiteY3" fmla="*/ 87410 h 238691"/>
              <a:gd name="connsiteX4" fmla="*/ 353118 w 353149"/>
              <a:gd name="connsiteY4" fmla="*/ 4 h 23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49" h="238691">
                <a:moveTo>
                  <a:pt x="353118" y="4"/>
                </a:moveTo>
                <a:cubicBezTo>
                  <a:pt x="355919" y="564"/>
                  <a:pt x="169902" y="50991"/>
                  <a:pt x="111071" y="90772"/>
                </a:cubicBezTo>
                <a:cubicBezTo>
                  <a:pt x="52240" y="130553"/>
                  <a:pt x="2934" y="239249"/>
                  <a:pt x="133" y="238689"/>
                </a:cubicBezTo>
                <a:cubicBezTo>
                  <a:pt x="-2668" y="238129"/>
                  <a:pt x="38793" y="127191"/>
                  <a:pt x="94262" y="87410"/>
                </a:cubicBezTo>
                <a:cubicBezTo>
                  <a:pt x="149731" y="47629"/>
                  <a:pt x="350317" y="-556"/>
                  <a:pt x="35311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 1418">
            <a:extLst>
              <a:ext uri="{FF2B5EF4-FFF2-40B4-BE49-F238E27FC236}">
                <a16:creationId xmlns:a16="http://schemas.microsoft.com/office/drawing/2014/main" id="{827C2E74-AFA9-72FC-B0EF-7EA84BE71089}"/>
              </a:ext>
            </a:extLst>
          </p:cNvPr>
          <p:cNvSpPr/>
          <p:nvPr/>
        </p:nvSpPr>
        <p:spPr>
          <a:xfrm>
            <a:off x="7426128" y="4871011"/>
            <a:ext cx="205155" cy="635574"/>
          </a:xfrm>
          <a:custGeom>
            <a:avLst/>
            <a:gdLst>
              <a:gd name="connsiteX0" fmla="*/ 10 w 205155"/>
              <a:gd name="connsiteY0" fmla="*/ 186 h 635574"/>
              <a:gd name="connsiteX1" fmla="*/ 104225 w 205155"/>
              <a:gd name="connsiteY1" fmla="*/ 211977 h 635574"/>
              <a:gd name="connsiteX2" fmla="*/ 84054 w 205155"/>
              <a:gd name="connsiteY2" fmla="*/ 420407 h 635574"/>
              <a:gd name="connsiteX3" fmla="*/ 205078 w 205155"/>
              <a:gd name="connsiteY3" fmla="*/ 635560 h 635574"/>
              <a:gd name="connsiteX4" fmla="*/ 63884 w 205155"/>
              <a:gd name="connsiteY4" fmla="*/ 430492 h 635574"/>
              <a:gd name="connsiteX5" fmla="*/ 97501 w 205155"/>
              <a:gd name="connsiteY5" fmla="*/ 248957 h 635574"/>
              <a:gd name="connsiteX6" fmla="*/ 10 w 205155"/>
              <a:gd name="connsiteY6" fmla="*/ 186 h 63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155" h="635574">
                <a:moveTo>
                  <a:pt x="10" y="186"/>
                </a:moveTo>
                <a:cubicBezTo>
                  <a:pt x="1131" y="-5977"/>
                  <a:pt x="90218" y="141940"/>
                  <a:pt x="104225" y="211977"/>
                </a:cubicBezTo>
                <a:cubicBezTo>
                  <a:pt x="118232" y="282014"/>
                  <a:pt x="67245" y="349810"/>
                  <a:pt x="84054" y="420407"/>
                </a:cubicBezTo>
                <a:cubicBezTo>
                  <a:pt x="100863" y="491004"/>
                  <a:pt x="208440" y="633879"/>
                  <a:pt x="205078" y="635560"/>
                </a:cubicBezTo>
                <a:cubicBezTo>
                  <a:pt x="201716" y="637241"/>
                  <a:pt x="81813" y="494926"/>
                  <a:pt x="63884" y="430492"/>
                </a:cubicBezTo>
                <a:cubicBezTo>
                  <a:pt x="45955" y="366058"/>
                  <a:pt x="106466" y="318994"/>
                  <a:pt x="97501" y="248957"/>
                </a:cubicBezTo>
                <a:cubicBezTo>
                  <a:pt x="88536" y="178920"/>
                  <a:pt x="-1111" y="6349"/>
                  <a:pt x="10" y="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 1419">
            <a:extLst>
              <a:ext uri="{FF2B5EF4-FFF2-40B4-BE49-F238E27FC236}">
                <a16:creationId xmlns:a16="http://schemas.microsoft.com/office/drawing/2014/main" id="{FCB2D66B-7402-E859-A3D6-0E6A4CEFED69}"/>
              </a:ext>
            </a:extLst>
          </p:cNvPr>
          <p:cNvSpPr/>
          <p:nvPr/>
        </p:nvSpPr>
        <p:spPr>
          <a:xfrm>
            <a:off x="7627751" y="5277958"/>
            <a:ext cx="209661" cy="282471"/>
          </a:xfrm>
          <a:custGeom>
            <a:avLst/>
            <a:gdLst>
              <a:gd name="connsiteX0" fmla="*/ 93 w 209661"/>
              <a:gd name="connsiteY0" fmla="*/ 13 h 282471"/>
              <a:gd name="connsiteX1" fmla="*/ 178267 w 209661"/>
              <a:gd name="connsiteY1" fmla="*/ 208442 h 282471"/>
              <a:gd name="connsiteX2" fmla="*/ 148011 w 209661"/>
              <a:gd name="connsiteY2" fmla="*/ 282401 h 282471"/>
              <a:gd name="connsiteX3" fmla="*/ 205161 w 209661"/>
              <a:gd name="connsiteY3" fmla="*/ 198357 h 282471"/>
              <a:gd name="connsiteX4" fmla="*/ 93 w 209661"/>
              <a:gd name="connsiteY4" fmla="*/ 13 h 282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61" h="282471">
                <a:moveTo>
                  <a:pt x="93" y="13"/>
                </a:moveTo>
                <a:cubicBezTo>
                  <a:pt x="-4389" y="1694"/>
                  <a:pt x="153614" y="161377"/>
                  <a:pt x="178267" y="208442"/>
                </a:cubicBezTo>
                <a:cubicBezTo>
                  <a:pt x="202920" y="255507"/>
                  <a:pt x="143529" y="284082"/>
                  <a:pt x="148011" y="282401"/>
                </a:cubicBezTo>
                <a:cubicBezTo>
                  <a:pt x="152493" y="280720"/>
                  <a:pt x="228693" y="245982"/>
                  <a:pt x="205161" y="198357"/>
                </a:cubicBezTo>
                <a:cubicBezTo>
                  <a:pt x="181629" y="150732"/>
                  <a:pt x="4575" y="-1668"/>
                  <a:pt x="9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 1420">
            <a:extLst>
              <a:ext uri="{FF2B5EF4-FFF2-40B4-BE49-F238E27FC236}">
                <a16:creationId xmlns:a16="http://schemas.microsoft.com/office/drawing/2014/main" id="{F9DC1519-0D76-138F-5F1D-203D171FDFB6}"/>
              </a:ext>
            </a:extLst>
          </p:cNvPr>
          <p:cNvSpPr/>
          <p:nvPr/>
        </p:nvSpPr>
        <p:spPr>
          <a:xfrm>
            <a:off x="7398711" y="5526675"/>
            <a:ext cx="71198" cy="282613"/>
          </a:xfrm>
          <a:custGeom>
            <a:avLst/>
            <a:gdLst>
              <a:gd name="connsiteX0" fmla="*/ 37513 w 71198"/>
              <a:gd name="connsiteY0" fmla="*/ 66 h 282613"/>
              <a:gd name="connsiteX1" fmla="*/ 13980 w 71198"/>
              <a:gd name="connsiteY1" fmla="*/ 188325 h 282613"/>
              <a:gd name="connsiteX2" fmla="*/ 71130 w 71198"/>
              <a:gd name="connsiteY2" fmla="*/ 282454 h 282613"/>
              <a:gd name="connsiteX3" fmla="*/ 533 w 71198"/>
              <a:gd name="connsiteY3" fmla="*/ 168154 h 282613"/>
              <a:gd name="connsiteX4" fmla="*/ 37513 w 71198"/>
              <a:gd name="connsiteY4" fmla="*/ 66 h 28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98" h="282613">
                <a:moveTo>
                  <a:pt x="37513" y="66"/>
                </a:moveTo>
                <a:cubicBezTo>
                  <a:pt x="39754" y="3428"/>
                  <a:pt x="8377" y="141260"/>
                  <a:pt x="13980" y="188325"/>
                </a:cubicBezTo>
                <a:cubicBezTo>
                  <a:pt x="19583" y="235390"/>
                  <a:pt x="73371" y="285816"/>
                  <a:pt x="71130" y="282454"/>
                </a:cubicBezTo>
                <a:cubicBezTo>
                  <a:pt x="68889" y="279092"/>
                  <a:pt x="6136" y="214098"/>
                  <a:pt x="533" y="168154"/>
                </a:cubicBezTo>
                <a:cubicBezTo>
                  <a:pt x="-5070" y="122210"/>
                  <a:pt x="35272" y="-3296"/>
                  <a:pt x="37513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 1421">
            <a:extLst>
              <a:ext uri="{FF2B5EF4-FFF2-40B4-BE49-F238E27FC236}">
                <a16:creationId xmlns:a16="http://schemas.microsoft.com/office/drawing/2014/main" id="{EE3D1E2E-BDDE-03F5-C9F9-53D59894C73D}"/>
              </a:ext>
            </a:extLst>
          </p:cNvPr>
          <p:cNvSpPr/>
          <p:nvPr/>
        </p:nvSpPr>
        <p:spPr>
          <a:xfrm>
            <a:off x="7695304" y="5634305"/>
            <a:ext cx="130892" cy="195010"/>
          </a:xfrm>
          <a:custGeom>
            <a:avLst/>
            <a:gdLst>
              <a:gd name="connsiteX0" fmla="*/ 40117 w 130892"/>
              <a:gd name="connsiteY0" fmla="*/ 13 h 195010"/>
              <a:gd name="connsiteX1" fmla="*/ 9861 w 130892"/>
              <a:gd name="connsiteY1" fmla="*/ 104227 h 195010"/>
              <a:gd name="connsiteX2" fmla="*/ 130884 w 130892"/>
              <a:gd name="connsiteY2" fmla="*/ 194995 h 195010"/>
              <a:gd name="connsiteX3" fmla="*/ 3137 w 130892"/>
              <a:gd name="connsiteY3" fmla="*/ 97504 h 195010"/>
              <a:gd name="connsiteX4" fmla="*/ 40117 w 130892"/>
              <a:gd name="connsiteY4" fmla="*/ 13 h 19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92" h="195010">
                <a:moveTo>
                  <a:pt x="40117" y="13"/>
                </a:moveTo>
                <a:cubicBezTo>
                  <a:pt x="41238" y="1133"/>
                  <a:pt x="-5267" y="71730"/>
                  <a:pt x="9861" y="104227"/>
                </a:cubicBezTo>
                <a:cubicBezTo>
                  <a:pt x="24989" y="136724"/>
                  <a:pt x="132005" y="196115"/>
                  <a:pt x="130884" y="194995"/>
                </a:cubicBezTo>
                <a:cubicBezTo>
                  <a:pt x="129763" y="193875"/>
                  <a:pt x="19385" y="126639"/>
                  <a:pt x="3137" y="97504"/>
                </a:cubicBezTo>
                <a:cubicBezTo>
                  <a:pt x="-13112" y="68369"/>
                  <a:pt x="38996" y="-1107"/>
                  <a:pt x="4011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 1422">
            <a:extLst>
              <a:ext uri="{FF2B5EF4-FFF2-40B4-BE49-F238E27FC236}">
                <a16:creationId xmlns:a16="http://schemas.microsoft.com/office/drawing/2014/main" id="{FA0E0445-8D78-98C7-D422-5BD8F9E09FB2}"/>
              </a:ext>
            </a:extLst>
          </p:cNvPr>
          <p:cNvSpPr/>
          <p:nvPr/>
        </p:nvSpPr>
        <p:spPr>
          <a:xfrm>
            <a:off x="6477937" y="4595401"/>
            <a:ext cx="846790" cy="468759"/>
          </a:xfrm>
          <a:custGeom>
            <a:avLst/>
            <a:gdLst>
              <a:gd name="connsiteX0" fmla="*/ 11763 w 846790"/>
              <a:gd name="connsiteY0" fmla="*/ 125824 h 468759"/>
              <a:gd name="connsiteX1" fmla="*/ 408638 w 846790"/>
              <a:gd name="connsiteY1" fmla="*/ 8349 h 468759"/>
              <a:gd name="connsiteX2" fmla="*/ 846788 w 846790"/>
              <a:gd name="connsiteY2" fmla="*/ 17874 h 468759"/>
              <a:gd name="connsiteX3" fmla="*/ 402288 w 846790"/>
              <a:gd name="connsiteY3" fmla="*/ 84549 h 468759"/>
              <a:gd name="connsiteX4" fmla="*/ 405463 w 846790"/>
              <a:gd name="connsiteY4" fmla="*/ 84549 h 468759"/>
              <a:gd name="connsiteX5" fmla="*/ 202263 w 846790"/>
              <a:gd name="connsiteY5" fmla="*/ 287749 h 468759"/>
              <a:gd name="connsiteX6" fmla="*/ 237188 w 846790"/>
              <a:gd name="connsiteY6" fmla="*/ 233774 h 468759"/>
              <a:gd name="connsiteX7" fmla="*/ 237188 w 846790"/>
              <a:gd name="connsiteY7" fmla="*/ 240124 h 468759"/>
              <a:gd name="connsiteX8" fmla="*/ 78438 w 846790"/>
              <a:gd name="connsiteY8" fmla="*/ 195674 h 468759"/>
              <a:gd name="connsiteX9" fmla="*/ 97488 w 846790"/>
              <a:gd name="connsiteY9" fmla="*/ 217899 h 468759"/>
              <a:gd name="connsiteX10" fmla="*/ 189563 w 846790"/>
              <a:gd name="connsiteY10" fmla="*/ 468724 h 468759"/>
              <a:gd name="connsiteX11" fmla="*/ 33988 w 846790"/>
              <a:gd name="connsiteY11" fmla="*/ 198849 h 468759"/>
              <a:gd name="connsiteX12" fmla="*/ 72088 w 846790"/>
              <a:gd name="connsiteY12" fmla="*/ 173449 h 468759"/>
              <a:gd name="connsiteX13" fmla="*/ 100663 w 846790"/>
              <a:gd name="connsiteY13" fmla="*/ 163924 h 468759"/>
              <a:gd name="connsiteX14" fmla="*/ 11763 w 846790"/>
              <a:gd name="connsiteY14" fmla="*/ 125824 h 46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46790" h="468759">
                <a:moveTo>
                  <a:pt x="11763" y="125824"/>
                </a:moveTo>
                <a:cubicBezTo>
                  <a:pt x="63092" y="99895"/>
                  <a:pt x="269467" y="26341"/>
                  <a:pt x="408638" y="8349"/>
                </a:cubicBezTo>
                <a:cubicBezTo>
                  <a:pt x="547809" y="-9643"/>
                  <a:pt x="847846" y="5174"/>
                  <a:pt x="846788" y="17874"/>
                </a:cubicBezTo>
                <a:cubicBezTo>
                  <a:pt x="845730" y="30574"/>
                  <a:pt x="475842" y="73436"/>
                  <a:pt x="402288" y="84549"/>
                </a:cubicBezTo>
                <a:cubicBezTo>
                  <a:pt x="328734" y="95662"/>
                  <a:pt x="438800" y="50682"/>
                  <a:pt x="405463" y="84549"/>
                </a:cubicBezTo>
                <a:cubicBezTo>
                  <a:pt x="372126" y="118416"/>
                  <a:pt x="230309" y="262878"/>
                  <a:pt x="202263" y="287749"/>
                </a:cubicBezTo>
                <a:cubicBezTo>
                  <a:pt x="174217" y="312620"/>
                  <a:pt x="231367" y="241711"/>
                  <a:pt x="237188" y="233774"/>
                </a:cubicBezTo>
                <a:cubicBezTo>
                  <a:pt x="243009" y="225837"/>
                  <a:pt x="263646" y="246474"/>
                  <a:pt x="237188" y="240124"/>
                </a:cubicBezTo>
                <a:cubicBezTo>
                  <a:pt x="210730" y="233774"/>
                  <a:pt x="101721" y="199378"/>
                  <a:pt x="78438" y="195674"/>
                </a:cubicBezTo>
                <a:cubicBezTo>
                  <a:pt x="55155" y="191970"/>
                  <a:pt x="78967" y="172391"/>
                  <a:pt x="97488" y="217899"/>
                </a:cubicBezTo>
                <a:cubicBezTo>
                  <a:pt x="116009" y="263407"/>
                  <a:pt x="200146" y="471899"/>
                  <a:pt x="189563" y="468724"/>
                </a:cubicBezTo>
                <a:cubicBezTo>
                  <a:pt x="178980" y="465549"/>
                  <a:pt x="53567" y="248062"/>
                  <a:pt x="33988" y="198849"/>
                </a:cubicBezTo>
                <a:cubicBezTo>
                  <a:pt x="14409" y="149636"/>
                  <a:pt x="60976" y="179270"/>
                  <a:pt x="72088" y="173449"/>
                </a:cubicBezTo>
                <a:cubicBezTo>
                  <a:pt x="83200" y="167628"/>
                  <a:pt x="108071" y="169216"/>
                  <a:pt x="100663" y="163924"/>
                </a:cubicBezTo>
                <a:cubicBezTo>
                  <a:pt x="93255" y="158632"/>
                  <a:pt x="-39566" y="151753"/>
                  <a:pt x="11763" y="1258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 1424">
            <a:extLst>
              <a:ext uri="{FF2B5EF4-FFF2-40B4-BE49-F238E27FC236}">
                <a16:creationId xmlns:a16="http://schemas.microsoft.com/office/drawing/2014/main" id="{9E8383C6-7275-C167-66F6-B44AF52133D3}"/>
              </a:ext>
            </a:extLst>
          </p:cNvPr>
          <p:cNvSpPr/>
          <p:nvPr/>
        </p:nvSpPr>
        <p:spPr>
          <a:xfrm>
            <a:off x="7326805" y="4584560"/>
            <a:ext cx="721863" cy="945911"/>
          </a:xfrm>
          <a:custGeom>
            <a:avLst/>
            <a:gdLst>
              <a:gd name="connsiteX0" fmla="*/ 1095 w 721863"/>
              <a:gd name="connsiteY0" fmla="*/ 140 h 945911"/>
              <a:gd name="connsiteX1" fmla="*/ 353520 w 721863"/>
              <a:gd name="connsiteY1" fmla="*/ 146190 h 945911"/>
              <a:gd name="connsiteX2" fmla="*/ 378920 w 721863"/>
              <a:gd name="connsiteY2" fmla="*/ 200165 h 945911"/>
              <a:gd name="connsiteX3" fmla="*/ 470995 w 721863"/>
              <a:gd name="connsiteY3" fmla="*/ 454165 h 945911"/>
              <a:gd name="connsiteX4" fmla="*/ 683720 w 721863"/>
              <a:gd name="connsiteY4" fmla="*/ 901840 h 945911"/>
              <a:gd name="connsiteX5" fmla="*/ 667845 w 721863"/>
              <a:gd name="connsiteY5" fmla="*/ 854215 h 945911"/>
              <a:gd name="connsiteX6" fmla="*/ 150320 w 721863"/>
              <a:gd name="connsiteY6" fmla="*/ 238265 h 945911"/>
              <a:gd name="connsiteX7" fmla="*/ 286845 w 721863"/>
              <a:gd name="connsiteY7" fmla="*/ 374790 h 945911"/>
              <a:gd name="connsiteX8" fmla="*/ 128095 w 721863"/>
              <a:gd name="connsiteY8" fmla="*/ 111265 h 945911"/>
              <a:gd name="connsiteX9" fmla="*/ 213820 w 721863"/>
              <a:gd name="connsiteY9" fmla="*/ 209690 h 945911"/>
              <a:gd name="connsiteX10" fmla="*/ 61420 w 721863"/>
              <a:gd name="connsiteY10" fmla="*/ 95390 h 945911"/>
              <a:gd name="connsiteX11" fmla="*/ 236045 w 721863"/>
              <a:gd name="connsiteY11" fmla="*/ 174765 h 945911"/>
              <a:gd name="connsiteX12" fmla="*/ 1095 w 721863"/>
              <a:gd name="connsiteY12" fmla="*/ 140 h 9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863" h="945911">
                <a:moveTo>
                  <a:pt x="1095" y="140"/>
                </a:moveTo>
                <a:cubicBezTo>
                  <a:pt x="20674" y="-4622"/>
                  <a:pt x="290549" y="112852"/>
                  <a:pt x="353520" y="146190"/>
                </a:cubicBezTo>
                <a:cubicBezTo>
                  <a:pt x="416491" y="179528"/>
                  <a:pt x="359341" y="148836"/>
                  <a:pt x="378920" y="200165"/>
                </a:cubicBezTo>
                <a:cubicBezTo>
                  <a:pt x="398499" y="251494"/>
                  <a:pt x="420195" y="337219"/>
                  <a:pt x="470995" y="454165"/>
                </a:cubicBezTo>
                <a:cubicBezTo>
                  <a:pt x="521795" y="571111"/>
                  <a:pt x="650912" y="835165"/>
                  <a:pt x="683720" y="901840"/>
                </a:cubicBezTo>
                <a:cubicBezTo>
                  <a:pt x="716528" y="968515"/>
                  <a:pt x="756745" y="964811"/>
                  <a:pt x="667845" y="854215"/>
                </a:cubicBezTo>
                <a:cubicBezTo>
                  <a:pt x="578945" y="743619"/>
                  <a:pt x="213820" y="318169"/>
                  <a:pt x="150320" y="238265"/>
                </a:cubicBezTo>
                <a:cubicBezTo>
                  <a:pt x="86820" y="158361"/>
                  <a:pt x="290549" y="395957"/>
                  <a:pt x="286845" y="374790"/>
                </a:cubicBezTo>
                <a:cubicBezTo>
                  <a:pt x="283141" y="353623"/>
                  <a:pt x="140266" y="138782"/>
                  <a:pt x="128095" y="111265"/>
                </a:cubicBezTo>
                <a:cubicBezTo>
                  <a:pt x="115924" y="83748"/>
                  <a:pt x="224933" y="212336"/>
                  <a:pt x="213820" y="209690"/>
                </a:cubicBezTo>
                <a:cubicBezTo>
                  <a:pt x="202707" y="207044"/>
                  <a:pt x="57716" y="101211"/>
                  <a:pt x="61420" y="95390"/>
                </a:cubicBezTo>
                <a:cubicBezTo>
                  <a:pt x="65124" y="89569"/>
                  <a:pt x="241337" y="187994"/>
                  <a:pt x="236045" y="174765"/>
                </a:cubicBezTo>
                <a:cubicBezTo>
                  <a:pt x="230753" y="161536"/>
                  <a:pt x="-18484" y="4902"/>
                  <a:pt x="1095" y="1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0892D64D-4925-7389-1849-6F674599296E}"/>
              </a:ext>
            </a:extLst>
          </p:cNvPr>
          <p:cNvSpPr/>
          <p:nvPr/>
        </p:nvSpPr>
        <p:spPr>
          <a:xfrm>
            <a:off x="7307306" y="4573840"/>
            <a:ext cx="721863" cy="945911"/>
          </a:xfrm>
          <a:custGeom>
            <a:avLst/>
            <a:gdLst>
              <a:gd name="connsiteX0" fmla="*/ 1095 w 721863"/>
              <a:gd name="connsiteY0" fmla="*/ 140 h 945911"/>
              <a:gd name="connsiteX1" fmla="*/ 353520 w 721863"/>
              <a:gd name="connsiteY1" fmla="*/ 146190 h 945911"/>
              <a:gd name="connsiteX2" fmla="*/ 378920 w 721863"/>
              <a:gd name="connsiteY2" fmla="*/ 200165 h 945911"/>
              <a:gd name="connsiteX3" fmla="*/ 470995 w 721863"/>
              <a:gd name="connsiteY3" fmla="*/ 454165 h 945911"/>
              <a:gd name="connsiteX4" fmla="*/ 683720 w 721863"/>
              <a:gd name="connsiteY4" fmla="*/ 901840 h 945911"/>
              <a:gd name="connsiteX5" fmla="*/ 667845 w 721863"/>
              <a:gd name="connsiteY5" fmla="*/ 854215 h 945911"/>
              <a:gd name="connsiteX6" fmla="*/ 150320 w 721863"/>
              <a:gd name="connsiteY6" fmla="*/ 238265 h 945911"/>
              <a:gd name="connsiteX7" fmla="*/ 286845 w 721863"/>
              <a:gd name="connsiteY7" fmla="*/ 374790 h 945911"/>
              <a:gd name="connsiteX8" fmla="*/ 128095 w 721863"/>
              <a:gd name="connsiteY8" fmla="*/ 111265 h 945911"/>
              <a:gd name="connsiteX9" fmla="*/ 213820 w 721863"/>
              <a:gd name="connsiteY9" fmla="*/ 209690 h 945911"/>
              <a:gd name="connsiteX10" fmla="*/ 61420 w 721863"/>
              <a:gd name="connsiteY10" fmla="*/ 95390 h 945911"/>
              <a:gd name="connsiteX11" fmla="*/ 236045 w 721863"/>
              <a:gd name="connsiteY11" fmla="*/ 174765 h 945911"/>
              <a:gd name="connsiteX12" fmla="*/ 1095 w 721863"/>
              <a:gd name="connsiteY12" fmla="*/ 140 h 9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1863" h="945911">
                <a:moveTo>
                  <a:pt x="1095" y="140"/>
                </a:moveTo>
                <a:cubicBezTo>
                  <a:pt x="20674" y="-4622"/>
                  <a:pt x="290549" y="112852"/>
                  <a:pt x="353520" y="146190"/>
                </a:cubicBezTo>
                <a:cubicBezTo>
                  <a:pt x="416491" y="179528"/>
                  <a:pt x="359341" y="148836"/>
                  <a:pt x="378920" y="200165"/>
                </a:cubicBezTo>
                <a:cubicBezTo>
                  <a:pt x="398499" y="251494"/>
                  <a:pt x="420195" y="337219"/>
                  <a:pt x="470995" y="454165"/>
                </a:cubicBezTo>
                <a:cubicBezTo>
                  <a:pt x="521795" y="571111"/>
                  <a:pt x="650912" y="835165"/>
                  <a:pt x="683720" y="901840"/>
                </a:cubicBezTo>
                <a:cubicBezTo>
                  <a:pt x="716528" y="968515"/>
                  <a:pt x="756745" y="964811"/>
                  <a:pt x="667845" y="854215"/>
                </a:cubicBezTo>
                <a:cubicBezTo>
                  <a:pt x="578945" y="743619"/>
                  <a:pt x="213820" y="318169"/>
                  <a:pt x="150320" y="238265"/>
                </a:cubicBezTo>
                <a:cubicBezTo>
                  <a:pt x="86820" y="158361"/>
                  <a:pt x="290549" y="395957"/>
                  <a:pt x="286845" y="374790"/>
                </a:cubicBezTo>
                <a:cubicBezTo>
                  <a:pt x="283141" y="353623"/>
                  <a:pt x="140266" y="138782"/>
                  <a:pt x="128095" y="111265"/>
                </a:cubicBezTo>
                <a:cubicBezTo>
                  <a:pt x="115924" y="83748"/>
                  <a:pt x="224933" y="212336"/>
                  <a:pt x="213820" y="209690"/>
                </a:cubicBezTo>
                <a:cubicBezTo>
                  <a:pt x="202707" y="207044"/>
                  <a:pt x="57716" y="101211"/>
                  <a:pt x="61420" y="95390"/>
                </a:cubicBezTo>
                <a:cubicBezTo>
                  <a:pt x="65124" y="89569"/>
                  <a:pt x="241337" y="187994"/>
                  <a:pt x="236045" y="174765"/>
                </a:cubicBezTo>
                <a:cubicBezTo>
                  <a:pt x="230753" y="161536"/>
                  <a:pt x="-18484" y="4902"/>
                  <a:pt x="1095" y="1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 1425">
            <a:extLst>
              <a:ext uri="{FF2B5EF4-FFF2-40B4-BE49-F238E27FC236}">
                <a16:creationId xmlns:a16="http://schemas.microsoft.com/office/drawing/2014/main" id="{73B37797-1265-ADCA-88C2-3E4109DEE432}"/>
              </a:ext>
            </a:extLst>
          </p:cNvPr>
          <p:cNvSpPr/>
          <p:nvPr/>
        </p:nvSpPr>
        <p:spPr>
          <a:xfrm>
            <a:off x="6624950" y="4923301"/>
            <a:ext cx="313765" cy="712736"/>
          </a:xfrm>
          <a:custGeom>
            <a:avLst/>
            <a:gdLst>
              <a:gd name="connsiteX0" fmla="*/ 175900 w 313765"/>
              <a:gd name="connsiteY0" fmla="*/ 1124 h 712736"/>
              <a:gd name="connsiteX1" fmla="*/ 109225 w 313765"/>
              <a:gd name="connsiteY1" fmla="*/ 255124 h 712736"/>
              <a:gd name="connsiteX2" fmla="*/ 169550 w 313765"/>
              <a:gd name="connsiteY2" fmla="*/ 194799 h 712736"/>
              <a:gd name="connsiteX3" fmla="*/ 93350 w 313765"/>
              <a:gd name="connsiteY3" fmla="*/ 315449 h 712736"/>
              <a:gd name="connsiteX4" fmla="*/ 102875 w 313765"/>
              <a:gd name="connsiteY4" fmla="*/ 394824 h 712736"/>
              <a:gd name="connsiteX5" fmla="*/ 169550 w 313765"/>
              <a:gd name="connsiteY5" fmla="*/ 477374 h 712736"/>
              <a:gd name="connsiteX6" fmla="*/ 99700 w 313765"/>
              <a:gd name="connsiteY6" fmla="*/ 464674 h 712736"/>
              <a:gd name="connsiteX7" fmla="*/ 312425 w 313765"/>
              <a:gd name="connsiteY7" fmla="*/ 509124 h 712736"/>
              <a:gd name="connsiteX8" fmla="*/ 191775 w 313765"/>
              <a:gd name="connsiteY8" fmla="*/ 521824 h 712736"/>
              <a:gd name="connsiteX9" fmla="*/ 223525 w 313765"/>
              <a:gd name="connsiteY9" fmla="*/ 528174 h 712736"/>
              <a:gd name="connsiteX10" fmla="*/ 201300 w 313765"/>
              <a:gd name="connsiteY10" fmla="*/ 607549 h 712736"/>
              <a:gd name="connsiteX11" fmla="*/ 169550 w 313765"/>
              <a:gd name="connsiteY11" fmla="*/ 712324 h 712736"/>
              <a:gd name="connsiteX12" fmla="*/ 125100 w 313765"/>
              <a:gd name="connsiteY12" fmla="*/ 566274 h 712736"/>
              <a:gd name="connsiteX13" fmla="*/ 4450 w 313765"/>
              <a:gd name="connsiteY13" fmla="*/ 382124 h 712736"/>
              <a:gd name="connsiteX14" fmla="*/ 26675 w 313765"/>
              <a:gd name="connsiteY14" fmla="*/ 369424 h 712736"/>
              <a:gd name="connsiteX15" fmla="*/ 33025 w 313765"/>
              <a:gd name="connsiteY15" fmla="*/ 99549 h 712736"/>
              <a:gd name="connsiteX16" fmla="*/ 33025 w 313765"/>
              <a:gd name="connsiteY16" fmla="*/ 159874 h 712736"/>
              <a:gd name="connsiteX17" fmla="*/ 175900 w 313765"/>
              <a:gd name="connsiteY17" fmla="*/ 1124 h 712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3765" h="712736">
                <a:moveTo>
                  <a:pt x="175900" y="1124"/>
                </a:moveTo>
                <a:cubicBezTo>
                  <a:pt x="188600" y="16999"/>
                  <a:pt x="110283" y="222845"/>
                  <a:pt x="109225" y="255124"/>
                </a:cubicBezTo>
                <a:cubicBezTo>
                  <a:pt x="108167" y="287403"/>
                  <a:pt x="172196" y="184745"/>
                  <a:pt x="169550" y="194799"/>
                </a:cubicBezTo>
                <a:cubicBezTo>
                  <a:pt x="166904" y="204853"/>
                  <a:pt x="104462" y="282112"/>
                  <a:pt x="93350" y="315449"/>
                </a:cubicBezTo>
                <a:cubicBezTo>
                  <a:pt x="82238" y="348786"/>
                  <a:pt x="90175" y="367837"/>
                  <a:pt x="102875" y="394824"/>
                </a:cubicBezTo>
                <a:cubicBezTo>
                  <a:pt x="115575" y="421811"/>
                  <a:pt x="170079" y="465732"/>
                  <a:pt x="169550" y="477374"/>
                </a:cubicBezTo>
                <a:cubicBezTo>
                  <a:pt x="169021" y="489016"/>
                  <a:pt x="75887" y="459382"/>
                  <a:pt x="99700" y="464674"/>
                </a:cubicBezTo>
                <a:cubicBezTo>
                  <a:pt x="123513" y="469966"/>
                  <a:pt x="297079" y="499599"/>
                  <a:pt x="312425" y="509124"/>
                </a:cubicBezTo>
                <a:cubicBezTo>
                  <a:pt x="327771" y="518649"/>
                  <a:pt x="206592" y="518649"/>
                  <a:pt x="191775" y="521824"/>
                </a:cubicBezTo>
                <a:cubicBezTo>
                  <a:pt x="176958" y="524999"/>
                  <a:pt x="221938" y="513887"/>
                  <a:pt x="223525" y="528174"/>
                </a:cubicBezTo>
                <a:cubicBezTo>
                  <a:pt x="225112" y="542461"/>
                  <a:pt x="210296" y="576857"/>
                  <a:pt x="201300" y="607549"/>
                </a:cubicBezTo>
                <a:cubicBezTo>
                  <a:pt x="192304" y="638241"/>
                  <a:pt x="182250" y="719203"/>
                  <a:pt x="169550" y="712324"/>
                </a:cubicBezTo>
                <a:cubicBezTo>
                  <a:pt x="156850" y="705445"/>
                  <a:pt x="152617" y="621307"/>
                  <a:pt x="125100" y="566274"/>
                </a:cubicBezTo>
                <a:cubicBezTo>
                  <a:pt x="97583" y="511241"/>
                  <a:pt x="20854" y="414932"/>
                  <a:pt x="4450" y="382124"/>
                </a:cubicBezTo>
                <a:cubicBezTo>
                  <a:pt x="-11954" y="349316"/>
                  <a:pt x="21913" y="416520"/>
                  <a:pt x="26675" y="369424"/>
                </a:cubicBezTo>
                <a:cubicBezTo>
                  <a:pt x="31437" y="322328"/>
                  <a:pt x="31967" y="134474"/>
                  <a:pt x="33025" y="99549"/>
                </a:cubicBezTo>
                <a:cubicBezTo>
                  <a:pt x="34083" y="64624"/>
                  <a:pt x="11858" y="177336"/>
                  <a:pt x="33025" y="159874"/>
                </a:cubicBezTo>
                <a:cubicBezTo>
                  <a:pt x="54192" y="142412"/>
                  <a:pt x="163200" y="-14751"/>
                  <a:pt x="175900" y="11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 1426">
            <a:extLst>
              <a:ext uri="{FF2B5EF4-FFF2-40B4-BE49-F238E27FC236}">
                <a16:creationId xmlns:a16="http://schemas.microsoft.com/office/drawing/2014/main" id="{E15A8B5B-D4F6-A37A-96EC-53D947BCA37B}"/>
              </a:ext>
            </a:extLst>
          </p:cNvPr>
          <p:cNvSpPr/>
          <p:nvPr/>
        </p:nvSpPr>
        <p:spPr>
          <a:xfrm>
            <a:off x="7542098" y="4851840"/>
            <a:ext cx="439931" cy="907773"/>
          </a:xfrm>
          <a:custGeom>
            <a:avLst/>
            <a:gdLst>
              <a:gd name="connsiteX0" fmla="*/ 8052 w 439931"/>
              <a:gd name="connsiteY0" fmla="*/ 5910 h 907773"/>
              <a:gd name="connsiteX1" fmla="*/ 408102 w 439931"/>
              <a:gd name="connsiteY1" fmla="*/ 580585 h 907773"/>
              <a:gd name="connsiteX2" fmla="*/ 331902 w 439931"/>
              <a:gd name="connsiteY2" fmla="*/ 513910 h 907773"/>
              <a:gd name="connsiteX3" fmla="*/ 404927 w 439931"/>
              <a:gd name="connsiteY3" fmla="*/ 621860 h 907773"/>
              <a:gd name="connsiteX4" fmla="*/ 331902 w 439931"/>
              <a:gd name="connsiteY4" fmla="*/ 653610 h 907773"/>
              <a:gd name="connsiteX5" fmla="*/ 341427 w 439931"/>
              <a:gd name="connsiteY5" fmla="*/ 682185 h 907773"/>
              <a:gd name="connsiteX6" fmla="*/ 439852 w 439931"/>
              <a:gd name="connsiteY6" fmla="*/ 647260 h 907773"/>
              <a:gd name="connsiteX7" fmla="*/ 357302 w 439931"/>
              <a:gd name="connsiteY7" fmla="*/ 745685 h 907773"/>
              <a:gd name="connsiteX8" fmla="*/ 316027 w 439931"/>
              <a:gd name="connsiteY8" fmla="*/ 901260 h 907773"/>
              <a:gd name="connsiteX9" fmla="*/ 281102 w 439931"/>
              <a:gd name="connsiteY9" fmla="*/ 507560 h 907773"/>
              <a:gd name="connsiteX10" fmla="*/ 373177 w 439931"/>
              <a:gd name="connsiteY10" fmla="*/ 685360 h 907773"/>
              <a:gd name="connsiteX11" fmla="*/ 109652 w 439931"/>
              <a:gd name="connsiteY11" fmla="*/ 298010 h 907773"/>
              <a:gd name="connsiteX12" fmla="*/ 154102 w 439931"/>
              <a:gd name="connsiteY12" fmla="*/ 428185 h 907773"/>
              <a:gd name="connsiteX13" fmla="*/ 141402 w 439931"/>
              <a:gd name="connsiteY13" fmla="*/ 288485 h 907773"/>
              <a:gd name="connsiteX14" fmla="*/ 8052 w 439931"/>
              <a:gd name="connsiteY14" fmla="*/ 5910 h 90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9931" h="907773">
                <a:moveTo>
                  <a:pt x="8052" y="5910"/>
                </a:moveTo>
                <a:cubicBezTo>
                  <a:pt x="52502" y="54593"/>
                  <a:pt x="354127" y="495918"/>
                  <a:pt x="408102" y="580585"/>
                </a:cubicBezTo>
                <a:cubicBezTo>
                  <a:pt x="462077" y="665252"/>
                  <a:pt x="332431" y="507031"/>
                  <a:pt x="331902" y="513910"/>
                </a:cubicBezTo>
                <a:cubicBezTo>
                  <a:pt x="331373" y="520789"/>
                  <a:pt x="404927" y="598577"/>
                  <a:pt x="404927" y="621860"/>
                </a:cubicBezTo>
                <a:cubicBezTo>
                  <a:pt x="404927" y="645143"/>
                  <a:pt x="342485" y="643556"/>
                  <a:pt x="331902" y="653610"/>
                </a:cubicBezTo>
                <a:cubicBezTo>
                  <a:pt x="321319" y="663664"/>
                  <a:pt x="323436" y="683243"/>
                  <a:pt x="341427" y="682185"/>
                </a:cubicBezTo>
                <a:cubicBezTo>
                  <a:pt x="359418" y="681127"/>
                  <a:pt x="437206" y="636677"/>
                  <a:pt x="439852" y="647260"/>
                </a:cubicBezTo>
                <a:cubicBezTo>
                  <a:pt x="442498" y="657843"/>
                  <a:pt x="377940" y="703352"/>
                  <a:pt x="357302" y="745685"/>
                </a:cubicBezTo>
                <a:cubicBezTo>
                  <a:pt x="336664" y="788018"/>
                  <a:pt x="328727" y="940948"/>
                  <a:pt x="316027" y="901260"/>
                </a:cubicBezTo>
                <a:cubicBezTo>
                  <a:pt x="303327" y="861573"/>
                  <a:pt x="271577" y="543543"/>
                  <a:pt x="281102" y="507560"/>
                </a:cubicBezTo>
                <a:cubicBezTo>
                  <a:pt x="290627" y="471577"/>
                  <a:pt x="401752" y="720285"/>
                  <a:pt x="373177" y="685360"/>
                </a:cubicBezTo>
                <a:cubicBezTo>
                  <a:pt x="344602" y="650435"/>
                  <a:pt x="146165" y="340873"/>
                  <a:pt x="109652" y="298010"/>
                </a:cubicBezTo>
                <a:cubicBezTo>
                  <a:pt x="73140" y="255148"/>
                  <a:pt x="148810" y="429772"/>
                  <a:pt x="154102" y="428185"/>
                </a:cubicBezTo>
                <a:cubicBezTo>
                  <a:pt x="159394" y="426598"/>
                  <a:pt x="166273" y="353573"/>
                  <a:pt x="141402" y="288485"/>
                </a:cubicBezTo>
                <a:cubicBezTo>
                  <a:pt x="116531" y="223397"/>
                  <a:pt x="-36398" y="-42773"/>
                  <a:pt x="8052" y="59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 1428">
            <a:extLst>
              <a:ext uri="{FF2B5EF4-FFF2-40B4-BE49-F238E27FC236}">
                <a16:creationId xmlns:a16="http://schemas.microsoft.com/office/drawing/2014/main" id="{718053EF-6EC5-4297-21DF-F1F2596B5BFF}"/>
              </a:ext>
            </a:extLst>
          </p:cNvPr>
          <p:cNvSpPr/>
          <p:nvPr/>
        </p:nvSpPr>
        <p:spPr>
          <a:xfrm>
            <a:off x="6799988" y="5158133"/>
            <a:ext cx="194556" cy="249021"/>
          </a:xfrm>
          <a:custGeom>
            <a:avLst/>
            <a:gdLst>
              <a:gd name="connsiteX0" fmla="*/ 38962 w 194556"/>
              <a:gd name="connsiteY0" fmla="*/ 1242 h 249021"/>
              <a:gd name="connsiteX1" fmla="*/ 156437 w 194556"/>
              <a:gd name="connsiteY1" fmla="*/ 36167 h 249021"/>
              <a:gd name="connsiteX2" fmla="*/ 137387 w 194556"/>
              <a:gd name="connsiteY2" fmla="*/ 64742 h 249021"/>
              <a:gd name="connsiteX3" fmla="*/ 194537 w 194556"/>
              <a:gd name="connsiteY3" fmla="*/ 61567 h 249021"/>
              <a:gd name="connsiteX4" fmla="*/ 143737 w 194556"/>
              <a:gd name="connsiteY4" fmla="*/ 96492 h 249021"/>
              <a:gd name="connsiteX5" fmla="*/ 134212 w 194556"/>
              <a:gd name="connsiteY5" fmla="*/ 150467 h 249021"/>
              <a:gd name="connsiteX6" fmla="*/ 70712 w 194556"/>
              <a:gd name="connsiteY6" fmla="*/ 229842 h 249021"/>
              <a:gd name="connsiteX7" fmla="*/ 862 w 194556"/>
              <a:gd name="connsiteY7" fmla="*/ 242542 h 249021"/>
              <a:gd name="connsiteX8" fmla="*/ 121512 w 194556"/>
              <a:gd name="connsiteY8" fmla="*/ 144117 h 249021"/>
              <a:gd name="connsiteX9" fmla="*/ 102462 w 194556"/>
              <a:gd name="connsiteY9" fmla="*/ 74267 h 249021"/>
              <a:gd name="connsiteX10" fmla="*/ 134212 w 194556"/>
              <a:gd name="connsiteY10" fmla="*/ 83792 h 249021"/>
              <a:gd name="connsiteX11" fmla="*/ 38962 w 194556"/>
              <a:gd name="connsiteY11" fmla="*/ 1242 h 24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556" h="249021">
                <a:moveTo>
                  <a:pt x="38962" y="1242"/>
                </a:moveTo>
                <a:cubicBezTo>
                  <a:pt x="42666" y="-6695"/>
                  <a:pt x="140033" y="25584"/>
                  <a:pt x="156437" y="36167"/>
                </a:cubicBezTo>
                <a:cubicBezTo>
                  <a:pt x="172841" y="46750"/>
                  <a:pt x="131037" y="60509"/>
                  <a:pt x="137387" y="64742"/>
                </a:cubicBezTo>
                <a:cubicBezTo>
                  <a:pt x="143737" y="68975"/>
                  <a:pt x="193479" y="56276"/>
                  <a:pt x="194537" y="61567"/>
                </a:cubicBezTo>
                <a:cubicBezTo>
                  <a:pt x="195595" y="66858"/>
                  <a:pt x="153791" y="81675"/>
                  <a:pt x="143737" y="96492"/>
                </a:cubicBezTo>
                <a:cubicBezTo>
                  <a:pt x="133683" y="111309"/>
                  <a:pt x="146383" y="128242"/>
                  <a:pt x="134212" y="150467"/>
                </a:cubicBezTo>
                <a:cubicBezTo>
                  <a:pt x="122041" y="172692"/>
                  <a:pt x="92937" y="214496"/>
                  <a:pt x="70712" y="229842"/>
                </a:cubicBezTo>
                <a:cubicBezTo>
                  <a:pt x="48487" y="245188"/>
                  <a:pt x="-7605" y="256830"/>
                  <a:pt x="862" y="242542"/>
                </a:cubicBezTo>
                <a:cubicBezTo>
                  <a:pt x="9329" y="228254"/>
                  <a:pt x="104579" y="172163"/>
                  <a:pt x="121512" y="144117"/>
                </a:cubicBezTo>
                <a:cubicBezTo>
                  <a:pt x="138445" y="116071"/>
                  <a:pt x="100345" y="84321"/>
                  <a:pt x="102462" y="74267"/>
                </a:cubicBezTo>
                <a:cubicBezTo>
                  <a:pt x="104579" y="64213"/>
                  <a:pt x="140562" y="92259"/>
                  <a:pt x="134212" y="83792"/>
                </a:cubicBezTo>
                <a:cubicBezTo>
                  <a:pt x="127862" y="75325"/>
                  <a:pt x="35258" y="9179"/>
                  <a:pt x="38962" y="12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 1429">
            <a:extLst>
              <a:ext uri="{FF2B5EF4-FFF2-40B4-BE49-F238E27FC236}">
                <a16:creationId xmlns:a16="http://schemas.microsoft.com/office/drawing/2014/main" id="{03A3FE4A-4000-F675-A114-DCDC64912FC7}"/>
              </a:ext>
            </a:extLst>
          </p:cNvPr>
          <p:cNvSpPr/>
          <p:nvPr/>
        </p:nvSpPr>
        <p:spPr>
          <a:xfrm>
            <a:off x="6833050" y="5810215"/>
            <a:ext cx="136373" cy="184854"/>
          </a:xfrm>
          <a:custGeom>
            <a:avLst/>
            <a:gdLst>
              <a:gd name="connsiteX0" fmla="*/ 94800 w 136373"/>
              <a:gd name="connsiteY0" fmla="*/ 35 h 184854"/>
              <a:gd name="connsiteX1" fmla="*/ 59875 w 136373"/>
              <a:gd name="connsiteY1" fmla="*/ 82585 h 184854"/>
              <a:gd name="connsiteX2" fmla="*/ 132900 w 136373"/>
              <a:gd name="connsiteY2" fmla="*/ 161960 h 184854"/>
              <a:gd name="connsiteX3" fmla="*/ 117025 w 136373"/>
              <a:gd name="connsiteY3" fmla="*/ 146085 h 184854"/>
              <a:gd name="connsiteX4" fmla="*/ 50350 w 136373"/>
              <a:gd name="connsiteY4" fmla="*/ 120685 h 184854"/>
              <a:gd name="connsiteX5" fmla="*/ 2725 w 136373"/>
              <a:gd name="connsiteY5" fmla="*/ 184185 h 184854"/>
              <a:gd name="connsiteX6" fmla="*/ 15425 w 136373"/>
              <a:gd name="connsiteY6" fmla="*/ 73060 h 184854"/>
              <a:gd name="connsiteX7" fmla="*/ 94800 w 136373"/>
              <a:gd name="connsiteY7" fmla="*/ 35 h 18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373" h="184854">
                <a:moveTo>
                  <a:pt x="94800" y="35"/>
                </a:moveTo>
                <a:cubicBezTo>
                  <a:pt x="102208" y="1622"/>
                  <a:pt x="53525" y="55598"/>
                  <a:pt x="59875" y="82585"/>
                </a:cubicBezTo>
                <a:cubicBezTo>
                  <a:pt x="66225" y="109572"/>
                  <a:pt x="132900" y="161960"/>
                  <a:pt x="132900" y="161960"/>
                </a:cubicBezTo>
                <a:cubicBezTo>
                  <a:pt x="142425" y="172543"/>
                  <a:pt x="130783" y="152964"/>
                  <a:pt x="117025" y="146085"/>
                </a:cubicBezTo>
                <a:cubicBezTo>
                  <a:pt x="103267" y="139206"/>
                  <a:pt x="69400" y="114335"/>
                  <a:pt x="50350" y="120685"/>
                </a:cubicBezTo>
                <a:cubicBezTo>
                  <a:pt x="31300" y="127035"/>
                  <a:pt x="8546" y="192122"/>
                  <a:pt x="2725" y="184185"/>
                </a:cubicBezTo>
                <a:cubicBezTo>
                  <a:pt x="-3096" y="176248"/>
                  <a:pt x="79" y="96343"/>
                  <a:pt x="15425" y="73060"/>
                </a:cubicBezTo>
                <a:cubicBezTo>
                  <a:pt x="30771" y="49777"/>
                  <a:pt x="87392" y="-1552"/>
                  <a:pt x="94800" y="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 1430">
            <a:extLst>
              <a:ext uri="{FF2B5EF4-FFF2-40B4-BE49-F238E27FC236}">
                <a16:creationId xmlns:a16="http://schemas.microsoft.com/office/drawing/2014/main" id="{D7473689-7C5A-C20D-BE75-B4A9C97A5BF0}"/>
              </a:ext>
            </a:extLst>
          </p:cNvPr>
          <p:cNvSpPr/>
          <p:nvPr/>
        </p:nvSpPr>
        <p:spPr>
          <a:xfrm>
            <a:off x="6908006" y="5794131"/>
            <a:ext cx="229402" cy="193957"/>
          </a:xfrm>
          <a:custGeom>
            <a:avLst/>
            <a:gdLst>
              <a:gd name="connsiteX0" fmla="*/ 229394 w 229402"/>
              <a:gd name="connsiteY0" fmla="*/ 244 h 193957"/>
              <a:gd name="connsiteX1" fmla="*/ 188119 w 229402"/>
              <a:gd name="connsiteY1" fmla="*/ 89144 h 193957"/>
              <a:gd name="connsiteX2" fmla="*/ 210344 w 229402"/>
              <a:gd name="connsiteY2" fmla="*/ 130419 h 193957"/>
              <a:gd name="connsiteX3" fmla="*/ 794 w 229402"/>
              <a:gd name="connsiteY3" fmla="*/ 193919 h 193957"/>
              <a:gd name="connsiteX4" fmla="*/ 140494 w 229402"/>
              <a:gd name="connsiteY4" fmla="*/ 120894 h 193957"/>
              <a:gd name="connsiteX5" fmla="*/ 191294 w 229402"/>
              <a:gd name="connsiteY5" fmla="*/ 63744 h 193957"/>
              <a:gd name="connsiteX6" fmla="*/ 229394 w 229402"/>
              <a:gd name="connsiteY6" fmla="*/ 244 h 19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402" h="193957">
                <a:moveTo>
                  <a:pt x="229394" y="244"/>
                </a:moveTo>
                <a:cubicBezTo>
                  <a:pt x="228865" y="4477"/>
                  <a:pt x="191294" y="67448"/>
                  <a:pt x="188119" y="89144"/>
                </a:cubicBezTo>
                <a:cubicBezTo>
                  <a:pt x="184944" y="110840"/>
                  <a:pt x="241565" y="112957"/>
                  <a:pt x="210344" y="130419"/>
                </a:cubicBezTo>
                <a:cubicBezTo>
                  <a:pt x="179123" y="147881"/>
                  <a:pt x="12436" y="195506"/>
                  <a:pt x="794" y="193919"/>
                </a:cubicBezTo>
                <a:cubicBezTo>
                  <a:pt x="-10848" y="192332"/>
                  <a:pt x="108744" y="142590"/>
                  <a:pt x="140494" y="120894"/>
                </a:cubicBezTo>
                <a:cubicBezTo>
                  <a:pt x="172244" y="99198"/>
                  <a:pt x="177006" y="79619"/>
                  <a:pt x="191294" y="63744"/>
                </a:cubicBezTo>
                <a:cubicBezTo>
                  <a:pt x="205581" y="47869"/>
                  <a:pt x="229923" y="-3989"/>
                  <a:pt x="229394" y="2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 1431">
            <a:extLst>
              <a:ext uri="{FF2B5EF4-FFF2-40B4-BE49-F238E27FC236}">
                <a16:creationId xmlns:a16="http://schemas.microsoft.com/office/drawing/2014/main" id="{C2F18083-7EF5-DB71-B648-A18CC5005BE3}"/>
              </a:ext>
            </a:extLst>
          </p:cNvPr>
          <p:cNvSpPr/>
          <p:nvPr/>
        </p:nvSpPr>
        <p:spPr>
          <a:xfrm>
            <a:off x="6964953" y="5991110"/>
            <a:ext cx="248552" cy="177033"/>
          </a:xfrm>
          <a:custGeom>
            <a:avLst/>
            <a:gdLst>
              <a:gd name="connsiteX0" fmla="*/ 127997 w 248552"/>
              <a:gd name="connsiteY0" fmla="*/ 115 h 177033"/>
              <a:gd name="connsiteX1" fmla="*/ 185147 w 248552"/>
              <a:gd name="connsiteY1" fmla="*/ 57265 h 177033"/>
              <a:gd name="connsiteX2" fmla="*/ 143872 w 248552"/>
              <a:gd name="connsiteY2" fmla="*/ 98540 h 177033"/>
              <a:gd name="connsiteX3" fmla="*/ 4172 w 248552"/>
              <a:gd name="connsiteY3" fmla="*/ 174740 h 177033"/>
              <a:gd name="connsiteX4" fmla="*/ 54972 w 248552"/>
              <a:gd name="connsiteY4" fmla="*/ 152515 h 177033"/>
              <a:gd name="connsiteX5" fmla="*/ 239122 w 248552"/>
              <a:gd name="connsiteY5" fmla="*/ 104890 h 177033"/>
              <a:gd name="connsiteX6" fmla="*/ 223247 w 248552"/>
              <a:gd name="connsiteY6" fmla="*/ 92190 h 177033"/>
              <a:gd name="connsiteX7" fmla="*/ 235947 w 248552"/>
              <a:gd name="connsiteY7" fmla="*/ 73140 h 177033"/>
              <a:gd name="connsiteX8" fmla="*/ 127997 w 248552"/>
              <a:gd name="connsiteY8" fmla="*/ 115 h 17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552" h="177033">
                <a:moveTo>
                  <a:pt x="127997" y="115"/>
                </a:moveTo>
                <a:cubicBezTo>
                  <a:pt x="119530" y="-2531"/>
                  <a:pt x="182501" y="40861"/>
                  <a:pt x="185147" y="57265"/>
                </a:cubicBezTo>
                <a:cubicBezTo>
                  <a:pt x="187793" y="73669"/>
                  <a:pt x="174035" y="78961"/>
                  <a:pt x="143872" y="98540"/>
                </a:cubicBezTo>
                <a:cubicBezTo>
                  <a:pt x="113709" y="118119"/>
                  <a:pt x="18989" y="165744"/>
                  <a:pt x="4172" y="174740"/>
                </a:cubicBezTo>
                <a:cubicBezTo>
                  <a:pt x="-10645" y="183736"/>
                  <a:pt x="15814" y="164157"/>
                  <a:pt x="54972" y="152515"/>
                </a:cubicBezTo>
                <a:cubicBezTo>
                  <a:pt x="94130" y="140873"/>
                  <a:pt x="211076" y="114944"/>
                  <a:pt x="239122" y="104890"/>
                </a:cubicBezTo>
                <a:cubicBezTo>
                  <a:pt x="267168" y="94836"/>
                  <a:pt x="223776" y="97482"/>
                  <a:pt x="223247" y="92190"/>
                </a:cubicBezTo>
                <a:cubicBezTo>
                  <a:pt x="222718" y="86898"/>
                  <a:pt x="246530" y="82665"/>
                  <a:pt x="235947" y="73140"/>
                </a:cubicBezTo>
                <a:cubicBezTo>
                  <a:pt x="225364" y="63615"/>
                  <a:pt x="136464" y="2761"/>
                  <a:pt x="127997" y="1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 1432">
            <a:extLst>
              <a:ext uri="{FF2B5EF4-FFF2-40B4-BE49-F238E27FC236}">
                <a16:creationId xmlns:a16="http://schemas.microsoft.com/office/drawing/2014/main" id="{B09EB460-7AA5-0AD2-AE12-E881E31F425B}"/>
              </a:ext>
            </a:extLst>
          </p:cNvPr>
          <p:cNvSpPr/>
          <p:nvPr/>
        </p:nvSpPr>
        <p:spPr>
          <a:xfrm>
            <a:off x="7010300" y="5990653"/>
            <a:ext cx="248613" cy="187917"/>
          </a:xfrm>
          <a:custGeom>
            <a:avLst/>
            <a:gdLst>
              <a:gd name="connsiteX0" fmla="*/ 60425 w 248613"/>
              <a:gd name="connsiteY0" fmla="*/ 572 h 187917"/>
              <a:gd name="connsiteX1" fmla="*/ 216000 w 248613"/>
              <a:gd name="connsiteY1" fmla="*/ 73597 h 187917"/>
              <a:gd name="connsiteX2" fmla="*/ 171550 w 248613"/>
              <a:gd name="connsiteY2" fmla="*/ 83122 h 187917"/>
              <a:gd name="connsiteX3" fmla="*/ 247750 w 248613"/>
              <a:gd name="connsiteY3" fmla="*/ 60897 h 187917"/>
              <a:gd name="connsiteX4" fmla="*/ 111225 w 248613"/>
              <a:gd name="connsiteY4" fmla="*/ 111697 h 187917"/>
              <a:gd name="connsiteX5" fmla="*/ 100 w 248613"/>
              <a:gd name="connsiteY5" fmla="*/ 187897 h 187917"/>
              <a:gd name="connsiteX6" fmla="*/ 130275 w 248613"/>
              <a:gd name="connsiteY6" fmla="*/ 118047 h 187917"/>
              <a:gd name="connsiteX7" fmla="*/ 60425 w 248613"/>
              <a:gd name="connsiteY7" fmla="*/ 572 h 18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613" h="187917">
                <a:moveTo>
                  <a:pt x="60425" y="572"/>
                </a:moveTo>
                <a:cubicBezTo>
                  <a:pt x="74712" y="-6836"/>
                  <a:pt x="197479" y="59839"/>
                  <a:pt x="216000" y="73597"/>
                </a:cubicBezTo>
                <a:cubicBezTo>
                  <a:pt x="234521" y="87355"/>
                  <a:pt x="166258" y="85239"/>
                  <a:pt x="171550" y="83122"/>
                </a:cubicBezTo>
                <a:cubicBezTo>
                  <a:pt x="176842" y="81005"/>
                  <a:pt x="257804" y="56135"/>
                  <a:pt x="247750" y="60897"/>
                </a:cubicBezTo>
                <a:cubicBezTo>
                  <a:pt x="237696" y="65660"/>
                  <a:pt x="152500" y="90530"/>
                  <a:pt x="111225" y="111697"/>
                </a:cubicBezTo>
                <a:cubicBezTo>
                  <a:pt x="69950" y="132864"/>
                  <a:pt x="-3075" y="186839"/>
                  <a:pt x="100" y="187897"/>
                </a:cubicBezTo>
                <a:cubicBezTo>
                  <a:pt x="3275" y="188955"/>
                  <a:pt x="112283" y="148209"/>
                  <a:pt x="130275" y="118047"/>
                </a:cubicBezTo>
                <a:cubicBezTo>
                  <a:pt x="148267" y="87885"/>
                  <a:pt x="46138" y="7980"/>
                  <a:pt x="60425" y="57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 1433">
            <a:extLst>
              <a:ext uri="{FF2B5EF4-FFF2-40B4-BE49-F238E27FC236}">
                <a16:creationId xmlns:a16="http://schemas.microsoft.com/office/drawing/2014/main" id="{4CEF12AE-ABA1-466B-449E-79D51FBC9A8C}"/>
              </a:ext>
            </a:extLst>
          </p:cNvPr>
          <p:cNvSpPr/>
          <p:nvPr/>
        </p:nvSpPr>
        <p:spPr>
          <a:xfrm>
            <a:off x="7828495" y="5444988"/>
            <a:ext cx="347825" cy="496335"/>
          </a:xfrm>
          <a:custGeom>
            <a:avLst/>
            <a:gdLst>
              <a:gd name="connsiteX0" fmla="*/ 175680 w 347825"/>
              <a:gd name="connsiteY0" fmla="*/ 137 h 496335"/>
              <a:gd name="connsiteX1" fmla="*/ 4230 w 347825"/>
              <a:gd name="connsiteY1" fmla="*/ 130312 h 496335"/>
              <a:gd name="connsiteX2" fmla="*/ 185205 w 347825"/>
              <a:gd name="connsiteY2" fmla="*/ 85862 h 496335"/>
              <a:gd name="connsiteX3" fmla="*/ 10580 w 347825"/>
              <a:gd name="connsiteY3" fmla="*/ 200162 h 496335"/>
              <a:gd name="connsiteX4" fmla="*/ 23280 w 347825"/>
              <a:gd name="connsiteY4" fmla="*/ 209687 h 496335"/>
              <a:gd name="connsiteX5" fmla="*/ 55030 w 347825"/>
              <a:gd name="connsiteY5" fmla="*/ 355737 h 496335"/>
              <a:gd name="connsiteX6" fmla="*/ 4230 w 347825"/>
              <a:gd name="connsiteY6" fmla="*/ 301762 h 496335"/>
              <a:gd name="connsiteX7" fmla="*/ 99480 w 347825"/>
              <a:gd name="connsiteY7" fmla="*/ 422412 h 496335"/>
              <a:gd name="connsiteX8" fmla="*/ 102655 w 347825"/>
              <a:gd name="connsiteY8" fmla="*/ 352562 h 496335"/>
              <a:gd name="connsiteX9" fmla="*/ 172505 w 347825"/>
              <a:gd name="connsiteY9" fmla="*/ 470037 h 496335"/>
              <a:gd name="connsiteX10" fmla="*/ 182030 w 347825"/>
              <a:gd name="connsiteY10" fmla="*/ 381137 h 496335"/>
              <a:gd name="connsiteX11" fmla="*/ 347130 w 347825"/>
              <a:gd name="connsiteY11" fmla="*/ 482737 h 496335"/>
              <a:gd name="connsiteX12" fmla="*/ 242355 w 347825"/>
              <a:gd name="connsiteY12" fmla="*/ 19187 h 496335"/>
              <a:gd name="connsiteX13" fmla="*/ 270930 w 347825"/>
              <a:gd name="connsiteY13" fmla="*/ 158887 h 496335"/>
              <a:gd name="connsiteX14" fmla="*/ 175680 w 347825"/>
              <a:gd name="connsiteY14" fmla="*/ 137 h 49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825" h="496335">
                <a:moveTo>
                  <a:pt x="175680" y="137"/>
                </a:moveTo>
                <a:cubicBezTo>
                  <a:pt x="131230" y="-4626"/>
                  <a:pt x="2643" y="116025"/>
                  <a:pt x="4230" y="130312"/>
                </a:cubicBezTo>
                <a:cubicBezTo>
                  <a:pt x="5817" y="144599"/>
                  <a:pt x="184147" y="74220"/>
                  <a:pt x="185205" y="85862"/>
                </a:cubicBezTo>
                <a:cubicBezTo>
                  <a:pt x="186263" y="97504"/>
                  <a:pt x="10580" y="200162"/>
                  <a:pt x="10580" y="200162"/>
                </a:cubicBezTo>
                <a:cubicBezTo>
                  <a:pt x="-16408" y="220800"/>
                  <a:pt x="15872" y="183758"/>
                  <a:pt x="23280" y="209687"/>
                </a:cubicBezTo>
                <a:cubicBezTo>
                  <a:pt x="30688" y="235616"/>
                  <a:pt x="58205" y="340391"/>
                  <a:pt x="55030" y="355737"/>
                </a:cubicBezTo>
                <a:cubicBezTo>
                  <a:pt x="51855" y="371083"/>
                  <a:pt x="-3178" y="290650"/>
                  <a:pt x="4230" y="301762"/>
                </a:cubicBezTo>
                <a:cubicBezTo>
                  <a:pt x="11638" y="312875"/>
                  <a:pt x="83076" y="413945"/>
                  <a:pt x="99480" y="422412"/>
                </a:cubicBezTo>
                <a:cubicBezTo>
                  <a:pt x="115884" y="430879"/>
                  <a:pt x="90484" y="344625"/>
                  <a:pt x="102655" y="352562"/>
                </a:cubicBezTo>
                <a:cubicBezTo>
                  <a:pt x="114826" y="360499"/>
                  <a:pt x="159276" y="465275"/>
                  <a:pt x="172505" y="470037"/>
                </a:cubicBezTo>
                <a:cubicBezTo>
                  <a:pt x="185734" y="474799"/>
                  <a:pt x="152926" y="379020"/>
                  <a:pt x="182030" y="381137"/>
                </a:cubicBezTo>
                <a:cubicBezTo>
                  <a:pt x="211134" y="383254"/>
                  <a:pt x="337076" y="543062"/>
                  <a:pt x="347130" y="482737"/>
                </a:cubicBezTo>
                <a:cubicBezTo>
                  <a:pt x="357184" y="422412"/>
                  <a:pt x="255055" y="73162"/>
                  <a:pt x="242355" y="19187"/>
                </a:cubicBezTo>
                <a:cubicBezTo>
                  <a:pt x="229655" y="-34788"/>
                  <a:pt x="278867" y="157829"/>
                  <a:pt x="270930" y="158887"/>
                </a:cubicBezTo>
                <a:cubicBezTo>
                  <a:pt x="262993" y="159945"/>
                  <a:pt x="220130" y="4900"/>
                  <a:pt x="175680" y="1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 1434">
            <a:extLst>
              <a:ext uri="{FF2B5EF4-FFF2-40B4-BE49-F238E27FC236}">
                <a16:creationId xmlns:a16="http://schemas.microsoft.com/office/drawing/2014/main" id="{CFE2501C-968E-08EC-D47A-D93E7B5640C9}"/>
              </a:ext>
            </a:extLst>
          </p:cNvPr>
          <p:cNvSpPr/>
          <p:nvPr/>
        </p:nvSpPr>
        <p:spPr>
          <a:xfrm>
            <a:off x="7736883" y="5405342"/>
            <a:ext cx="629262" cy="669752"/>
          </a:xfrm>
          <a:custGeom>
            <a:avLst/>
            <a:gdLst>
              <a:gd name="connsiteX0" fmla="*/ 305392 w 629262"/>
              <a:gd name="connsiteY0" fmla="*/ 87408 h 669752"/>
              <a:gd name="connsiteX1" fmla="*/ 48217 w 629262"/>
              <a:gd name="connsiteY1" fmla="*/ 160433 h 669752"/>
              <a:gd name="connsiteX2" fmla="*/ 191092 w 629262"/>
              <a:gd name="connsiteY2" fmla="*/ 135033 h 669752"/>
              <a:gd name="connsiteX3" fmla="*/ 140292 w 629262"/>
              <a:gd name="connsiteY3" fmla="*/ 198533 h 669752"/>
              <a:gd name="connsiteX4" fmla="*/ 114892 w 629262"/>
              <a:gd name="connsiteY4" fmla="*/ 274733 h 669752"/>
              <a:gd name="connsiteX5" fmla="*/ 146642 w 629262"/>
              <a:gd name="connsiteY5" fmla="*/ 458883 h 669752"/>
              <a:gd name="connsiteX6" fmla="*/ 121242 w 629262"/>
              <a:gd name="connsiteY6" fmla="*/ 417608 h 669752"/>
              <a:gd name="connsiteX7" fmla="*/ 235542 w 629262"/>
              <a:gd name="connsiteY7" fmla="*/ 535083 h 669752"/>
              <a:gd name="connsiteX8" fmla="*/ 295867 w 629262"/>
              <a:gd name="connsiteY8" fmla="*/ 411258 h 669752"/>
              <a:gd name="connsiteX9" fmla="*/ 511767 w 629262"/>
              <a:gd name="connsiteY9" fmla="*/ 592233 h 669752"/>
              <a:gd name="connsiteX10" fmla="*/ 448267 w 629262"/>
              <a:gd name="connsiteY10" fmla="*/ 547783 h 669752"/>
              <a:gd name="connsiteX11" fmla="*/ 629242 w 629262"/>
              <a:gd name="connsiteY11" fmla="*/ 668433 h 669752"/>
              <a:gd name="connsiteX12" fmla="*/ 435567 w 629262"/>
              <a:gd name="connsiteY12" fmla="*/ 455708 h 669752"/>
              <a:gd name="connsiteX13" fmla="*/ 302217 w 629262"/>
              <a:gd name="connsiteY13" fmla="*/ 23908 h 669752"/>
              <a:gd name="connsiteX14" fmla="*/ 229192 w 629262"/>
              <a:gd name="connsiteY14" fmla="*/ 65183 h 669752"/>
              <a:gd name="connsiteX15" fmla="*/ 54567 w 629262"/>
              <a:gd name="connsiteY15" fmla="*/ 144558 h 669752"/>
              <a:gd name="connsiteX16" fmla="*/ 16467 w 629262"/>
              <a:gd name="connsiteY16" fmla="*/ 150908 h 669752"/>
              <a:gd name="connsiteX17" fmla="*/ 305392 w 629262"/>
              <a:gd name="connsiteY17" fmla="*/ 87408 h 66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29262" h="669752">
                <a:moveTo>
                  <a:pt x="305392" y="87408"/>
                </a:moveTo>
                <a:cubicBezTo>
                  <a:pt x="310684" y="88995"/>
                  <a:pt x="67267" y="152496"/>
                  <a:pt x="48217" y="160433"/>
                </a:cubicBezTo>
                <a:cubicBezTo>
                  <a:pt x="29167" y="168370"/>
                  <a:pt x="175746" y="128683"/>
                  <a:pt x="191092" y="135033"/>
                </a:cubicBezTo>
                <a:cubicBezTo>
                  <a:pt x="206438" y="141383"/>
                  <a:pt x="152992" y="175250"/>
                  <a:pt x="140292" y="198533"/>
                </a:cubicBezTo>
                <a:cubicBezTo>
                  <a:pt x="127592" y="221816"/>
                  <a:pt x="113834" y="231341"/>
                  <a:pt x="114892" y="274733"/>
                </a:cubicBezTo>
                <a:cubicBezTo>
                  <a:pt x="115950" y="318125"/>
                  <a:pt x="145584" y="435071"/>
                  <a:pt x="146642" y="458883"/>
                </a:cubicBezTo>
                <a:cubicBezTo>
                  <a:pt x="147700" y="482695"/>
                  <a:pt x="106425" y="404908"/>
                  <a:pt x="121242" y="417608"/>
                </a:cubicBezTo>
                <a:cubicBezTo>
                  <a:pt x="136059" y="430308"/>
                  <a:pt x="206438" y="536141"/>
                  <a:pt x="235542" y="535083"/>
                </a:cubicBezTo>
                <a:cubicBezTo>
                  <a:pt x="264646" y="534025"/>
                  <a:pt x="249829" y="401733"/>
                  <a:pt x="295867" y="411258"/>
                </a:cubicBezTo>
                <a:cubicBezTo>
                  <a:pt x="341905" y="420783"/>
                  <a:pt x="486367" y="569479"/>
                  <a:pt x="511767" y="592233"/>
                </a:cubicBezTo>
                <a:cubicBezTo>
                  <a:pt x="537167" y="614987"/>
                  <a:pt x="428688" y="535083"/>
                  <a:pt x="448267" y="547783"/>
                </a:cubicBezTo>
                <a:cubicBezTo>
                  <a:pt x="467846" y="560483"/>
                  <a:pt x="631359" y="683779"/>
                  <a:pt x="629242" y="668433"/>
                </a:cubicBezTo>
                <a:cubicBezTo>
                  <a:pt x="627125" y="653087"/>
                  <a:pt x="490071" y="563129"/>
                  <a:pt x="435567" y="455708"/>
                </a:cubicBezTo>
                <a:cubicBezTo>
                  <a:pt x="381063" y="348287"/>
                  <a:pt x="336613" y="88996"/>
                  <a:pt x="302217" y="23908"/>
                </a:cubicBezTo>
                <a:cubicBezTo>
                  <a:pt x="267821" y="-41180"/>
                  <a:pt x="270467" y="45075"/>
                  <a:pt x="229192" y="65183"/>
                </a:cubicBezTo>
                <a:cubicBezTo>
                  <a:pt x="187917" y="85291"/>
                  <a:pt x="90021" y="130271"/>
                  <a:pt x="54567" y="144558"/>
                </a:cubicBezTo>
                <a:cubicBezTo>
                  <a:pt x="19113" y="158846"/>
                  <a:pt x="-24279" y="162021"/>
                  <a:pt x="16467" y="150908"/>
                </a:cubicBezTo>
                <a:cubicBezTo>
                  <a:pt x="57213" y="139796"/>
                  <a:pt x="300100" y="85821"/>
                  <a:pt x="305392" y="874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 1435">
            <a:extLst>
              <a:ext uri="{FF2B5EF4-FFF2-40B4-BE49-F238E27FC236}">
                <a16:creationId xmlns:a16="http://schemas.microsoft.com/office/drawing/2014/main" id="{270E7563-BD4C-38FE-17D8-456877816684}"/>
              </a:ext>
            </a:extLst>
          </p:cNvPr>
          <p:cNvSpPr/>
          <p:nvPr/>
        </p:nvSpPr>
        <p:spPr>
          <a:xfrm>
            <a:off x="6705477" y="6530486"/>
            <a:ext cx="212958" cy="261319"/>
          </a:xfrm>
          <a:custGeom>
            <a:avLst/>
            <a:gdLst>
              <a:gd name="connsiteX0" fmla="*/ 212848 w 212958"/>
              <a:gd name="connsiteY0" fmla="*/ 489 h 261319"/>
              <a:gd name="connsiteX1" fmla="*/ 120773 w 212958"/>
              <a:gd name="connsiteY1" fmla="*/ 133839 h 261319"/>
              <a:gd name="connsiteX2" fmla="*/ 111248 w 212958"/>
              <a:gd name="connsiteY2" fmla="*/ 257664 h 261319"/>
              <a:gd name="connsiteX3" fmla="*/ 95373 w 212958"/>
              <a:gd name="connsiteY3" fmla="*/ 229089 h 261319"/>
              <a:gd name="connsiteX4" fmla="*/ 123 w 212958"/>
              <a:gd name="connsiteY4" fmla="*/ 235439 h 261319"/>
              <a:gd name="connsiteX5" fmla="*/ 117598 w 212958"/>
              <a:gd name="connsiteY5" fmla="*/ 225914 h 261319"/>
              <a:gd name="connsiteX6" fmla="*/ 165223 w 212958"/>
              <a:gd name="connsiteY6" fmla="*/ 121139 h 261319"/>
              <a:gd name="connsiteX7" fmla="*/ 139823 w 212958"/>
              <a:gd name="connsiteY7" fmla="*/ 89389 h 261319"/>
              <a:gd name="connsiteX8" fmla="*/ 212848 w 212958"/>
              <a:gd name="connsiteY8" fmla="*/ 489 h 2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958" h="261319">
                <a:moveTo>
                  <a:pt x="212848" y="489"/>
                </a:moveTo>
                <a:cubicBezTo>
                  <a:pt x="209673" y="7897"/>
                  <a:pt x="137706" y="90977"/>
                  <a:pt x="120773" y="133839"/>
                </a:cubicBezTo>
                <a:cubicBezTo>
                  <a:pt x="103840" y="176701"/>
                  <a:pt x="115481" y="241789"/>
                  <a:pt x="111248" y="257664"/>
                </a:cubicBezTo>
                <a:cubicBezTo>
                  <a:pt x="107015" y="273539"/>
                  <a:pt x="113894" y="232793"/>
                  <a:pt x="95373" y="229089"/>
                </a:cubicBezTo>
                <a:cubicBezTo>
                  <a:pt x="76852" y="225385"/>
                  <a:pt x="-3581" y="235968"/>
                  <a:pt x="123" y="235439"/>
                </a:cubicBezTo>
                <a:cubicBezTo>
                  <a:pt x="3827" y="234910"/>
                  <a:pt x="90081" y="244964"/>
                  <a:pt x="117598" y="225914"/>
                </a:cubicBezTo>
                <a:cubicBezTo>
                  <a:pt x="145115" y="206864"/>
                  <a:pt x="161519" y="143893"/>
                  <a:pt x="165223" y="121139"/>
                </a:cubicBezTo>
                <a:cubicBezTo>
                  <a:pt x="168927" y="98385"/>
                  <a:pt x="129769" y="106851"/>
                  <a:pt x="139823" y="89389"/>
                </a:cubicBezTo>
                <a:cubicBezTo>
                  <a:pt x="149877" y="71927"/>
                  <a:pt x="216023" y="-6919"/>
                  <a:pt x="212848" y="4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 1436">
            <a:extLst>
              <a:ext uri="{FF2B5EF4-FFF2-40B4-BE49-F238E27FC236}">
                <a16:creationId xmlns:a16="http://schemas.microsoft.com/office/drawing/2014/main" id="{1403033E-FD23-E074-1EC8-F62562C0BA5F}"/>
              </a:ext>
            </a:extLst>
          </p:cNvPr>
          <p:cNvSpPr/>
          <p:nvPr/>
        </p:nvSpPr>
        <p:spPr>
          <a:xfrm>
            <a:off x="6705332" y="6530935"/>
            <a:ext cx="226347" cy="259070"/>
          </a:xfrm>
          <a:custGeom>
            <a:avLst/>
            <a:gdLst>
              <a:gd name="connsiteX0" fmla="*/ 225693 w 226347"/>
              <a:gd name="connsiteY0" fmla="*/ 40 h 259070"/>
              <a:gd name="connsiteX1" fmla="*/ 162193 w 226347"/>
              <a:gd name="connsiteY1" fmla="*/ 69890 h 259070"/>
              <a:gd name="connsiteX2" fmla="*/ 146318 w 226347"/>
              <a:gd name="connsiteY2" fmla="*/ 196890 h 259070"/>
              <a:gd name="connsiteX3" fmla="*/ 149493 w 226347"/>
              <a:gd name="connsiteY3" fmla="*/ 168315 h 259070"/>
              <a:gd name="connsiteX4" fmla="*/ 101868 w 226347"/>
              <a:gd name="connsiteY4" fmla="*/ 257215 h 259070"/>
              <a:gd name="connsiteX5" fmla="*/ 101868 w 226347"/>
              <a:gd name="connsiteY5" fmla="*/ 228640 h 259070"/>
              <a:gd name="connsiteX6" fmla="*/ 268 w 226347"/>
              <a:gd name="connsiteY6" fmla="*/ 228640 h 259070"/>
              <a:gd name="connsiteX7" fmla="*/ 136793 w 226347"/>
              <a:gd name="connsiteY7" fmla="*/ 190540 h 259070"/>
              <a:gd name="connsiteX8" fmla="*/ 127268 w 226347"/>
              <a:gd name="connsiteY8" fmla="*/ 82590 h 259070"/>
              <a:gd name="connsiteX9" fmla="*/ 197118 w 226347"/>
              <a:gd name="connsiteY9" fmla="*/ 117515 h 259070"/>
              <a:gd name="connsiteX10" fmla="*/ 117743 w 226347"/>
              <a:gd name="connsiteY10" fmla="*/ 60365 h 259070"/>
              <a:gd name="connsiteX11" fmla="*/ 225693 w 226347"/>
              <a:gd name="connsiteY11" fmla="*/ 40 h 259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347" h="259070">
                <a:moveTo>
                  <a:pt x="225693" y="40"/>
                </a:moveTo>
                <a:cubicBezTo>
                  <a:pt x="233101" y="1627"/>
                  <a:pt x="175422" y="37082"/>
                  <a:pt x="162193" y="69890"/>
                </a:cubicBezTo>
                <a:cubicBezTo>
                  <a:pt x="148964" y="102698"/>
                  <a:pt x="148435" y="180486"/>
                  <a:pt x="146318" y="196890"/>
                </a:cubicBezTo>
                <a:cubicBezTo>
                  <a:pt x="144201" y="213294"/>
                  <a:pt x="156901" y="158261"/>
                  <a:pt x="149493" y="168315"/>
                </a:cubicBezTo>
                <a:cubicBezTo>
                  <a:pt x="142085" y="178369"/>
                  <a:pt x="109805" y="247161"/>
                  <a:pt x="101868" y="257215"/>
                </a:cubicBezTo>
                <a:cubicBezTo>
                  <a:pt x="93931" y="267269"/>
                  <a:pt x="118801" y="233402"/>
                  <a:pt x="101868" y="228640"/>
                </a:cubicBezTo>
                <a:cubicBezTo>
                  <a:pt x="84935" y="223878"/>
                  <a:pt x="-5553" y="234990"/>
                  <a:pt x="268" y="228640"/>
                </a:cubicBezTo>
                <a:cubicBezTo>
                  <a:pt x="6089" y="222290"/>
                  <a:pt x="115626" y="214882"/>
                  <a:pt x="136793" y="190540"/>
                </a:cubicBezTo>
                <a:cubicBezTo>
                  <a:pt x="157960" y="166198"/>
                  <a:pt x="117214" y="94761"/>
                  <a:pt x="127268" y="82590"/>
                </a:cubicBezTo>
                <a:cubicBezTo>
                  <a:pt x="137322" y="70419"/>
                  <a:pt x="198705" y="121219"/>
                  <a:pt x="197118" y="117515"/>
                </a:cubicBezTo>
                <a:cubicBezTo>
                  <a:pt x="195531" y="113811"/>
                  <a:pt x="116156" y="76769"/>
                  <a:pt x="117743" y="60365"/>
                </a:cubicBezTo>
                <a:cubicBezTo>
                  <a:pt x="119330" y="43961"/>
                  <a:pt x="218285" y="-1547"/>
                  <a:pt x="225693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 1437">
            <a:extLst>
              <a:ext uri="{FF2B5EF4-FFF2-40B4-BE49-F238E27FC236}">
                <a16:creationId xmlns:a16="http://schemas.microsoft.com/office/drawing/2014/main" id="{5433415C-9692-93C5-F268-F8C98E7BEBE7}"/>
              </a:ext>
            </a:extLst>
          </p:cNvPr>
          <p:cNvSpPr/>
          <p:nvPr/>
        </p:nvSpPr>
        <p:spPr>
          <a:xfrm>
            <a:off x="7044259" y="6214089"/>
            <a:ext cx="173488" cy="194134"/>
          </a:xfrm>
          <a:custGeom>
            <a:avLst/>
            <a:gdLst>
              <a:gd name="connsiteX0" fmla="*/ 1066 w 173488"/>
              <a:gd name="connsiteY0" fmla="*/ 97811 h 194134"/>
              <a:gd name="connsiteX1" fmla="*/ 169341 w 173488"/>
              <a:gd name="connsiteY1" fmla="*/ 2561 h 194134"/>
              <a:gd name="connsiteX2" fmla="*/ 124891 w 173488"/>
              <a:gd name="connsiteY2" fmla="*/ 40661 h 194134"/>
              <a:gd name="connsiteX3" fmla="*/ 156641 w 173488"/>
              <a:gd name="connsiteY3" fmla="*/ 180361 h 194134"/>
              <a:gd name="connsiteX4" fmla="*/ 162991 w 173488"/>
              <a:gd name="connsiteY4" fmla="*/ 180361 h 194134"/>
              <a:gd name="connsiteX5" fmla="*/ 77266 w 173488"/>
              <a:gd name="connsiteY5" fmla="*/ 104161 h 194134"/>
              <a:gd name="connsiteX6" fmla="*/ 96316 w 173488"/>
              <a:gd name="connsiteY6" fmla="*/ 85111 h 194134"/>
              <a:gd name="connsiteX7" fmla="*/ 1066 w 173488"/>
              <a:gd name="connsiteY7" fmla="*/ 97811 h 1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488" h="194134">
                <a:moveTo>
                  <a:pt x="1066" y="97811"/>
                </a:moveTo>
                <a:cubicBezTo>
                  <a:pt x="13237" y="84053"/>
                  <a:pt x="148704" y="12086"/>
                  <a:pt x="169341" y="2561"/>
                </a:cubicBezTo>
                <a:cubicBezTo>
                  <a:pt x="189978" y="-6964"/>
                  <a:pt x="127008" y="11028"/>
                  <a:pt x="124891" y="40661"/>
                </a:cubicBezTo>
                <a:cubicBezTo>
                  <a:pt x="122774" y="70294"/>
                  <a:pt x="150291" y="157078"/>
                  <a:pt x="156641" y="180361"/>
                </a:cubicBezTo>
                <a:cubicBezTo>
                  <a:pt x="162991" y="203644"/>
                  <a:pt x="176220" y="193061"/>
                  <a:pt x="162991" y="180361"/>
                </a:cubicBezTo>
                <a:cubicBezTo>
                  <a:pt x="149762" y="167661"/>
                  <a:pt x="77266" y="104161"/>
                  <a:pt x="77266" y="104161"/>
                </a:cubicBezTo>
                <a:cubicBezTo>
                  <a:pt x="66154" y="88286"/>
                  <a:pt x="107958" y="86698"/>
                  <a:pt x="96316" y="85111"/>
                </a:cubicBezTo>
                <a:cubicBezTo>
                  <a:pt x="84674" y="83524"/>
                  <a:pt x="-11105" y="111569"/>
                  <a:pt x="1066" y="978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 1438">
            <a:extLst>
              <a:ext uri="{FF2B5EF4-FFF2-40B4-BE49-F238E27FC236}">
                <a16:creationId xmlns:a16="http://schemas.microsoft.com/office/drawing/2014/main" id="{9984EE66-C943-E99B-B000-840C680DDCE0}"/>
              </a:ext>
            </a:extLst>
          </p:cNvPr>
          <p:cNvSpPr/>
          <p:nvPr/>
        </p:nvSpPr>
        <p:spPr>
          <a:xfrm>
            <a:off x="7013533" y="6219267"/>
            <a:ext cx="228665" cy="195971"/>
          </a:xfrm>
          <a:custGeom>
            <a:avLst/>
            <a:gdLst>
              <a:gd name="connsiteX0" fmla="*/ 42 w 228665"/>
              <a:gd name="connsiteY0" fmla="*/ 105333 h 195971"/>
              <a:gd name="connsiteX1" fmla="*/ 152442 w 228665"/>
              <a:gd name="connsiteY1" fmla="*/ 3733 h 195971"/>
              <a:gd name="connsiteX2" fmla="*/ 139742 w 228665"/>
              <a:gd name="connsiteY2" fmla="*/ 38658 h 195971"/>
              <a:gd name="connsiteX3" fmla="*/ 228642 w 228665"/>
              <a:gd name="connsiteY3" fmla="*/ 194233 h 195971"/>
              <a:gd name="connsiteX4" fmla="*/ 130217 w 228665"/>
              <a:gd name="connsiteY4" fmla="*/ 121208 h 195971"/>
              <a:gd name="connsiteX5" fmla="*/ 98467 w 228665"/>
              <a:gd name="connsiteY5" fmla="*/ 105333 h 195971"/>
              <a:gd name="connsiteX6" fmla="*/ 136567 w 228665"/>
              <a:gd name="connsiteY6" fmla="*/ 79933 h 195971"/>
              <a:gd name="connsiteX7" fmla="*/ 42 w 228665"/>
              <a:gd name="connsiteY7" fmla="*/ 105333 h 195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665" h="195971">
                <a:moveTo>
                  <a:pt x="42" y="105333"/>
                </a:moveTo>
                <a:cubicBezTo>
                  <a:pt x="2688" y="92633"/>
                  <a:pt x="129159" y="14845"/>
                  <a:pt x="152442" y="3733"/>
                </a:cubicBezTo>
                <a:cubicBezTo>
                  <a:pt x="175725" y="-7379"/>
                  <a:pt x="127042" y="6908"/>
                  <a:pt x="139742" y="38658"/>
                </a:cubicBezTo>
                <a:cubicBezTo>
                  <a:pt x="152442" y="70408"/>
                  <a:pt x="230229" y="180475"/>
                  <a:pt x="228642" y="194233"/>
                </a:cubicBezTo>
                <a:cubicBezTo>
                  <a:pt x="227055" y="207991"/>
                  <a:pt x="151913" y="136025"/>
                  <a:pt x="130217" y="121208"/>
                </a:cubicBezTo>
                <a:cubicBezTo>
                  <a:pt x="108521" y="106391"/>
                  <a:pt x="97409" y="112212"/>
                  <a:pt x="98467" y="105333"/>
                </a:cubicBezTo>
                <a:cubicBezTo>
                  <a:pt x="99525" y="98454"/>
                  <a:pt x="154558" y="80991"/>
                  <a:pt x="136567" y="79933"/>
                </a:cubicBezTo>
                <a:cubicBezTo>
                  <a:pt x="118576" y="78875"/>
                  <a:pt x="-2604" y="118033"/>
                  <a:pt x="42" y="10533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 1439">
            <a:extLst>
              <a:ext uri="{FF2B5EF4-FFF2-40B4-BE49-F238E27FC236}">
                <a16:creationId xmlns:a16="http://schemas.microsoft.com/office/drawing/2014/main" id="{04422FD0-BB29-ABCE-1372-AA5205C33D94}"/>
              </a:ext>
            </a:extLst>
          </p:cNvPr>
          <p:cNvSpPr/>
          <p:nvPr/>
        </p:nvSpPr>
        <p:spPr>
          <a:xfrm>
            <a:off x="7306872" y="6159450"/>
            <a:ext cx="246530" cy="349492"/>
          </a:xfrm>
          <a:custGeom>
            <a:avLst/>
            <a:gdLst>
              <a:gd name="connsiteX0" fmla="*/ 49603 w 246530"/>
              <a:gd name="connsiteY0" fmla="*/ 50 h 349492"/>
              <a:gd name="connsiteX1" fmla="*/ 214703 w 246530"/>
              <a:gd name="connsiteY1" fmla="*/ 57200 h 349492"/>
              <a:gd name="connsiteX2" fmla="*/ 224228 w 246530"/>
              <a:gd name="connsiteY2" fmla="*/ 136575 h 349492"/>
              <a:gd name="connsiteX3" fmla="*/ 233753 w 246530"/>
              <a:gd name="connsiteY3" fmla="*/ 282625 h 349492"/>
              <a:gd name="connsiteX4" fmla="*/ 246453 w 246530"/>
              <a:gd name="connsiteY4" fmla="*/ 165150 h 349492"/>
              <a:gd name="connsiteX5" fmla="*/ 227403 w 246530"/>
              <a:gd name="connsiteY5" fmla="*/ 336600 h 349492"/>
              <a:gd name="connsiteX6" fmla="*/ 167078 w 246530"/>
              <a:gd name="connsiteY6" fmla="*/ 101650 h 349492"/>
              <a:gd name="connsiteX7" fmla="*/ 179778 w 246530"/>
              <a:gd name="connsiteY7" fmla="*/ 136575 h 349492"/>
              <a:gd name="connsiteX8" fmla="*/ 100403 w 246530"/>
              <a:gd name="connsiteY8" fmla="*/ 73075 h 349492"/>
              <a:gd name="connsiteX9" fmla="*/ 132153 w 246530"/>
              <a:gd name="connsiteY9" fmla="*/ 101650 h 349492"/>
              <a:gd name="connsiteX10" fmla="*/ 195653 w 246530"/>
              <a:gd name="connsiteY10" fmla="*/ 349300 h 349492"/>
              <a:gd name="connsiteX11" fmla="*/ 5153 w 246530"/>
              <a:gd name="connsiteY11" fmla="*/ 57200 h 349492"/>
              <a:gd name="connsiteX12" fmla="*/ 52778 w 246530"/>
              <a:gd name="connsiteY12" fmla="*/ 66725 h 349492"/>
              <a:gd name="connsiteX13" fmla="*/ 49603 w 246530"/>
              <a:gd name="connsiteY13" fmla="*/ 50 h 34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6530" h="349492">
                <a:moveTo>
                  <a:pt x="49603" y="50"/>
                </a:moveTo>
                <a:cubicBezTo>
                  <a:pt x="76590" y="-1537"/>
                  <a:pt x="185599" y="34446"/>
                  <a:pt x="214703" y="57200"/>
                </a:cubicBezTo>
                <a:cubicBezTo>
                  <a:pt x="243807" y="79954"/>
                  <a:pt x="221053" y="99004"/>
                  <a:pt x="224228" y="136575"/>
                </a:cubicBezTo>
                <a:cubicBezTo>
                  <a:pt x="227403" y="174146"/>
                  <a:pt x="230049" y="277863"/>
                  <a:pt x="233753" y="282625"/>
                </a:cubicBezTo>
                <a:cubicBezTo>
                  <a:pt x="237457" y="287387"/>
                  <a:pt x="247511" y="156154"/>
                  <a:pt x="246453" y="165150"/>
                </a:cubicBezTo>
                <a:cubicBezTo>
                  <a:pt x="245395" y="174146"/>
                  <a:pt x="240632" y="347183"/>
                  <a:pt x="227403" y="336600"/>
                </a:cubicBezTo>
                <a:cubicBezTo>
                  <a:pt x="214174" y="326017"/>
                  <a:pt x="175015" y="134987"/>
                  <a:pt x="167078" y="101650"/>
                </a:cubicBezTo>
                <a:cubicBezTo>
                  <a:pt x="159141" y="68313"/>
                  <a:pt x="190890" y="141337"/>
                  <a:pt x="179778" y="136575"/>
                </a:cubicBezTo>
                <a:cubicBezTo>
                  <a:pt x="168666" y="131813"/>
                  <a:pt x="108340" y="78896"/>
                  <a:pt x="100403" y="73075"/>
                </a:cubicBezTo>
                <a:cubicBezTo>
                  <a:pt x="92466" y="67254"/>
                  <a:pt x="116278" y="55613"/>
                  <a:pt x="132153" y="101650"/>
                </a:cubicBezTo>
                <a:cubicBezTo>
                  <a:pt x="148028" y="147688"/>
                  <a:pt x="216820" y="356708"/>
                  <a:pt x="195653" y="349300"/>
                </a:cubicBezTo>
                <a:cubicBezTo>
                  <a:pt x="174486" y="341892"/>
                  <a:pt x="28966" y="104296"/>
                  <a:pt x="5153" y="57200"/>
                </a:cubicBezTo>
                <a:cubicBezTo>
                  <a:pt x="-18660" y="10104"/>
                  <a:pt x="47486" y="72017"/>
                  <a:pt x="52778" y="66725"/>
                </a:cubicBezTo>
                <a:cubicBezTo>
                  <a:pt x="58070" y="61433"/>
                  <a:pt x="22616" y="1637"/>
                  <a:pt x="49603" y="5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 1440">
            <a:extLst>
              <a:ext uri="{FF2B5EF4-FFF2-40B4-BE49-F238E27FC236}">
                <a16:creationId xmlns:a16="http://schemas.microsoft.com/office/drawing/2014/main" id="{297BAD75-6658-499D-A233-5DF7E79B9503}"/>
              </a:ext>
            </a:extLst>
          </p:cNvPr>
          <p:cNvSpPr/>
          <p:nvPr/>
        </p:nvSpPr>
        <p:spPr>
          <a:xfrm>
            <a:off x="7365825" y="6319289"/>
            <a:ext cx="464250" cy="440457"/>
          </a:xfrm>
          <a:custGeom>
            <a:avLst/>
            <a:gdLst>
              <a:gd name="connsiteX0" fmla="*/ 209725 w 464250"/>
              <a:gd name="connsiteY0" fmla="*/ 2136 h 440457"/>
              <a:gd name="connsiteX1" fmla="*/ 155750 w 464250"/>
              <a:gd name="connsiteY1" fmla="*/ 192636 h 440457"/>
              <a:gd name="connsiteX2" fmla="*/ 463725 w 464250"/>
              <a:gd name="connsiteY2" fmla="*/ 418061 h 440457"/>
              <a:gd name="connsiteX3" fmla="*/ 235125 w 464250"/>
              <a:gd name="connsiteY3" fmla="*/ 325986 h 440457"/>
              <a:gd name="connsiteX4" fmla="*/ 457375 w 464250"/>
              <a:gd name="connsiteY4" fmla="*/ 433936 h 440457"/>
              <a:gd name="connsiteX5" fmla="*/ 292275 w 464250"/>
              <a:gd name="connsiteY5" fmla="*/ 414886 h 440457"/>
              <a:gd name="connsiteX6" fmla="*/ 38275 w 464250"/>
              <a:gd name="connsiteY6" fmla="*/ 303761 h 440457"/>
              <a:gd name="connsiteX7" fmla="*/ 95425 w 464250"/>
              <a:gd name="connsiteY7" fmla="*/ 173586 h 440457"/>
              <a:gd name="connsiteX8" fmla="*/ 175 w 464250"/>
              <a:gd name="connsiteY8" fmla="*/ 5311 h 440457"/>
              <a:gd name="connsiteX9" fmla="*/ 124000 w 464250"/>
              <a:gd name="connsiteY9" fmla="*/ 84686 h 440457"/>
              <a:gd name="connsiteX10" fmla="*/ 209725 w 464250"/>
              <a:gd name="connsiteY10" fmla="*/ 2136 h 44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4250" h="440457">
                <a:moveTo>
                  <a:pt x="209725" y="2136"/>
                </a:moveTo>
                <a:cubicBezTo>
                  <a:pt x="215017" y="20128"/>
                  <a:pt x="113417" y="123315"/>
                  <a:pt x="155750" y="192636"/>
                </a:cubicBezTo>
                <a:cubicBezTo>
                  <a:pt x="198083" y="261957"/>
                  <a:pt x="450496" y="395836"/>
                  <a:pt x="463725" y="418061"/>
                </a:cubicBezTo>
                <a:cubicBezTo>
                  <a:pt x="476954" y="440286"/>
                  <a:pt x="236183" y="323340"/>
                  <a:pt x="235125" y="325986"/>
                </a:cubicBezTo>
                <a:cubicBezTo>
                  <a:pt x="234067" y="328632"/>
                  <a:pt x="447850" y="419119"/>
                  <a:pt x="457375" y="433936"/>
                </a:cubicBezTo>
                <a:cubicBezTo>
                  <a:pt x="466900" y="448753"/>
                  <a:pt x="362125" y="436582"/>
                  <a:pt x="292275" y="414886"/>
                </a:cubicBezTo>
                <a:cubicBezTo>
                  <a:pt x="222425" y="393190"/>
                  <a:pt x="71083" y="343978"/>
                  <a:pt x="38275" y="303761"/>
                </a:cubicBezTo>
                <a:cubicBezTo>
                  <a:pt x="5467" y="263544"/>
                  <a:pt x="101775" y="223328"/>
                  <a:pt x="95425" y="173586"/>
                </a:cubicBezTo>
                <a:cubicBezTo>
                  <a:pt x="89075" y="123844"/>
                  <a:pt x="-4588" y="20128"/>
                  <a:pt x="175" y="5311"/>
                </a:cubicBezTo>
                <a:cubicBezTo>
                  <a:pt x="4938" y="-9506"/>
                  <a:pt x="89604" y="83628"/>
                  <a:pt x="124000" y="84686"/>
                </a:cubicBezTo>
                <a:cubicBezTo>
                  <a:pt x="158396" y="85744"/>
                  <a:pt x="204433" y="-15856"/>
                  <a:pt x="209725" y="21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 1441">
            <a:extLst>
              <a:ext uri="{FF2B5EF4-FFF2-40B4-BE49-F238E27FC236}">
                <a16:creationId xmlns:a16="http://schemas.microsoft.com/office/drawing/2014/main" id="{60E65B2D-B7AF-4896-0CA9-91B9178F6849}"/>
              </a:ext>
            </a:extLst>
          </p:cNvPr>
          <p:cNvSpPr/>
          <p:nvPr/>
        </p:nvSpPr>
        <p:spPr>
          <a:xfrm>
            <a:off x="7383605" y="6305477"/>
            <a:ext cx="223698" cy="249371"/>
          </a:xfrm>
          <a:custGeom>
            <a:avLst/>
            <a:gdLst>
              <a:gd name="connsiteX0" fmla="*/ 223695 w 223698"/>
              <a:gd name="connsiteY0" fmla="*/ 73098 h 249371"/>
              <a:gd name="connsiteX1" fmla="*/ 150670 w 223698"/>
              <a:gd name="connsiteY1" fmla="*/ 161998 h 249371"/>
              <a:gd name="connsiteX2" fmla="*/ 191945 w 223698"/>
              <a:gd name="connsiteY2" fmla="*/ 247723 h 249371"/>
              <a:gd name="connsiteX3" fmla="*/ 1445 w 223698"/>
              <a:gd name="connsiteY3" fmla="*/ 82623 h 249371"/>
              <a:gd name="connsiteX4" fmla="*/ 103045 w 223698"/>
              <a:gd name="connsiteY4" fmla="*/ 130248 h 249371"/>
              <a:gd name="connsiteX5" fmla="*/ 77645 w 223698"/>
              <a:gd name="connsiteY5" fmla="*/ 88973 h 249371"/>
              <a:gd name="connsiteX6" fmla="*/ 160195 w 223698"/>
              <a:gd name="connsiteY6" fmla="*/ 73 h 249371"/>
              <a:gd name="connsiteX7" fmla="*/ 115745 w 223698"/>
              <a:gd name="connsiteY7" fmla="*/ 104848 h 249371"/>
              <a:gd name="connsiteX8" fmla="*/ 137970 w 223698"/>
              <a:gd name="connsiteY8" fmla="*/ 98498 h 249371"/>
              <a:gd name="connsiteX9" fmla="*/ 153845 w 223698"/>
              <a:gd name="connsiteY9" fmla="*/ 101673 h 249371"/>
              <a:gd name="connsiteX10" fmla="*/ 223695 w 223698"/>
              <a:gd name="connsiteY10" fmla="*/ 73098 h 24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3698" h="249371">
                <a:moveTo>
                  <a:pt x="223695" y="73098"/>
                </a:moveTo>
                <a:cubicBezTo>
                  <a:pt x="223166" y="83152"/>
                  <a:pt x="155962" y="132894"/>
                  <a:pt x="150670" y="161998"/>
                </a:cubicBezTo>
                <a:cubicBezTo>
                  <a:pt x="145378" y="191102"/>
                  <a:pt x="216816" y="260952"/>
                  <a:pt x="191945" y="247723"/>
                </a:cubicBezTo>
                <a:cubicBezTo>
                  <a:pt x="167074" y="234494"/>
                  <a:pt x="16262" y="102202"/>
                  <a:pt x="1445" y="82623"/>
                </a:cubicBezTo>
                <a:cubicBezTo>
                  <a:pt x="-13372" y="63044"/>
                  <a:pt x="90345" y="129190"/>
                  <a:pt x="103045" y="130248"/>
                </a:cubicBezTo>
                <a:cubicBezTo>
                  <a:pt x="115745" y="131306"/>
                  <a:pt x="68120" y="110669"/>
                  <a:pt x="77645" y="88973"/>
                </a:cubicBezTo>
                <a:cubicBezTo>
                  <a:pt x="87170" y="67277"/>
                  <a:pt x="153845" y="-2573"/>
                  <a:pt x="160195" y="73"/>
                </a:cubicBezTo>
                <a:cubicBezTo>
                  <a:pt x="166545" y="2719"/>
                  <a:pt x="119449" y="88444"/>
                  <a:pt x="115745" y="104848"/>
                </a:cubicBezTo>
                <a:cubicBezTo>
                  <a:pt x="112041" y="121252"/>
                  <a:pt x="131620" y="99027"/>
                  <a:pt x="137970" y="98498"/>
                </a:cubicBezTo>
                <a:cubicBezTo>
                  <a:pt x="144320" y="97969"/>
                  <a:pt x="140087" y="106435"/>
                  <a:pt x="153845" y="101673"/>
                </a:cubicBezTo>
                <a:cubicBezTo>
                  <a:pt x="167603" y="96911"/>
                  <a:pt x="224224" y="63044"/>
                  <a:pt x="223695" y="7309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 1442">
            <a:extLst>
              <a:ext uri="{FF2B5EF4-FFF2-40B4-BE49-F238E27FC236}">
                <a16:creationId xmlns:a16="http://schemas.microsoft.com/office/drawing/2014/main" id="{421B797C-88D8-F4E6-48D6-526A93265BB6}"/>
              </a:ext>
            </a:extLst>
          </p:cNvPr>
          <p:cNvSpPr/>
          <p:nvPr/>
        </p:nvSpPr>
        <p:spPr>
          <a:xfrm>
            <a:off x="7555659" y="6105113"/>
            <a:ext cx="715844" cy="470466"/>
          </a:xfrm>
          <a:custGeom>
            <a:avLst/>
            <a:gdLst>
              <a:gd name="connsiteX0" fmla="*/ 841 w 715844"/>
              <a:gd name="connsiteY0" fmla="*/ 13112 h 470466"/>
              <a:gd name="connsiteX1" fmla="*/ 248491 w 715844"/>
              <a:gd name="connsiteY1" fmla="*/ 3587 h 470466"/>
              <a:gd name="connsiteX2" fmla="*/ 159591 w 715844"/>
              <a:gd name="connsiteY2" fmla="*/ 16287 h 470466"/>
              <a:gd name="connsiteX3" fmla="*/ 289766 w 715844"/>
              <a:gd name="connsiteY3" fmla="*/ 165512 h 470466"/>
              <a:gd name="connsiteX4" fmla="*/ 219916 w 715844"/>
              <a:gd name="connsiteY4" fmla="*/ 152812 h 470466"/>
              <a:gd name="connsiteX5" fmla="*/ 445341 w 715844"/>
              <a:gd name="connsiteY5" fmla="*/ 298862 h 470466"/>
              <a:gd name="connsiteX6" fmla="*/ 708866 w 715844"/>
              <a:gd name="connsiteY6" fmla="*/ 457612 h 470466"/>
              <a:gd name="connsiteX7" fmla="*/ 610441 w 715844"/>
              <a:gd name="connsiteY7" fmla="*/ 438562 h 470466"/>
              <a:gd name="connsiteX8" fmla="*/ 302466 w 715844"/>
              <a:gd name="connsiteY8" fmla="*/ 260762 h 470466"/>
              <a:gd name="connsiteX9" fmla="*/ 337391 w 715844"/>
              <a:gd name="connsiteY9" fmla="*/ 279812 h 470466"/>
              <a:gd name="connsiteX10" fmla="*/ 172291 w 715844"/>
              <a:gd name="connsiteY10" fmla="*/ 67087 h 470466"/>
              <a:gd name="connsiteX11" fmla="*/ 841 w 715844"/>
              <a:gd name="connsiteY11" fmla="*/ 13112 h 47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844" h="470466">
                <a:moveTo>
                  <a:pt x="841" y="13112"/>
                </a:moveTo>
                <a:cubicBezTo>
                  <a:pt x="13541" y="2529"/>
                  <a:pt x="222033" y="3058"/>
                  <a:pt x="248491" y="3587"/>
                </a:cubicBezTo>
                <a:cubicBezTo>
                  <a:pt x="274949" y="4116"/>
                  <a:pt x="152712" y="-10700"/>
                  <a:pt x="159591" y="16287"/>
                </a:cubicBezTo>
                <a:cubicBezTo>
                  <a:pt x="166470" y="43274"/>
                  <a:pt x="279712" y="142758"/>
                  <a:pt x="289766" y="165512"/>
                </a:cubicBezTo>
                <a:cubicBezTo>
                  <a:pt x="299820" y="188266"/>
                  <a:pt x="193987" y="130587"/>
                  <a:pt x="219916" y="152812"/>
                </a:cubicBezTo>
                <a:cubicBezTo>
                  <a:pt x="245845" y="175037"/>
                  <a:pt x="363849" y="248062"/>
                  <a:pt x="445341" y="298862"/>
                </a:cubicBezTo>
                <a:cubicBezTo>
                  <a:pt x="526833" y="349662"/>
                  <a:pt x="681349" y="434329"/>
                  <a:pt x="708866" y="457612"/>
                </a:cubicBezTo>
                <a:cubicBezTo>
                  <a:pt x="736383" y="480895"/>
                  <a:pt x="678174" y="471370"/>
                  <a:pt x="610441" y="438562"/>
                </a:cubicBezTo>
                <a:cubicBezTo>
                  <a:pt x="542708" y="405754"/>
                  <a:pt x="347974" y="287220"/>
                  <a:pt x="302466" y="260762"/>
                </a:cubicBezTo>
                <a:cubicBezTo>
                  <a:pt x="256958" y="234304"/>
                  <a:pt x="359087" y="312091"/>
                  <a:pt x="337391" y="279812"/>
                </a:cubicBezTo>
                <a:cubicBezTo>
                  <a:pt x="315695" y="247533"/>
                  <a:pt x="222033" y="111008"/>
                  <a:pt x="172291" y="67087"/>
                </a:cubicBezTo>
                <a:cubicBezTo>
                  <a:pt x="122549" y="23166"/>
                  <a:pt x="-11859" y="23695"/>
                  <a:pt x="841" y="131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 1443">
            <a:extLst>
              <a:ext uri="{FF2B5EF4-FFF2-40B4-BE49-F238E27FC236}">
                <a16:creationId xmlns:a16="http://schemas.microsoft.com/office/drawing/2014/main" id="{CCA115E6-245F-F4D4-FB39-E297AFE311A3}"/>
              </a:ext>
            </a:extLst>
          </p:cNvPr>
          <p:cNvSpPr/>
          <p:nvPr/>
        </p:nvSpPr>
        <p:spPr>
          <a:xfrm>
            <a:off x="7752477" y="6067425"/>
            <a:ext cx="451790" cy="374714"/>
          </a:xfrm>
          <a:custGeom>
            <a:avLst/>
            <a:gdLst>
              <a:gd name="connsiteX0" fmla="*/ 226298 w 451790"/>
              <a:gd name="connsiteY0" fmla="*/ 0 h 374714"/>
              <a:gd name="connsiteX1" fmla="*/ 200898 w 451790"/>
              <a:gd name="connsiteY1" fmla="*/ 53975 h 374714"/>
              <a:gd name="connsiteX2" fmla="*/ 254873 w 451790"/>
              <a:gd name="connsiteY2" fmla="*/ 161925 h 374714"/>
              <a:gd name="connsiteX3" fmla="*/ 372348 w 451790"/>
              <a:gd name="connsiteY3" fmla="*/ 368300 h 374714"/>
              <a:gd name="connsiteX4" fmla="*/ 292973 w 451790"/>
              <a:gd name="connsiteY4" fmla="*/ 295275 h 374714"/>
              <a:gd name="connsiteX5" fmla="*/ 451723 w 451790"/>
              <a:gd name="connsiteY5" fmla="*/ 374650 h 374714"/>
              <a:gd name="connsiteX6" fmla="*/ 270748 w 451790"/>
              <a:gd name="connsiteY6" fmla="*/ 304800 h 374714"/>
              <a:gd name="connsiteX7" fmla="*/ 118348 w 451790"/>
              <a:gd name="connsiteY7" fmla="*/ 114300 h 374714"/>
              <a:gd name="connsiteX8" fmla="*/ 137398 w 451790"/>
              <a:gd name="connsiteY8" fmla="*/ 44450 h 374714"/>
              <a:gd name="connsiteX9" fmla="*/ 873 w 451790"/>
              <a:gd name="connsiteY9" fmla="*/ 53975 h 374714"/>
              <a:gd name="connsiteX10" fmla="*/ 226298 w 451790"/>
              <a:gd name="connsiteY10" fmla="*/ 0 h 37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790" h="374714">
                <a:moveTo>
                  <a:pt x="226298" y="0"/>
                </a:moveTo>
                <a:cubicBezTo>
                  <a:pt x="259635" y="0"/>
                  <a:pt x="196136" y="26988"/>
                  <a:pt x="200898" y="53975"/>
                </a:cubicBezTo>
                <a:cubicBezTo>
                  <a:pt x="205660" y="80962"/>
                  <a:pt x="226298" y="109538"/>
                  <a:pt x="254873" y="161925"/>
                </a:cubicBezTo>
                <a:cubicBezTo>
                  <a:pt x="283448" y="214312"/>
                  <a:pt x="365998" y="346075"/>
                  <a:pt x="372348" y="368300"/>
                </a:cubicBezTo>
                <a:cubicBezTo>
                  <a:pt x="378698" y="390525"/>
                  <a:pt x="279744" y="294217"/>
                  <a:pt x="292973" y="295275"/>
                </a:cubicBezTo>
                <a:cubicBezTo>
                  <a:pt x="306202" y="296333"/>
                  <a:pt x="455427" y="373063"/>
                  <a:pt x="451723" y="374650"/>
                </a:cubicBezTo>
                <a:cubicBezTo>
                  <a:pt x="448019" y="376237"/>
                  <a:pt x="326311" y="348192"/>
                  <a:pt x="270748" y="304800"/>
                </a:cubicBezTo>
                <a:cubicBezTo>
                  <a:pt x="215185" y="261408"/>
                  <a:pt x="140573" y="157692"/>
                  <a:pt x="118348" y="114300"/>
                </a:cubicBezTo>
                <a:cubicBezTo>
                  <a:pt x="96123" y="70908"/>
                  <a:pt x="156977" y="54504"/>
                  <a:pt x="137398" y="44450"/>
                </a:cubicBezTo>
                <a:cubicBezTo>
                  <a:pt x="117819" y="34396"/>
                  <a:pt x="-11827" y="58208"/>
                  <a:pt x="873" y="53975"/>
                </a:cubicBezTo>
                <a:cubicBezTo>
                  <a:pt x="13573" y="49742"/>
                  <a:pt x="192961" y="0"/>
                  <a:pt x="226298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 1444">
            <a:extLst>
              <a:ext uri="{FF2B5EF4-FFF2-40B4-BE49-F238E27FC236}">
                <a16:creationId xmlns:a16="http://schemas.microsoft.com/office/drawing/2014/main" id="{0347ED58-9CF9-04C4-1A0E-4B90422CCC39}"/>
              </a:ext>
            </a:extLst>
          </p:cNvPr>
          <p:cNvSpPr/>
          <p:nvPr/>
        </p:nvSpPr>
        <p:spPr>
          <a:xfrm>
            <a:off x="8031862" y="6063288"/>
            <a:ext cx="207785" cy="151726"/>
          </a:xfrm>
          <a:custGeom>
            <a:avLst/>
            <a:gdLst>
              <a:gd name="connsiteX0" fmla="*/ 48513 w 207785"/>
              <a:gd name="connsiteY0" fmla="*/ 962 h 151726"/>
              <a:gd name="connsiteX1" fmla="*/ 48513 w 207785"/>
              <a:gd name="connsiteY1" fmla="*/ 54937 h 151726"/>
              <a:gd name="connsiteX2" fmla="*/ 207263 w 207785"/>
              <a:gd name="connsiteY2" fmla="*/ 147012 h 151726"/>
              <a:gd name="connsiteX3" fmla="*/ 96138 w 207785"/>
              <a:gd name="connsiteY3" fmla="*/ 134312 h 151726"/>
              <a:gd name="connsiteX4" fmla="*/ 888 w 207785"/>
              <a:gd name="connsiteY4" fmla="*/ 99387 h 151726"/>
              <a:gd name="connsiteX5" fmla="*/ 48513 w 207785"/>
              <a:gd name="connsiteY5" fmla="*/ 962 h 1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785" h="151726">
                <a:moveTo>
                  <a:pt x="48513" y="962"/>
                </a:moveTo>
                <a:cubicBezTo>
                  <a:pt x="56451" y="-6446"/>
                  <a:pt x="22055" y="30595"/>
                  <a:pt x="48513" y="54937"/>
                </a:cubicBezTo>
                <a:cubicBezTo>
                  <a:pt x="74971" y="79279"/>
                  <a:pt x="199326" y="133783"/>
                  <a:pt x="207263" y="147012"/>
                </a:cubicBezTo>
                <a:cubicBezTo>
                  <a:pt x="215200" y="160241"/>
                  <a:pt x="130534" y="142249"/>
                  <a:pt x="96138" y="134312"/>
                </a:cubicBezTo>
                <a:cubicBezTo>
                  <a:pt x="61742" y="126375"/>
                  <a:pt x="8825" y="119495"/>
                  <a:pt x="888" y="99387"/>
                </a:cubicBezTo>
                <a:cubicBezTo>
                  <a:pt x="-7049" y="79279"/>
                  <a:pt x="40575" y="8370"/>
                  <a:pt x="48513" y="9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 1445">
            <a:extLst>
              <a:ext uri="{FF2B5EF4-FFF2-40B4-BE49-F238E27FC236}">
                <a16:creationId xmlns:a16="http://schemas.microsoft.com/office/drawing/2014/main" id="{A15E6AB5-B33D-CC50-BB5C-816B3B99DED9}"/>
              </a:ext>
            </a:extLst>
          </p:cNvPr>
          <p:cNvSpPr/>
          <p:nvPr/>
        </p:nvSpPr>
        <p:spPr>
          <a:xfrm>
            <a:off x="7417867" y="6359525"/>
            <a:ext cx="1371680" cy="471293"/>
          </a:xfrm>
          <a:custGeom>
            <a:avLst/>
            <a:gdLst>
              <a:gd name="connsiteX0" fmla="*/ 741883 w 1371680"/>
              <a:gd name="connsiteY0" fmla="*/ 53975 h 471293"/>
              <a:gd name="connsiteX1" fmla="*/ 1284808 w 1371680"/>
              <a:gd name="connsiteY1" fmla="*/ 225425 h 471293"/>
              <a:gd name="connsiteX2" fmla="*/ 1351483 w 1371680"/>
              <a:gd name="connsiteY2" fmla="*/ 323850 h 471293"/>
              <a:gd name="connsiteX3" fmla="*/ 1367358 w 1371680"/>
              <a:gd name="connsiteY3" fmla="*/ 307975 h 471293"/>
              <a:gd name="connsiteX4" fmla="*/ 1316558 w 1371680"/>
              <a:gd name="connsiteY4" fmla="*/ 352425 h 471293"/>
              <a:gd name="connsiteX5" fmla="*/ 859358 w 1371680"/>
              <a:gd name="connsiteY5" fmla="*/ 438150 h 471293"/>
              <a:gd name="connsiteX6" fmla="*/ 656158 w 1371680"/>
              <a:gd name="connsiteY6" fmla="*/ 466725 h 471293"/>
              <a:gd name="connsiteX7" fmla="*/ 1138758 w 1371680"/>
              <a:gd name="connsiteY7" fmla="*/ 349250 h 471293"/>
              <a:gd name="connsiteX8" fmla="*/ 862533 w 1371680"/>
              <a:gd name="connsiteY8" fmla="*/ 225425 h 471293"/>
              <a:gd name="connsiteX9" fmla="*/ 735533 w 1371680"/>
              <a:gd name="connsiteY9" fmla="*/ 200025 h 471293"/>
              <a:gd name="connsiteX10" fmla="*/ 751408 w 1371680"/>
              <a:gd name="connsiteY10" fmla="*/ 260350 h 471293"/>
              <a:gd name="connsiteX11" fmla="*/ 338658 w 1371680"/>
              <a:gd name="connsiteY11" fmla="*/ 377825 h 471293"/>
              <a:gd name="connsiteX12" fmla="*/ 2108 w 1371680"/>
              <a:gd name="connsiteY12" fmla="*/ 469900 h 471293"/>
              <a:gd name="connsiteX13" fmla="*/ 500583 w 1371680"/>
              <a:gd name="connsiteY13" fmla="*/ 400050 h 471293"/>
              <a:gd name="connsiteX14" fmla="*/ 567258 w 1371680"/>
              <a:gd name="connsiteY14" fmla="*/ 377825 h 471293"/>
              <a:gd name="connsiteX15" fmla="*/ 992708 w 1371680"/>
              <a:gd name="connsiteY15" fmla="*/ 266700 h 471293"/>
              <a:gd name="connsiteX16" fmla="*/ 748233 w 1371680"/>
              <a:gd name="connsiteY16" fmla="*/ 174625 h 471293"/>
              <a:gd name="connsiteX17" fmla="*/ 487883 w 1371680"/>
              <a:gd name="connsiteY17" fmla="*/ 0 h 471293"/>
              <a:gd name="connsiteX18" fmla="*/ 773633 w 1371680"/>
              <a:gd name="connsiteY18" fmla="*/ 174625 h 471293"/>
              <a:gd name="connsiteX19" fmla="*/ 741883 w 1371680"/>
              <a:gd name="connsiteY19" fmla="*/ 53975 h 47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71680" h="471293">
                <a:moveTo>
                  <a:pt x="741883" y="53975"/>
                </a:moveTo>
                <a:cubicBezTo>
                  <a:pt x="827079" y="62442"/>
                  <a:pt x="1183208" y="180446"/>
                  <a:pt x="1284808" y="225425"/>
                </a:cubicBezTo>
                <a:cubicBezTo>
                  <a:pt x="1386408" y="270404"/>
                  <a:pt x="1337725" y="310092"/>
                  <a:pt x="1351483" y="323850"/>
                </a:cubicBezTo>
                <a:cubicBezTo>
                  <a:pt x="1365241" y="337608"/>
                  <a:pt x="1373179" y="303213"/>
                  <a:pt x="1367358" y="307975"/>
                </a:cubicBezTo>
                <a:cubicBezTo>
                  <a:pt x="1361537" y="312737"/>
                  <a:pt x="1401225" y="330729"/>
                  <a:pt x="1316558" y="352425"/>
                </a:cubicBezTo>
                <a:cubicBezTo>
                  <a:pt x="1231891" y="374121"/>
                  <a:pt x="969424" y="419100"/>
                  <a:pt x="859358" y="438150"/>
                </a:cubicBezTo>
                <a:cubicBezTo>
                  <a:pt x="749292" y="457200"/>
                  <a:pt x="609591" y="481542"/>
                  <a:pt x="656158" y="466725"/>
                </a:cubicBezTo>
                <a:cubicBezTo>
                  <a:pt x="702725" y="451908"/>
                  <a:pt x="1104362" y="389467"/>
                  <a:pt x="1138758" y="349250"/>
                </a:cubicBezTo>
                <a:cubicBezTo>
                  <a:pt x="1173154" y="309033"/>
                  <a:pt x="929737" y="250296"/>
                  <a:pt x="862533" y="225425"/>
                </a:cubicBezTo>
                <a:cubicBezTo>
                  <a:pt x="795329" y="200554"/>
                  <a:pt x="754054" y="194204"/>
                  <a:pt x="735533" y="200025"/>
                </a:cubicBezTo>
                <a:cubicBezTo>
                  <a:pt x="717012" y="205846"/>
                  <a:pt x="817554" y="230717"/>
                  <a:pt x="751408" y="260350"/>
                </a:cubicBezTo>
                <a:cubicBezTo>
                  <a:pt x="685262" y="289983"/>
                  <a:pt x="338658" y="377825"/>
                  <a:pt x="338658" y="377825"/>
                </a:cubicBezTo>
                <a:cubicBezTo>
                  <a:pt x="213775" y="412750"/>
                  <a:pt x="-24879" y="466196"/>
                  <a:pt x="2108" y="469900"/>
                </a:cubicBezTo>
                <a:lnTo>
                  <a:pt x="500583" y="400050"/>
                </a:lnTo>
                <a:cubicBezTo>
                  <a:pt x="594775" y="384704"/>
                  <a:pt x="567258" y="377825"/>
                  <a:pt x="567258" y="377825"/>
                </a:cubicBezTo>
                <a:cubicBezTo>
                  <a:pt x="649279" y="355600"/>
                  <a:pt x="962546" y="300567"/>
                  <a:pt x="992708" y="266700"/>
                </a:cubicBezTo>
                <a:cubicBezTo>
                  <a:pt x="1022871" y="232833"/>
                  <a:pt x="832371" y="219075"/>
                  <a:pt x="748233" y="174625"/>
                </a:cubicBezTo>
                <a:cubicBezTo>
                  <a:pt x="664095" y="130175"/>
                  <a:pt x="483650" y="0"/>
                  <a:pt x="487883" y="0"/>
                </a:cubicBezTo>
                <a:cubicBezTo>
                  <a:pt x="492116" y="0"/>
                  <a:pt x="732887" y="160338"/>
                  <a:pt x="773633" y="174625"/>
                </a:cubicBezTo>
                <a:cubicBezTo>
                  <a:pt x="814379" y="188912"/>
                  <a:pt x="656687" y="45508"/>
                  <a:pt x="741883" y="5397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 1446">
            <a:extLst>
              <a:ext uri="{FF2B5EF4-FFF2-40B4-BE49-F238E27FC236}">
                <a16:creationId xmlns:a16="http://schemas.microsoft.com/office/drawing/2014/main" id="{9AAF0574-1E4D-7CAE-16DB-49C829FE80A3}"/>
              </a:ext>
            </a:extLst>
          </p:cNvPr>
          <p:cNvSpPr/>
          <p:nvPr/>
        </p:nvSpPr>
        <p:spPr>
          <a:xfrm>
            <a:off x="7583966" y="6553052"/>
            <a:ext cx="1049767" cy="275209"/>
          </a:xfrm>
          <a:custGeom>
            <a:avLst/>
            <a:gdLst>
              <a:gd name="connsiteX0" fmla="*/ 10634 w 1049767"/>
              <a:gd name="connsiteY0" fmla="*/ 241448 h 275209"/>
              <a:gd name="connsiteX1" fmla="*/ 813909 w 1049767"/>
              <a:gd name="connsiteY1" fmla="*/ 54123 h 275209"/>
              <a:gd name="connsiteX2" fmla="*/ 744059 w 1049767"/>
              <a:gd name="connsiteY2" fmla="*/ 50948 h 275209"/>
              <a:gd name="connsiteX3" fmla="*/ 886934 w 1049767"/>
              <a:gd name="connsiteY3" fmla="*/ 3323 h 275209"/>
              <a:gd name="connsiteX4" fmla="*/ 1048859 w 1049767"/>
              <a:gd name="connsiteY4" fmla="*/ 155723 h 275209"/>
              <a:gd name="connsiteX5" fmla="*/ 810734 w 1049767"/>
              <a:gd name="connsiteY5" fmla="*/ 212873 h 275209"/>
              <a:gd name="connsiteX6" fmla="*/ 299559 w 1049767"/>
              <a:gd name="connsiteY6" fmla="*/ 273198 h 275209"/>
              <a:gd name="connsiteX7" fmla="*/ 223359 w 1049767"/>
              <a:gd name="connsiteY7" fmla="*/ 257323 h 275209"/>
              <a:gd name="connsiteX8" fmla="*/ 347184 w 1049767"/>
              <a:gd name="connsiteY8" fmla="*/ 222398 h 275209"/>
              <a:gd name="connsiteX9" fmla="*/ 10634 w 1049767"/>
              <a:gd name="connsiteY9" fmla="*/ 241448 h 27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9767" h="275209">
                <a:moveTo>
                  <a:pt x="10634" y="241448"/>
                </a:moveTo>
                <a:cubicBezTo>
                  <a:pt x="88421" y="213402"/>
                  <a:pt x="691672" y="85873"/>
                  <a:pt x="813909" y="54123"/>
                </a:cubicBezTo>
                <a:cubicBezTo>
                  <a:pt x="936146" y="22373"/>
                  <a:pt x="731888" y="59415"/>
                  <a:pt x="744059" y="50948"/>
                </a:cubicBezTo>
                <a:cubicBezTo>
                  <a:pt x="756230" y="42481"/>
                  <a:pt x="836134" y="-14139"/>
                  <a:pt x="886934" y="3323"/>
                </a:cubicBezTo>
                <a:cubicBezTo>
                  <a:pt x="937734" y="20785"/>
                  <a:pt x="1061559" y="120798"/>
                  <a:pt x="1048859" y="155723"/>
                </a:cubicBezTo>
                <a:cubicBezTo>
                  <a:pt x="1036159" y="190648"/>
                  <a:pt x="935617" y="193294"/>
                  <a:pt x="810734" y="212873"/>
                </a:cubicBezTo>
                <a:cubicBezTo>
                  <a:pt x="685851" y="232452"/>
                  <a:pt x="397455" y="265790"/>
                  <a:pt x="299559" y="273198"/>
                </a:cubicBezTo>
                <a:cubicBezTo>
                  <a:pt x="201663" y="280606"/>
                  <a:pt x="215422" y="265790"/>
                  <a:pt x="223359" y="257323"/>
                </a:cubicBezTo>
                <a:cubicBezTo>
                  <a:pt x="231297" y="248856"/>
                  <a:pt x="388459" y="219223"/>
                  <a:pt x="347184" y="222398"/>
                </a:cubicBezTo>
                <a:cubicBezTo>
                  <a:pt x="305909" y="225573"/>
                  <a:pt x="-67153" y="269494"/>
                  <a:pt x="10634" y="2414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 1447">
            <a:extLst>
              <a:ext uri="{FF2B5EF4-FFF2-40B4-BE49-F238E27FC236}">
                <a16:creationId xmlns:a16="http://schemas.microsoft.com/office/drawing/2014/main" id="{764C9C55-6251-2FAA-14ED-ED3389AFC20D}"/>
              </a:ext>
            </a:extLst>
          </p:cNvPr>
          <p:cNvSpPr/>
          <p:nvPr/>
        </p:nvSpPr>
        <p:spPr>
          <a:xfrm>
            <a:off x="8184991" y="6050979"/>
            <a:ext cx="695745" cy="728037"/>
          </a:xfrm>
          <a:custGeom>
            <a:avLst/>
            <a:gdLst>
              <a:gd name="connsiteX0" fmla="*/ 159 w 695745"/>
              <a:gd name="connsiteY0" fmla="*/ 571 h 728037"/>
              <a:gd name="connsiteX1" fmla="*/ 511334 w 695745"/>
              <a:gd name="connsiteY1" fmla="*/ 289496 h 728037"/>
              <a:gd name="connsiteX2" fmla="*/ 447834 w 695745"/>
              <a:gd name="connsiteY2" fmla="*/ 273621 h 728037"/>
              <a:gd name="connsiteX3" fmla="*/ 574834 w 695745"/>
              <a:gd name="connsiteY3" fmla="*/ 397446 h 728037"/>
              <a:gd name="connsiteX4" fmla="*/ 682784 w 695745"/>
              <a:gd name="connsiteY4" fmla="*/ 699071 h 728037"/>
              <a:gd name="connsiteX5" fmla="*/ 670084 w 695745"/>
              <a:gd name="connsiteY5" fmla="*/ 714946 h 728037"/>
              <a:gd name="connsiteX6" fmla="*/ 470059 w 695745"/>
              <a:gd name="connsiteY6" fmla="*/ 689546 h 728037"/>
              <a:gd name="connsiteX7" fmla="*/ 552609 w 695745"/>
              <a:gd name="connsiteY7" fmla="*/ 559371 h 728037"/>
              <a:gd name="connsiteX8" fmla="*/ 457359 w 695745"/>
              <a:gd name="connsiteY8" fmla="*/ 375221 h 728037"/>
              <a:gd name="connsiteX9" fmla="*/ 159 w 695745"/>
              <a:gd name="connsiteY9" fmla="*/ 571 h 72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5745" h="728037">
                <a:moveTo>
                  <a:pt x="159" y="571"/>
                </a:moveTo>
                <a:cubicBezTo>
                  <a:pt x="9155" y="-13716"/>
                  <a:pt x="436722" y="243988"/>
                  <a:pt x="511334" y="289496"/>
                </a:cubicBezTo>
                <a:cubicBezTo>
                  <a:pt x="585946" y="335004"/>
                  <a:pt x="437251" y="255629"/>
                  <a:pt x="447834" y="273621"/>
                </a:cubicBezTo>
                <a:cubicBezTo>
                  <a:pt x="458417" y="291613"/>
                  <a:pt x="535676" y="326538"/>
                  <a:pt x="574834" y="397446"/>
                </a:cubicBezTo>
                <a:cubicBezTo>
                  <a:pt x="613992" y="468354"/>
                  <a:pt x="666909" y="646154"/>
                  <a:pt x="682784" y="699071"/>
                </a:cubicBezTo>
                <a:cubicBezTo>
                  <a:pt x="698659" y="751988"/>
                  <a:pt x="705538" y="716533"/>
                  <a:pt x="670084" y="714946"/>
                </a:cubicBezTo>
                <a:cubicBezTo>
                  <a:pt x="634630" y="713359"/>
                  <a:pt x="489638" y="715475"/>
                  <a:pt x="470059" y="689546"/>
                </a:cubicBezTo>
                <a:cubicBezTo>
                  <a:pt x="450480" y="663617"/>
                  <a:pt x="554726" y="611758"/>
                  <a:pt x="552609" y="559371"/>
                </a:cubicBezTo>
                <a:cubicBezTo>
                  <a:pt x="550492" y="506984"/>
                  <a:pt x="548376" y="467296"/>
                  <a:pt x="457359" y="375221"/>
                </a:cubicBezTo>
                <a:cubicBezTo>
                  <a:pt x="366342" y="283146"/>
                  <a:pt x="-8837" y="14858"/>
                  <a:pt x="159" y="5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 1448">
            <a:extLst>
              <a:ext uri="{FF2B5EF4-FFF2-40B4-BE49-F238E27FC236}">
                <a16:creationId xmlns:a16="http://schemas.microsoft.com/office/drawing/2014/main" id="{252EB48C-30AE-3779-78E5-7D21DDFE8338}"/>
              </a:ext>
            </a:extLst>
          </p:cNvPr>
          <p:cNvSpPr/>
          <p:nvPr/>
        </p:nvSpPr>
        <p:spPr>
          <a:xfrm>
            <a:off x="8170380" y="6007085"/>
            <a:ext cx="705716" cy="764375"/>
          </a:xfrm>
          <a:custGeom>
            <a:avLst/>
            <a:gdLst>
              <a:gd name="connsiteX0" fmla="*/ 2070 w 705716"/>
              <a:gd name="connsiteY0" fmla="*/ 15 h 764375"/>
              <a:gd name="connsiteX1" fmla="*/ 576745 w 705716"/>
              <a:gd name="connsiteY1" fmla="*/ 279415 h 764375"/>
              <a:gd name="connsiteX2" fmla="*/ 694220 w 705716"/>
              <a:gd name="connsiteY2" fmla="*/ 384190 h 764375"/>
              <a:gd name="connsiteX3" fmla="*/ 700570 w 705716"/>
              <a:gd name="connsiteY3" fmla="*/ 758840 h 764375"/>
              <a:gd name="connsiteX4" fmla="*/ 687870 w 705716"/>
              <a:gd name="connsiteY4" fmla="*/ 590565 h 764375"/>
              <a:gd name="connsiteX5" fmla="*/ 541820 w 705716"/>
              <a:gd name="connsiteY5" fmla="*/ 349265 h 764375"/>
              <a:gd name="connsiteX6" fmla="*/ 62395 w 705716"/>
              <a:gd name="connsiteY6" fmla="*/ 120665 h 764375"/>
              <a:gd name="connsiteX7" fmla="*/ 373545 w 705716"/>
              <a:gd name="connsiteY7" fmla="*/ 292115 h 764375"/>
              <a:gd name="connsiteX8" fmla="*/ 2070 w 705716"/>
              <a:gd name="connsiteY8" fmla="*/ 15 h 76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5716" h="764375">
                <a:moveTo>
                  <a:pt x="2070" y="15"/>
                </a:moveTo>
                <a:cubicBezTo>
                  <a:pt x="35937" y="-2102"/>
                  <a:pt x="461387" y="215386"/>
                  <a:pt x="576745" y="279415"/>
                </a:cubicBezTo>
                <a:cubicBezTo>
                  <a:pt x="692103" y="343444"/>
                  <a:pt x="673583" y="304286"/>
                  <a:pt x="694220" y="384190"/>
                </a:cubicBezTo>
                <a:cubicBezTo>
                  <a:pt x="714858" y="464094"/>
                  <a:pt x="701628" y="724444"/>
                  <a:pt x="700570" y="758840"/>
                </a:cubicBezTo>
                <a:cubicBezTo>
                  <a:pt x="699512" y="793236"/>
                  <a:pt x="714328" y="658827"/>
                  <a:pt x="687870" y="590565"/>
                </a:cubicBezTo>
                <a:cubicBezTo>
                  <a:pt x="661412" y="522303"/>
                  <a:pt x="646066" y="427582"/>
                  <a:pt x="541820" y="349265"/>
                </a:cubicBezTo>
                <a:cubicBezTo>
                  <a:pt x="437574" y="270948"/>
                  <a:pt x="90441" y="130190"/>
                  <a:pt x="62395" y="120665"/>
                </a:cubicBezTo>
                <a:cubicBezTo>
                  <a:pt x="34349" y="111140"/>
                  <a:pt x="386245" y="307461"/>
                  <a:pt x="373545" y="292115"/>
                </a:cubicBezTo>
                <a:cubicBezTo>
                  <a:pt x="360845" y="276769"/>
                  <a:pt x="-31797" y="2132"/>
                  <a:pt x="2070" y="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 1449">
            <a:extLst>
              <a:ext uri="{FF2B5EF4-FFF2-40B4-BE49-F238E27FC236}">
                <a16:creationId xmlns:a16="http://schemas.microsoft.com/office/drawing/2014/main" id="{651C0084-9F03-D302-E443-648A35DBCD4D}"/>
              </a:ext>
            </a:extLst>
          </p:cNvPr>
          <p:cNvSpPr/>
          <p:nvPr/>
        </p:nvSpPr>
        <p:spPr>
          <a:xfrm>
            <a:off x="7725833" y="4807074"/>
            <a:ext cx="762816" cy="703481"/>
          </a:xfrm>
          <a:custGeom>
            <a:avLst/>
            <a:gdLst>
              <a:gd name="connsiteX0" fmla="*/ 97367 w 762816"/>
              <a:gd name="connsiteY0" fmla="*/ 6226 h 703481"/>
              <a:gd name="connsiteX1" fmla="*/ 129117 w 762816"/>
              <a:gd name="connsiteY1" fmla="*/ 206251 h 703481"/>
              <a:gd name="connsiteX2" fmla="*/ 113242 w 762816"/>
              <a:gd name="connsiteY2" fmla="*/ 180851 h 703481"/>
              <a:gd name="connsiteX3" fmla="*/ 218017 w 762816"/>
              <a:gd name="connsiteY3" fmla="*/ 260226 h 703481"/>
              <a:gd name="connsiteX4" fmla="*/ 227542 w 762816"/>
              <a:gd name="connsiteY4" fmla="*/ 368176 h 703481"/>
              <a:gd name="connsiteX5" fmla="*/ 300567 w 762816"/>
              <a:gd name="connsiteY5" fmla="*/ 409451 h 703481"/>
              <a:gd name="connsiteX6" fmla="*/ 751417 w 762816"/>
              <a:gd name="connsiteY6" fmla="*/ 552326 h 703481"/>
              <a:gd name="connsiteX7" fmla="*/ 602192 w 762816"/>
              <a:gd name="connsiteY7" fmla="*/ 561851 h 703481"/>
              <a:gd name="connsiteX8" fmla="*/ 322792 w 762816"/>
              <a:gd name="connsiteY8" fmla="*/ 530101 h 703481"/>
              <a:gd name="connsiteX9" fmla="*/ 357717 w 762816"/>
              <a:gd name="connsiteY9" fmla="*/ 701551 h 703481"/>
              <a:gd name="connsiteX10" fmla="*/ 230717 w 762816"/>
              <a:gd name="connsiteY10" fmla="*/ 587251 h 703481"/>
              <a:gd name="connsiteX11" fmla="*/ 8467 w 762816"/>
              <a:gd name="connsiteY11" fmla="*/ 101476 h 703481"/>
              <a:gd name="connsiteX12" fmla="*/ 43392 w 762816"/>
              <a:gd name="connsiteY12" fmla="*/ 85601 h 703481"/>
              <a:gd name="connsiteX13" fmla="*/ 14817 w 762816"/>
              <a:gd name="connsiteY13" fmla="*/ 50676 h 703481"/>
              <a:gd name="connsiteX14" fmla="*/ 97367 w 762816"/>
              <a:gd name="connsiteY14" fmla="*/ 6226 h 70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62816" h="703481">
                <a:moveTo>
                  <a:pt x="97367" y="6226"/>
                </a:moveTo>
                <a:cubicBezTo>
                  <a:pt x="116417" y="32155"/>
                  <a:pt x="126471" y="177147"/>
                  <a:pt x="129117" y="206251"/>
                </a:cubicBezTo>
                <a:cubicBezTo>
                  <a:pt x="131763" y="235355"/>
                  <a:pt x="98425" y="171855"/>
                  <a:pt x="113242" y="180851"/>
                </a:cubicBezTo>
                <a:cubicBezTo>
                  <a:pt x="128059" y="189847"/>
                  <a:pt x="198967" y="229005"/>
                  <a:pt x="218017" y="260226"/>
                </a:cubicBezTo>
                <a:cubicBezTo>
                  <a:pt x="237067" y="291447"/>
                  <a:pt x="213784" y="343305"/>
                  <a:pt x="227542" y="368176"/>
                </a:cubicBezTo>
                <a:cubicBezTo>
                  <a:pt x="241300" y="393047"/>
                  <a:pt x="213255" y="378759"/>
                  <a:pt x="300567" y="409451"/>
                </a:cubicBezTo>
                <a:cubicBezTo>
                  <a:pt x="387879" y="440143"/>
                  <a:pt x="701146" y="526926"/>
                  <a:pt x="751417" y="552326"/>
                </a:cubicBezTo>
                <a:cubicBezTo>
                  <a:pt x="801688" y="577726"/>
                  <a:pt x="673629" y="565555"/>
                  <a:pt x="602192" y="561851"/>
                </a:cubicBezTo>
                <a:cubicBezTo>
                  <a:pt x="530755" y="558147"/>
                  <a:pt x="363538" y="506818"/>
                  <a:pt x="322792" y="530101"/>
                </a:cubicBezTo>
                <a:cubicBezTo>
                  <a:pt x="282046" y="553384"/>
                  <a:pt x="373063" y="692026"/>
                  <a:pt x="357717" y="701551"/>
                </a:cubicBezTo>
                <a:cubicBezTo>
                  <a:pt x="342371" y="711076"/>
                  <a:pt x="288925" y="687263"/>
                  <a:pt x="230717" y="587251"/>
                </a:cubicBezTo>
                <a:cubicBezTo>
                  <a:pt x="172509" y="487239"/>
                  <a:pt x="39688" y="185084"/>
                  <a:pt x="8467" y="101476"/>
                </a:cubicBezTo>
                <a:cubicBezTo>
                  <a:pt x="-22754" y="17868"/>
                  <a:pt x="42334" y="94068"/>
                  <a:pt x="43392" y="85601"/>
                </a:cubicBezTo>
                <a:cubicBezTo>
                  <a:pt x="44450" y="77134"/>
                  <a:pt x="0" y="58084"/>
                  <a:pt x="14817" y="50676"/>
                </a:cubicBezTo>
                <a:cubicBezTo>
                  <a:pt x="29634" y="43268"/>
                  <a:pt x="78317" y="-19703"/>
                  <a:pt x="97367" y="62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 1450">
            <a:extLst>
              <a:ext uri="{FF2B5EF4-FFF2-40B4-BE49-F238E27FC236}">
                <a16:creationId xmlns:a16="http://schemas.microsoft.com/office/drawing/2014/main" id="{05217E3B-9ED5-80AD-FC31-802E5B907A1A}"/>
              </a:ext>
            </a:extLst>
          </p:cNvPr>
          <p:cNvSpPr/>
          <p:nvPr/>
        </p:nvSpPr>
        <p:spPr>
          <a:xfrm>
            <a:off x="8052062" y="5489321"/>
            <a:ext cx="278690" cy="485354"/>
          </a:xfrm>
          <a:custGeom>
            <a:avLst/>
            <a:gdLst>
              <a:gd name="connsiteX0" fmla="*/ 2913 w 278690"/>
              <a:gd name="connsiteY0" fmla="*/ 254 h 485354"/>
              <a:gd name="connsiteX1" fmla="*/ 266438 w 278690"/>
              <a:gd name="connsiteY1" fmla="*/ 241554 h 485354"/>
              <a:gd name="connsiteX2" fmla="*/ 231513 w 278690"/>
              <a:gd name="connsiteY2" fmla="*/ 216154 h 485354"/>
              <a:gd name="connsiteX3" fmla="*/ 199763 w 278690"/>
              <a:gd name="connsiteY3" fmla="*/ 479679 h 485354"/>
              <a:gd name="connsiteX4" fmla="*/ 164838 w 278690"/>
              <a:gd name="connsiteY4" fmla="*/ 378079 h 485354"/>
              <a:gd name="connsiteX5" fmla="*/ 72763 w 278690"/>
              <a:gd name="connsiteY5" fmla="*/ 159004 h 485354"/>
              <a:gd name="connsiteX6" fmla="*/ 120388 w 278690"/>
              <a:gd name="connsiteY6" fmla="*/ 193929 h 485354"/>
              <a:gd name="connsiteX7" fmla="*/ 2913 w 278690"/>
              <a:gd name="connsiteY7" fmla="*/ 254 h 48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690" h="485354">
                <a:moveTo>
                  <a:pt x="2913" y="254"/>
                </a:moveTo>
                <a:cubicBezTo>
                  <a:pt x="27255" y="8191"/>
                  <a:pt x="228338" y="205571"/>
                  <a:pt x="266438" y="241554"/>
                </a:cubicBezTo>
                <a:cubicBezTo>
                  <a:pt x="304538" y="277537"/>
                  <a:pt x="242626" y="176467"/>
                  <a:pt x="231513" y="216154"/>
                </a:cubicBezTo>
                <a:cubicBezTo>
                  <a:pt x="220401" y="255842"/>
                  <a:pt x="210875" y="452692"/>
                  <a:pt x="199763" y="479679"/>
                </a:cubicBezTo>
                <a:cubicBezTo>
                  <a:pt x="188651" y="506666"/>
                  <a:pt x="186005" y="431525"/>
                  <a:pt x="164838" y="378079"/>
                </a:cubicBezTo>
                <a:cubicBezTo>
                  <a:pt x="143671" y="324633"/>
                  <a:pt x="80171" y="189696"/>
                  <a:pt x="72763" y="159004"/>
                </a:cubicBezTo>
                <a:cubicBezTo>
                  <a:pt x="65355" y="128312"/>
                  <a:pt x="126209" y="215625"/>
                  <a:pt x="120388" y="193929"/>
                </a:cubicBezTo>
                <a:cubicBezTo>
                  <a:pt x="114567" y="172233"/>
                  <a:pt x="-21429" y="-7683"/>
                  <a:pt x="2913" y="25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 1451">
            <a:extLst>
              <a:ext uri="{FF2B5EF4-FFF2-40B4-BE49-F238E27FC236}">
                <a16:creationId xmlns:a16="http://schemas.microsoft.com/office/drawing/2014/main" id="{2EF3CDF5-2004-1E82-885C-C6D7746FD934}"/>
              </a:ext>
            </a:extLst>
          </p:cNvPr>
          <p:cNvSpPr/>
          <p:nvPr/>
        </p:nvSpPr>
        <p:spPr>
          <a:xfrm>
            <a:off x="8235448" y="5399137"/>
            <a:ext cx="188153" cy="233851"/>
          </a:xfrm>
          <a:custGeom>
            <a:avLst/>
            <a:gdLst>
              <a:gd name="connsiteX0" fmla="*/ 187827 w 188153"/>
              <a:gd name="connsiteY0" fmla="*/ 1538 h 233851"/>
              <a:gd name="connsiteX1" fmla="*/ 64002 w 188153"/>
              <a:gd name="connsiteY1" fmla="*/ 109488 h 233851"/>
              <a:gd name="connsiteX2" fmla="*/ 502 w 188153"/>
              <a:gd name="connsiteY2" fmla="*/ 233313 h 233851"/>
              <a:gd name="connsiteX3" fmla="*/ 95752 w 188153"/>
              <a:gd name="connsiteY3" fmla="*/ 58688 h 233851"/>
              <a:gd name="connsiteX4" fmla="*/ 187827 w 188153"/>
              <a:gd name="connsiteY4" fmla="*/ 1538 h 23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53" h="233851">
                <a:moveTo>
                  <a:pt x="187827" y="1538"/>
                </a:moveTo>
                <a:cubicBezTo>
                  <a:pt x="182535" y="10005"/>
                  <a:pt x="95223" y="70859"/>
                  <a:pt x="64002" y="109488"/>
                </a:cubicBezTo>
                <a:cubicBezTo>
                  <a:pt x="32781" y="148117"/>
                  <a:pt x="-4790" y="241780"/>
                  <a:pt x="502" y="233313"/>
                </a:cubicBezTo>
                <a:cubicBezTo>
                  <a:pt x="5794" y="224846"/>
                  <a:pt x="58710" y="96788"/>
                  <a:pt x="95752" y="58688"/>
                </a:cubicBezTo>
                <a:cubicBezTo>
                  <a:pt x="132794" y="20588"/>
                  <a:pt x="193119" y="-6929"/>
                  <a:pt x="187827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3" name="フリーフォーム 1452">
            <a:extLst>
              <a:ext uri="{FF2B5EF4-FFF2-40B4-BE49-F238E27FC236}">
                <a16:creationId xmlns:a16="http://schemas.microsoft.com/office/drawing/2014/main" id="{58C31276-9760-3E3A-9F6C-D90C6B8844C2}"/>
              </a:ext>
            </a:extLst>
          </p:cNvPr>
          <p:cNvSpPr/>
          <p:nvPr/>
        </p:nvSpPr>
        <p:spPr>
          <a:xfrm>
            <a:off x="8316962" y="5533621"/>
            <a:ext cx="227854" cy="470906"/>
          </a:xfrm>
          <a:custGeom>
            <a:avLst/>
            <a:gdLst>
              <a:gd name="connsiteX0" fmla="*/ 226963 w 227854"/>
              <a:gd name="connsiteY0" fmla="*/ 404 h 470906"/>
              <a:gd name="connsiteX1" fmla="*/ 90438 w 227854"/>
              <a:gd name="connsiteY1" fmla="*/ 114704 h 470906"/>
              <a:gd name="connsiteX2" fmla="*/ 30113 w 227854"/>
              <a:gd name="connsiteY2" fmla="*/ 232179 h 470906"/>
              <a:gd name="connsiteX3" fmla="*/ 17413 w 227854"/>
              <a:gd name="connsiteY3" fmla="*/ 470304 h 470906"/>
              <a:gd name="connsiteX4" fmla="*/ 17413 w 227854"/>
              <a:gd name="connsiteY4" fmla="*/ 155979 h 470906"/>
              <a:gd name="connsiteX5" fmla="*/ 226963 w 227854"/>
              <a:gd name="connsiteY5" fmla="*/ 404 h 47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854" h="470906">
                <a:moveTo>
                  <a:pt x="226963" y="404"/>
                </a:moveTo>
                <a:cubicBezTo>
                  <a:pt x="239134" y="-6475"/>
                  <a:pt x="123246" y="76075"/>
                  <a:pt x="90438" y="114704"/>
                </a:cubicBezTo>
                <a:cubicBezTo>
                  <a:pt x="57630" y="153333"/>
                  <a:pt x="42284" y="172912"/>
                  <a:pt x="30113" y="232179"/>
                </a:cubicBezTo>
                <a:cubicBezTo>
                  <a:pt x="17942" y="291446"/>
                  <a:pt x="19530" y="483004"/>
                  <a:pt x="17413" y="470304"/>
                </a:cubicBezTo>
                <a:cubicBezTo>
                  <a:pt x="15296" y="457604"/>
                  <a:pt x="-20687" y="232708"/>
                  <a:pt x="17413" y="155979"/>
                </a:cubicBezTo>
                <a:cubicBezTo>
                  <a:pt x="55513" y="79250"/>
                  <a:pt x="214792" y="7283"/>
                  <a:pt x="226963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 1453">
            <a:extLst>
              <a:ext uri="{FF2B5EF4-FFF2-40B4-BE49-F238E27FC236}">
                <a16:creationId xmlns:a16="http://schemas.microsoft.com/office/drawing/2014/main" id="{9F406249-763C-921D-B85F-33BC998C11A5}"/>
              </a:ext>
            </a:extLst>
          </p:cNvPr>
          <p:cNvSpPr/>
          <p:nvPr/>
        </p:nvSpPr>
        <p:spPr>
          <a:xfrm>
            <a:off x="8464490" y="5422619"/>
            <a:ext cx="263612" cy="248105"/>
          </a:xfrm>
          <a:custGeom>
            <a:avLst/>
            <a:gdLst>
              <a:gd name="connsiteX0" fmla="*/ 263585 w 263612"/>
              <a:gd name="connsiteY0" fmla="*/ 281 h 248105"/>
              <a:gd name="connsiteX1" fmla="*/ 95310 w 263612"/>
              <a:gd name="connsiteY1" fmla="*/ 117756 h 248105"/>
              <a:gd name="connsiteX2" fmla="*/ 60 w 263612"/>
              <a:gd name="connsiteY2" fmla="*/ 247931 h 248105"/>
              <a:gd name="connsiteX3" fmla="*/ 108010 w 263612"/>
              <a:gd name="connsiteY3" fmla="*/ 89181 h 248105"/>
              <a:gd name="connsiteX4" fmla="*/ 263585 w 263612"/>
              <a:gd name="connsiteY4" fmla="*/ 281 h 24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12" h="248105">
                <a:moveTo>
                  <a:pt x="263585" y="281"/>
                </a:moveTo>
                <a:cubicBezTo>
                  <a:pt x="261468" y="5043"/>
                  <a:pt x="139231" y="76481"/>
                  <a:pt x="95310" y="117756"/>
                </a:cubicBezTo>
                <a:cubicBezTo>
                  <a:pt x="51389" y="159031"/>
                  <a:pt x="-2057" y="252693"/>
                  <a:pt x="60" y="247931"/>
                </a:cubicBezTo>
                <a:cubicBezTo>
                  <a:pt x="2177" y="243169"/>
                  <a:pt x="69910" y="126223"/>
                  <a:pt x="108010" y="89181"/>
                </a:cubicBezTo>
                <a:cubicBezTo>
                  <a:pt x="146110" y="52139"/>
                  <a:pt x="265702" y="-4481"/>
                  <a:pt x="263585" y="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 1454">
            <a:extLst>
              <a:ext uri="{FF2B5EF4-FFF2-40B4-BE49-F238E27FC236}">
                <a16:creationId xmlns:a16="http://schemas.microsoft.com/office/drawing/2014/main" id="{3A41D161-FE46-AD2E-8413-4A365236CFC8}"/>
              </a:ext>
            </a:extLst>
          </p:cNvPr>
          <p:cNvSpPr/>
          <p:nvPr/>
        </p:nvSpPr>
        <p:spPr>
          <a:xfrm>
            <a:off x="8394165" y="5400340"/>
            <a:ext cx="621777" cy="664006"/>
          </a:xfrm>
          <a:custGeom>
            <a:avLst/>
            <a:gdLst>
              <a:gd name="connsiteX0" fmla="*/ 619660 w 621777"/>
              <a:gd name="connsiteY0" fmla="*/ 335 h 664006"/>
              <a:gd name="connsiteX1" fmla="*/ 464085 w 621777"/>
              <a:gd name="connsiteY1" fmla="*/ 143210 h 664006"/>
              <a:gd name="connsiteX2" fmla="*/ 181510 w 621777"/>
              <a:gd name="connsiteY2" fmla="*/ 295610 h 664006"/>
              <a:gd name="connsiteX3" fmla="*/ 535 w 621777"/>
              <a:gd name="connsiteY3" fmla="*/ 663910 h 664006"/>
              <a:gd name="connsiteX4" fmla="*/ 133885 w 621777"/>
              <a:gd name="connsiteY4" fmla="*/ 330535 h 664006"/>
              <a:gd name="connsiteX5" fmla="*/ 356135 w 621777"/>
              <a:gd name="connsiteY5" fmla="*/ 184485 h 664006"/>
              <a:gd name="connsiteX6" fmla="*/ 619660 w 621777"/>
              <a:gd name="connsiteY6" fmla="*/ 335 h 66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777" h="664006">
                <a:moveTo>
                  <a:pt x="619660" y="335"/>
                </a:moveTo>
                <a:cubicBezTo>
                  <a:pt x="637652" y="-6544"/>
                  <a:pt x="537110" y="93998"/>
                  <a:pt x="464085" y="143210"/>
                </a:cubicBezTo>
                <a:cubicBezTo>
                  <a:pt x="391060" y="192422"/>
                  <a:pt x="258768" y="208827"/>
                  <a:pt x="181510" y="295610"/>
                </a:cubicBezTo>
                <a:cubicBezTo>
                  <a:pt x="104252" y="382393"/>
                  <a:pt x="8472" y="658089"/>
                  <a:pt x="535" y="663910"/>
                </a:cubicBezTo>
                <a:cubicBezTo>
                  <a:pt x="-7402" y="669731"/>
                  <a:pt x="74618" y="410439"/>
                  <a:pt x="133885" y="330535"/>
                </a:cubicBezTo>
                <a:cubicBezTo>
                  <a:pt x="193152" y="250631"/>
                  <a:pt x="274643" y="241635"/>
                  <a:pt x="356135" y="184485"/>
                </a:cubicBezTo>
                <a:cubicBezTo>
                  <a:pt x="437627" y="127335"/>
                  <a:pt x="601668" y="7214"/>
                  <a:pt x="619660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 1455">
            <a:extLst>
              <a:ext uri="{FF2B5EF4-FFF2-40B4-BE49-F238E27FC236}">
                <a16:creationId xmlns:a16="http://schemas.microsoft.com/office/drawing/2014/main" id="{467A29DC-24C0-69D6-EB2A-5C6A92C03158}"/>
              </a:ext>
            </a:extLst>
          </p:cNvPr>
          <p:cNvSpPr/>
          <p:nvPr/>
        </p:nvSpPr>
        <p:spPr>
          <a:xfrm>
            <a:off x="8518495" y="5603863"/>
            <a:ext cx="311192" cy="206399"/>
          </a:xfrm>
          <a:custGeom>
            <a:avLst/>
            <a:gdLst>
              <a:gd name="connsiteX0" fmla="*/ 311180 w 311192"/>
              <a:gd name="connsiteY0" fmla="*/ 12 h 206399"/>
              <a:gd name="connsiteX1" fmla="*/ 114330 w 311192"/>
              <a:gd name="connsiteY1" fmla="*/ 107962 h 206399"/>
              <a:gd name="connsiteX2" fmla="*/ 30 w 311192"/>
              <a:gd name="connsiteY2" fmla="*/ 206387 h 206399"/>
              <a:gd name="connsiteX3" fmla="*/ 104805 w 311192"/>
              <a:gd name="connsiteY3" fmla="*/ 101612 h 206399"/>
              <a:gd name="connsiteX4" fmla="*/ 311180 w 311192"/>
              <a:gd name="connsiteY4" fmla="*/ 12 h 20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92" h="206399">
                <a:moveTo>
                  <a:pt x="311180" y="12"/>
                </a:moveTo>
                <a:cubicBezTo>
                  <a:pt x="312768" y="1070"/>
                  <a:pt x="166188" y="73566"/>
                  <a:pt x="114330" y="107962"/>
                </a:cubicBezTo>
                <a:cubicBezTo>
                  <a:pt x="62472" y="142358"/>
                  <a:pt x="1618" y="207445"/>
                  <a:pt x="30" y="206387"/>
                </a:cubicBezTo>
                <a:cubicBezTo>
                  <a:pt x="-1558" y="205329"/>
                  <a:pt x="59826" y="135479"/>
                  <a:pt x="104805" y="101612"/>
                </a:cubicBezTo>
                <a:cubicBezTo>
                  <a:pt x="149784" y="67745"/>
                  <a:pt x="309592" y="-1046"/>
                  <a:pt x="31118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 1456">
            <a:extLst>
              <a:ext uri="{FF2B5EF4-FFF2-40B4-BE49-F238E27FC236}">
                <a16:creationId xmlns:a16="http://schemas.microsoft.com/office/drawing/2014/main" id="{A7FDF397-B18B-DA4E-BD01-4FC041F5DF8D}"/>
              </a:ext>
            </a:extLst>
          </p:cNvPr>
          <p:cNvSpPr/>
          <p:nvPr/>
        </p:nvSpPr>
        <p:spPr>
          <a:xfrm>
            <a:off x="8589454" y="5345785"/>
            <a:ext cx="456190" cy="145796"/>
          </a:xfrm>
          <a:custGeom>
            <a:avLst/>
            <a:gdLst>
              <a:gd name="connsiteX0" fmla="*/ 5271 w 456190"/>
              <a:gd name="connsiteY0" fmla="*/ 915 h 145796"/>
              <a:gd name="connsiteX1" fmla="*/ 437071 w 456190"/>
              <a:gd name="connsiteY1" fmla="*/ 32665 h 145796"/>
              <a:gd name="connsiteX2" fmla="*/ 373571 w 456190"/>
              <a:gd name="connsiteY2" fmla="*/ 86640 h 145796"/>
              <a:gd name="connsiteX3" fmla="*/ 313246 w 456190"/>
              <a:gd name="connsiteY3" fmla="*/ 143790 h 145796"/>
              <a:gd name="connsiteX4" fmla="*/ 316421 w 456190"/>
              <a:gd name="connsiteY4" fmla="*/ 127915 h 145796"/>
              <a:gd name="connsiteX5" fmla="*/ 84646 w 456190"/>
              <a:gd name="connsiteY5" fmla="*/ 80290 h 145796"/>
              <a:gd name="connsiteX6" fmla="*/ 189421 w 456190"/>
              <a:gd name="connsiteY6" fmla="*/ 67590 h 145796"/>
              <a:gd name="connsiteX7" fmla="*/ 5271 w 456190"/>
              <a:gd name="connsiteY7" fmla="*/ 915 h 145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190" h="145796">
                <a:moveTo>
                  <a:pt x="5271" y="915"/>
                </a:moveTo>
                <a:cubicBezTo>
                  <a:pt x="46546" y="-4906"/>
                  <a:pt x="375688" y="18378"/>
                  <a:pt x="437071" y="32665"/>
                </a:cubicBezTo>
                <a:cubicBezTo>
                  <a:pt x="498454" y="46952"/>
                  <a:pt x="394208" y="68119"/>
                  <a:pt x="373571" y="86640"/>
                </a:cubicBezTo>
                <a:cubicBezTo>
                  <a:pt x="352934" y="105161"/>
                  <a:pt x="313246" y="143790"/>
                  <a:pt x="313246" y="143790"/>
                </a:cubicBezTo>
                <a:cubicBezTo>
                  <a:pt x="303721" y="150669"/>
                  <a:pt x="354521" y="138498"/>
                  <a:pt x="316421" y="127915"/>
                </a:cubicBezTo>
                <a:cubicBezTo>
                  <a:pt x="278321" y="117332"/>
                  <a:pt x="105813" y="90344"/>
                  <a:pt x="84646" y="80290"/>
                </a:cubicBezTo>
                <a:cubicBezTo>
                  <a:pt x="63479" y="70236"/>
                  <a:pt x="200534" y="75528"/>
                  <a:pt x="189421" y="67590"/>
                </a:cubicBezTo>
                <a:cubicBezTo>
                  <a:pt x="178309" y="59653"/>
                  <a:pt x="-36004" y="6736"/>
                  <a:pt x="5271" y="9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 1457">
            <a:extLst>
              <a:ext uri="{FF2B5EF4-FFF2-40B4-BE49-F238E27FC236}">
                <a16:creationId xmlns:a16="http://schemas.microsoft.com/office/drawing/2014/main" id="{ABB5A60D-4D9A-A2BE-23E9-40BB83C20B6B}"/>
              </a:ext>
            </a:extLst>
          </p:cNvPr>
          <p:cNvSpPr/>
          <p:nvPr/>
        </p:nvSpPr>
        <p:spPr>
          <a:xfrm>
            <a:off x="8308533" y="5444406"/>
            <a:ext cx="341088" cy="585336"/>
          </a:xfrm>
          <a:custGeom>
            <a:avLst/>
            <a:gdLst>
              <a:gd name="connsiteX0" fmla="*/ 336992 w 341088"/>
              <a:gd name="connsiteY0" fmla="*/ 719 h 585336"/>
              <a:gd name="connsiteX1" fmla="*/ 54417 w 341088"/>
              <a:gd name="connsiteY1" fmla="*/ 222969 h 585336"/>
              <a:gd name="connsiteX2" fmla="*/ 89342 w 341088"/>
              <a:gd name="connsiteY2" fmla="*/ 213444 h 585336"/>
              <a:gd name="connsiteX3" fmla="*/ 3617 w 341088"/>
              <a:gd name="connsiteY3" fmla="*/ 403944 h 585336"/>
              <a:gd name="connsiteX4" fmla="*/ 16317 w 341088"/>
              <a:gd name="connsiteY4" fmla="*/ 343619 h 585336"/>
              <a:gd name="connsiteX5" fmla="*/ 19492 w 341088"/>
              <a:gd name="connsiteY5" fmla="*/ 581744 h 585336"/>
              <a:gd name="connsiteX6" fmla="*/ 22667 w 341088"/>
              <a:gd name="connsiteY6" fmla="*/ 464269 h 585336"/>
              <a:gd name="connsiteX7" fmla="*/ 209992 w 341088"/>
              <a:gd name="connsiteY7" fmla="*/ 162644 h 585336"/>
              <a:gd name="connsiteX8" fmla="*/ 336992 w 341088"/>
              <a:gd name="connsiteY8" fmla="*/ 719 h 5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088" h="585336">
                <a:moveTo>
                  <a:pt x="336992" y="719"/>
                </a:moveTo>
                <a:cubicBezTo>
                  <a:pt x="311063" y="10773"/>
                  <a:pt x="95692" y="187515"/>
                  <a:pt x="54417" y="222969"/>
                </a:cubicBezTo>
                <a:cubicBezTo>
                  <a:pt x="13142" y="258423"/>
                  <a:pt x="97809" y="183282"/>
                  <a:pt x="89342" y="213444"/>
                </a:cubicBezTo>
                <a:cubicBezTo>
                  <a:pt x="80875" y="243607"/>
                  <a:pt x="15788" y="382248"/>
                  <a:pt x="3617" y="403944"/>
                </a:cubicBezTo>
                <a:cubicBezTo>
                  <a:pt x="-8554" y="425640"/>
                  <a:pt x="13671" y="313986"/>
                  <a:pt x="16317" y="343619"/>
                </a:cubicBezTo>
                <a:cubicBezTo>
                  <a:pt x="18963" y="373252"/>
                  <a:pt x="18434" y="561636"/>
                  <a:pt x="19492" y="581744"/>
                </a:cubicBezTo>
                <a:cubicBezTo>
                  <a:pt x="20550" y="601852"/>
                  <a:pt x="-9083" y="534119"/>
                  <a:pt x="22667" y="464269"/>
                </a:cubicBezTo>
                <a:cubicBezTo>
                  <a:pt x="54417" y="394419"/>
                  <a:pt x="160780" y="237256"/>
                  <a:pt x="209992" y="162644"/>
                </a:cubicBezTo>
                <a:cubicBezTo>
                  <a:pt x="259204" y="88032"/>
                  <a:pt x="362921" y="-9335"/>
                  <a:pt x="336992" y="7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 1458">
            <a:extLst>
              <a:ext uri="{FF2B5EF4-FFF2-40B4-BE49-F238E27FC236}">
                <a16:creationId xmlns:a16="http://schemas.microsoft.com/office/drawing/2014/main" id="{D9FA1AAF-6982-1382-93FB-637A85E4B2E6}"/>
              </a:ext>
            </a:extLst>
          </p:cNvPr>
          <p:cNvSpPr/>
          <p:nvPr/>
        </p:nvSpPr>
        <p:spPr>
          <a:xfrm>
            <a:off x="8703454" y="5148660"/>
            <a:ext cx="803978" cy="1105583"/>
          </a:xfrm>
          <a:custGeom>
            <a:avLst/>
            <a:gdLst>
              <a:gd name="connsiteX0" fmla="*/ 802496 w 803978"/>
              <a:gd name="connsiteY0" fmla="*/ 1190 h 1105583"/>
              <a:gd name="connsiteX1" fmla="*/ 665971 w 803978"/>
              <a:gd name="connsiteY1" fmla="*/ 271065 h 1105583"/>
              <a:gd name="connsiteX2" fmla="*/ 332596 w 803978"/>
              <a:gd name="connsiteY2" fmla="*/ 779065 h 1105583"/>
              <a:gd name="connsiteX3" fmla="*/ 62721 w 803978"/>
              <a:gd name="connsiteY3" fmla="*/ 1093390 h 1105583"/>
              <a:gd name="connsiteX4" fmla="*/ 43671 w 803978"/>
              <a:gd name="connsiteY4" fmla="*/ 1042590 h 1105583"/>
              <a:gd name="connsiteX5" fmla="*/ 5571 w 803978"/>
              <a:gd name="connsiteY5" fmla="*/ 1055290 h 1105583"/>
              <a:gd name="connsiteX6" fmla="*/ 177021 w 803978"/>
              <a:gd name="connsiteY6" fmla="*/ 775890 h 1105583"/>
              <a:gd name="connsiteX7" fmla="*/ 532621 w 803978"/>
              <a:gd name="connsiteY7" fmla="*/ 407590 h 1105583"/>
              <a:gd name="connsiteX8" fmla="*/ 538971 w 803978"/>
              <a:gd name="connsiteY8" fmla="*/ 309165 h 1105583"/>
              <a:gd name="connsiteX9" fmla="*/ 589771 w 803978"/>
              <a:gd name="connsiteY9" fmla="*/ 178990 h 1105583"/>
              <a:gd name="connsiteX10" fmla="*/ 802496 w 803978"/>
              <a:gd name="connsiteY10" fmla="*/ 1190 h 11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3978" h="1105583">
                <a:moveTo>
                  <a:pt x="802496" y="1190"/>
                </a:moveTo>
                <a:cubicBezTo>
                  <a:pt x="815196" y="16536"/>
                  <a:pt x="744288" y="141419"/>
                  <a:pt x="665971" y="271065"/>
                </a:cubicBezTo>
                <a:cubicBezTo>
                  <a:pt x="587654" y="400711"/>
                  <a:pt x="433137" y="642011"/>
                  <a:pt x="332596" y="779065"/>
                </a:cubicBezTo>
                <a:cubicBezTo>
                  <a:pt x="232055" y="916119"/>
                  <a:pt x="110875" y="1049469"/>
                  <a:pt x="62721" y="1093390"/>
                </a:cubicBezTo>
                <a:cubicBezTo>
                  <a:pt x="14567" y="1137311"/>
                  <a:pt x="53196" y="1048940"/>
                  <a:pt x="43671" y="1042590"/>
                </a:cubicBezTo>
                <a:cubicBezTo>
                  <a:pt x="34146" y="1036240"/>
                  <a:pt x="-16654" y="1099740"/>
                  <a:pt x="5571" y="1055290"/>
                </a:cubicBezTo>
                <a:cubicBezTo>
                  <a:pt x="27796" y="1010840"/>
                  <a:pt x="89179" y="883840"/>
                  <a:pt x="177021" y="775890"/>
                </a:cubicBezTo>
                <a:cubicBezTo>
                  <a:pt x="264863" y="667940"/>
                  <a:pt x="472296" y="485377"/>
                  <a:pt x="532621" y="407590"/>
                </a:cubicBezTo>
                <a:cubicBezTo>
                  <a:pt x="592946" y="329803"/>
                  <a:pt x="529446" y="347265"/>
                  <a:pt x="538971" y="309165"/>
                </a:cubicBezTo>
                <a:cubicBezTo>
                  <a:pt x="548496" y="271065"/>
                  <a:pt x="542675" y="235082"/>
                  <a:pt x="589771" y="178990"/>
                </a:cubicBezTo>
                <a:cubicBezTo>
                  <a:pt x="636867" y="122898"/>
                  <a:pt x="789796" y="-14156"/>
                  <a:pt x="802496" y="1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 1459">
            <a:extLst>
              <a:ext uri="{FF2B5EF4-FFF2-40B4-BE49-F238E27FC236}">
                <a16:creationId xmlns:a16="http://schemas.microsoft.com/office/drawing/2014/main" id="{BA85E45B-FC38-F91D-8BB9-22C790A36536}"/>
              </a:ext>
            </a:extLst>
          </p:cNvPr>
          <p:cNvSpPr/>
          <p:nvPr/>
        </p:nvSpPr>
        <p:spPr>
          <a:xfrm>
            <a:off x="7801718" y="4799632"/>
            <a:ext cx="866649" cy="258413"/>
          </a:xfrm>
          <a:custGeom>
            <a:avLst/>
            <a:gdLst>
              <a:gd name="connsiteX0" fmla="*/ 78632 w 866649"/>
              <a:gd name="connsiteY0" fmla="*/ 968 h 258413"/>
              <a:gd name="connsiteX1" fmla="*/ 475507 w 866649"/>
              <a:gd name="connsiteY1" fmla="*/ 147018 h 258413"/>
              <a:gd name="connsiteX2" fmla="*/ 866032 w 866649"/>
              <a:gd name="connsiteY2" fmla="*/ 188293 h 258413"/>
              <a:gd name="connsiteX3" fmla="*/ 383432 w 866649"/>
              <a:gd name="connsiteY3" fmla="*/ 251793 h 258413"/>
              <a:gd name="connsiteX4" fmla="*/ 164357 w 866649"/>
              <a:gd name="connsiteY4" fmla="*/ 251793 h 258413"/>
              <a:gd name="connsiteX5" fmla="*/ 234207 w 866649"/>
              <a:gd name="connsiteY5" fmla="*/ 210518 h 258413"/>
              <a:gd name="connsiteX6" fmla="*/ 11957 w 866649"/>
              <a:gd name="connsiteY6" fmla="*/ 242268 h 258413"/>
              <a:gd name="connsiteX7" fmla="*/ 27832 w 866649"/>
              <a:gd name="connsiteY7" fmla="*/ 188293 h 258413"/>
              <a:gd name="connsiteX8" fmla="*/ 8782 w 866649"/>
              <a:gd name="connsiteY8" fmla="*/ 105743 h 258413"/>
              <a:gd name="connsiteX9" fmla="*/ 37357 w 866649"/>
              <a:gd name="connsiteY9" fmla="*/ 83518 h 258413"/>
              <a:gd name="connsiteX10" fmla="*/ 78632 w 866649"/>
              <a:gd name="connsiteY10" fmla="*/ 968 h 25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649" h="258413">
                <a:moveTo>
                  <a:pt x="78632" y="968"/>
                </a:moveTo>
                <a:cubicBezTo>
                  <a:pt x="151657" y="11551"/>
                  <a:pt x="344274" y="115797"/>
                  <a:pt x="475507" y="147018"/>
                </a:cubicBezTo>
                <a:cubicBezTo>
                  <a:pt x="606740" y="178239"/>
                  <a:pt x="881378" y="170831"/>
                  <a:pt x="866032" y="188293"/>
                </a:cubicBezTo>
                <a:cubicBezTo>
                  <a:pt x="850686" y="205755"/>
                  <a:pt x="500378" y="241210"/>
                  <a:pt x="383432" y="251793"/>
                </a:cubicBezTo>
                <a:cubicBezTo>
                  <a:pt x="266486" y="262376"/>
                  <a:pt x="189228" y="258672"/>
                  <a:pt x="164357" y="251793"/>
                </a:cubicBezTo>
                <a:cubicBezTo>
                  <a:pt x="139486" y="244914"/>
                  <a:pt x="259607" y="212106"/>
                  <a:pt x="234207" y="210518"/>
                </a:cubicBezTo>
                <a:cubicBezTo>
                  <a:pt x="208807" y="208931"/>
                  <a:pt x="46353" y="245972"/>
                  <a:pt x="11957" y="242268"/>
                </a:cubicBezTo>
                <a:cubicBezTo>
                  <a:pt x="-22439" y="238564"/>
                  <a:pt x="28361" y="211047"/>
                  <a:pt x="27832" y="188293"/>
                </a:cubicBezTo>
                <a:cubicBezTo>
                  <a:pt x="27303" y="165539"/>
                  <a:pt x="7195" y="123205"/>
                  <a:pt x="8782" y="105743"/>
                </a:cubicBezTo>
                <a:cubicBezTo>
                  <a:pt x="10369" y="88281"/>
                  <a:pt x="31007" y="97276"/>
                  <a:pt x="37357" y="83518"/>
                </a:cubicBezTo>
                <a:cubicBezTo>
                  <a:pt x="43707" y="69760"/>
                  <a:pt x="5607" y="-9615"/>
                  <a:pt x="78632" y="96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 1460">
            <a:extLst>
              <a:ext uri="{FF2B5EF4-FFF2-40B4-BE49-F238E27FC236}">
                <a16:creationId xmlns:a16="http://schemas.microsoft.com/office/drawing/2014/main" id="{108801D3-C040-EDFA-E8BF-9D7E447D1D9A}"/>
              </a:ext>
            </a:extLst>
          </p:cNvPr>
          <p:cNvSpPr/>
          <p:nvPr/>
        </p:nvSpPr>
        <p:spPr>
          <a:xfrm>
            <a:off x="8871489" y="5042985"/>
            <a:ext cx="371280" cy="395254"/>
          </a:xfrm>
          <a:custGeom>
            <a:avLst/>
            <a:gdLst>
              <a:gd name="connsiteX0" fmla="*/ 316961 w 371280"/>
              <a:gd name="connsiteY0" fmla="*/ 59240 h 395254"/>
              <a:gd name="connsiteX1" fmla="*/ 183611 w 371280"/>
              <a:gd name="connsiteY1" fmla="*/ 116390 h 395254"/>
              <a:gd name="connsiteX2" fmla="*/ 253461 w 371280"/>
              <a:gd name="connsiteY2" fmla="*/ 176715 h 395254"/>
              <a:gd name="connsiteX3" fmla="*/ 342361 w 371280"/>
              <a:gd name="connsiteY3" fmla="*/ 116390 h 395254"/>
              <a:gd name="connsiteX4" fmla="*/ 291561 w 371280"/>
              <a:gd name="connsiteY4" fmla="*/ 157665 h 395254"/>
              <a:gd name="connsiteX5" fmla="*/ 288386 w 371280"/>
              <a:gd name="connsiteY5" fmla="*/ 233865 h 395254"/>
              <a:gd name="connsiteX6" fmla="*/ 370936 w 371280"/>
              <a:gd name="connsiteY6" fmla="*/ 351340 h 395254"/>
              <a:gd name="connsiteX7" fmla="*/ 316961 w 371280"/>
              <a:gd name="connsiteY7" fmla="*/ 392615 h 395254"/>
              <a:gd name="connsiteX8" fmla="*/ 294736 w 371280"/>
              <a:gd name="connsiteY8" fmla="*/ 284665 h 395254"/>
              <a:gd name="connsiteX9" fmla="*/ 12161 w 371280"/>
              <a:gd name="connsiteY9" fmla="*/ 11615 h 395254"/>
              <a:gd name="connsiteX10" fmla="*/ 75661 w 371280"/>
              <a:gd name="connsiteY10" fmla="*/ 49715 h 395254"/>
              <a:gd name="connsiteX11" fmla="*/ 316961 w 371280"/>
              <a:gd name="connsiteY11" fmla="*/ 59240 h 395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1280" h="395254">
                <a:moveTo>
                  <a:pt x="316961" y="59240"/>
                </a:moveTo>
                <a:cubicBezTo>
                  <a:pt x="334952" y="70352"/>
                  <a:pt x="194194" y="96811"/>
                  <a:pt x="183611" y="116390"/>
                </a:cubicBezTo>
                <a:cubicBezTo>
                  <a:pt x="173028" y="135969"/>
                  <a:pt x="227003" y="176715"/>
                  <a:pt x="253461" y="176715"/>
                </a:cubicBezTo>
                <a:cubicBezTo>
                  <a:pt x="279919" y="176715"/>
                  <a:pt x="336011" y="119565"/>
                  <a:pt x="342361" y="116390"/>
                </a:cubicBezTo>
                <a:cubicBezTo>
                  <a:pt x="348711" y="113215"/>
                  <a:pt x="300557" y="138086"/>
                  <a:pt x="291561" y="157665"/>
                </a:cubicBezTo>
                <a:cubicBezTo>
                  <a:pt x="282565" y="177244"/>
                  <a:pt x="275157" y="201586"/>
                  <a:pt x="288386" y="233865"/>
                </a:cubicBezTo>
                <a:cubicBezTo>
                  <a:pt x="301615" y="266144"/>
                  <a:pt x="366174" y="324882"/>
                  <a:pt x="370936" y="351340"/>
                </a:cubicBezTo>
                <a:cubicBezTo>
                  <a:pt x="375698" y="377798"/>
                  <a:pt x="329661" y="403727"/>
                  <a:pt x="316961" y="392615"/>
                </a:cubicBezTo>
                <a:cubicBezTo>
                  <a:pt x="304261" y="381503"/>
                  <a:pt x="345536" y="348165"/>
                  <a:pt x="294736" y="284665"/>
                </a:cubicBezTo>
                <a:cubicBezTo>
                  <a:pt x="243936" y="221165"/>
                  <a:pt x="48673" y="50773"/>
                  <a:pt x="12161" y="11615"/>
                </a:cubicBezTo>
                <a:cubicBezTo>
                  <a:pt x="-24351" y="-27543"/>
                  <a:pt x="28565" y="44423"/>
                  <a:pt x="75661" y="49715"/>
                </a:cubicBezTo>
                <a:cubicBezTo>
                  <a:pt x="122757" y="55007"/>
                  <a:pt x="298970" y="48128"/>
                  <a:pt x="316961" y="5924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 1461">
            <a:extLst>
              <a:ext uri="{FF2B5EF4-FFF2-40B4-BE49-F238E27FC236}">
                <a16:creationId xmlns:a16="http://schemas.microsoft.com/office/drawing/2014/main" id="{B058B3B5-883C-D3C1-CF71-4AED8FA04557}"/>
              </a:ext>
            </a:extLst>
          </p:cNvPr>
          <p:cNvSpPr/>
          <p:nvPr/>
        </p:nvSpPr>
        <p:spPr>
          <a:xfrm>
            <a:off x="8681079" y="5126392"/>
            <a:ext cx="821748" cy="1180607"/>
          </a:xfrm>
          <a:custGeom>
            <a:avLst/>
            <a:gdLst>
              <a:gd name="connsiteX0" fmla="*/ 821696 w 821748"/>
              <a:gd name="connsiteY0" fmla="*/ 1233 h 1180607"/>
              <a:gd name="connsiteX1" fmla="*/ 659771 w 821748"/>
              <a:gd name="connsiteY1" fmla="*/ 280633 h 1180607"/>
              <a:gd name="connsiteX2" fmla="*/ 418471 w 821748"/>
              <a:gd name="connsiteY2" fmla="*/ 642583 h 1180607"/>
              <a:gd name="connsiteX3" fmla="*/ 62871 w 821748"/>
              <a:gd name="connsiteY3" fmla="*/ 1099783 h 1180607"/>
              <a:gd name="connsiteX4" fmla="*/ 21596 w 821748"/>
              <a:gd name="connsiteY4" fmla="*/ 1144233 h 1180607"/>
              <a:gd name="connsiteX5" fmla="*/ 297821 w 821748"/>
              <a:gd name="connsiteY5" fmla="*/ 712433 h 1180607"/>
              <a:gd name="connsiteX6" fmla="*/ 329571 w 821748"/>
              <a:gd name="connsiteY6" fmla="*/ 680683 h 1180607"/>
              <a:gd name="connsiteX7" fmla="*/ 580396 w 821748"/>
              <a:gd name="connsiteY7" fmla="*/ 340958 h 1180607"/>
              <a:gd name="connsiteX8" fmla="*/ 589921 w 821748"/>
              <a:gd name="connsiteY8" fmla="*/ 296508 h 1180607"/>
              <a:gd name="connsiteX9" fmla="*/ 643896 w 821748"/>
              <a:gd name="connsiteY9" fmla="*/ 182208 h 1180607"/>
              <a:gd name="connsiteX10" fmla="*/ 821696 w 821748"/>
              <a:gd name="connsiteY10" fmla="*/ 1233 h 118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1748" h="1180607">
                <a:moveTo>
                  <a:pt x="821696" y="1233"/>
                </a:moveTo>
                <a:cubicBezTo>
                  <a:pt x="824342" y="17637"/>
                  <a:pt x="726975" y="173741"/>
                  <a:pt x="659771" y="280633"/>
                </a:cubicBezTo>
                <a:cubicBezTo>
                  <a:pt x="592567" y="387525"/>
                  <a:pt x="517954" y="506058"/>
                  <a:pt x="418471" y="642583"/>
                </a:cubicBezTo>
                <a:cubicBezTo>
                  <a:pt x="318988" y="779108"/>
                  <a:pt x="129017" y="1016175"/>
                  <a:pt x="62871" y="1099783"/>
                </a:cubicBezTo>
                <a:cubicBezTo>
                  <a:pt x="-3275" y="1183391"/>
                  <a:pt x="-17562" y="1208791"/>
                  <a:pt x="21596" y="1144233"/>
                </a:cubicBezTo>
                <a:cubicBezTo>
                  <a:pt x="60754" y="1079675"/>
                  <a:pt x="246492" y="789691"/>
                  <a:pt x="297821" y="712433"/>
                </a:cubicBezTo>
                <a:cubicBezTo>
                  <a:pt x="349150" y="635175"/>
                  <a:pt x="282475" y="742595"/>
                  <a:pt x="329571" y="680683"/>
                </a:cubicBezTo>
                <a:cubicBezTo>
                  <a:pt x="376667" y="618771"/>
                  <a:pt x="537004" y="404987"/>
                  <a:pt x="580396" y="340958"/>
                </a:cubicBezTo>
                <a:cubicBezTo>
                  <a:pt x="623788" y="276929"/>
                  <a:pt x="579338" y="322966"/>
                  <a:pt x="589921" y="296508"/>
                </a:cubicBezTo>
                <a:cubicBezTo>
                  <a:pt x="600504" y="270050"/>
                  <a:pt x="610559" y="227716"/>
                  <a:pt x="643896" y="182208"/>
                </a:cubicBezTo>
                <a:cubicBezTo>
                  <a:pt x="677233" y="136700"/>
                  <a:pt x="819050" y="-15171"/>
                  <a:pt x="821696" y="12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 1462">
            <a:extLst>
              <a:ext uri="{FF2B5EF4-FFF2-40B4-BE49-F238E27FC236}">
                <a16:creationId xmlns:a16="http://schemas.microsoft.com/office/drawing/2014/main" id="{A31A192B-EA4F-2A94-645A-15059A163C35}"/>
              </a:ext>
            </a:extLst>
          </p:cNvPr>
          <p:cNvSpPr/>
          <p:nvPr/>
        </p:nvSpPr>
        <p:spPr>
          <a:xfrm>
            <a:off x="8698109" y="5151129"/>
            <a:ext cx="831040" cy="1146343"/>
          </a:xfrm>
          <a:custGeom>
            <a:avLst/>
            <a:gdLst>
              <a:gd name="connsiteX0" fmla="*/ 807841 w 831040"/>
              <a:gd name="connsiteY0" fmla="*/ 14596 h 1146343"/>
              <a:gd name="connsiteX1" fmla="*/ 801491 w 831040"/>
              <a:gd name="connsiteY1" fmla="*/ 90796 h 1146343"/>
              <a:gd name="connsiteX2" fmla="*/ 595116 w 831040"/>
              <a:gd name="connsiteY2" fmla="*/ 392421 h 1146343"/>
              <a:gd name="connsiteX3" fmla="*/ 544316 w 831040"/>
              <a:gd name="connsiteY3" fmla="*/ 544821 h 1146343"/>
              <a:gd name="connsiteX4" fmla="*/ 550666 w 831040"/>
              <a:gd name="connsiteY4" fmla="*/ 494021 h 1146343"/>
              <a:gd name="connsiteX5" fmla="*/ 515741 w 831040"/>
              <a:gd name="connsiteY5" fmla="*/ 573396 h 1146343"/>
              <a:gd name="connsiteX6" fmla="*/ 471291 w 831040"/>
              <a:gd name="connsiteY6" fmla="*/ 621021 h 1146343"/>
              <a:gd name="connsiteX7" fmla="*/ 410966 w 831040"/>
              <a:gd name="connsiteY7" fmla="*/ 709921 h 1146343"/>
              <a:gd name="connsiteX8" fmla="*/ 220466 w 831040"/>
              <a:gd name="connsiteY8" fmla="*/ 957571 h 1146343"/>
              <a:gd name="connsiteX9" fmla="*/ 7741 w 831040"/>
              <a:gd name="connsiteY9" fmla="*/ 1129021 h 1146343"/>
              <a:gd name="connsiteX10" fmla="*/ 512566 w 831040"/>
              <a:gd name="connsiteY10" fmla="*/ 522596 h 1146343"/>
              <a:gd name="connsiteX11" fmla="*/ 595116 w 831040"/>
              <a:gd name="connsiteY11" fmla="*/ 341621 h 1146343"/>
              <a:gd name="connsiteX12" fmla="*/ 807841 w 831040"/>
              <a:gd name="connsiteY12" fmla="*/ 14596 h 114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040" h="1146343">
                <a:moveTo>
                  <a:pt x="807841" y="14596"/>
                </a:moveTo>
                <a:cubicBezTo>
                  <a:pt x="842237" y="-27208"/>
                  <a:pt x="836945" y="27825"/>
                  <a:pt x="801491" y="90796"/>
                </a:cubicBezTo>
                <a:cubicBezTo>
                  <a:pt x="766037" y="153767"/>
                  <a:pt x="637978" y="316750"/>
                  <a:pt x="595116" y="392421"/>
                </a:cubicBezTo>
                <a:cubicBezTo>
                  <a:pt x="552254" y="468092"/>
                  <a:pt x="551724" y="527888"/>
                  <a:pt x="544316" y="544821"/>
                </a:cubicBezTo>
                <a:cubicBezTo>
                  <a:pt x="536908" y="561754"/>
                  <a:pt x="555428" y="489259"/>
                  <a:pt x="550666" y="494021"/>
                </a:cubicBezTo>
                <a:cubicBezTo>
                  <a:pt x="545904" y="498783"/>
                  <a:pt x="528970" y="552229"/>
                  <a:pt x="515741" y="573396"/>
                </a:cubicBezTo>
                <a:cubicBezTo>
                  <a:pt x="502512" y="594563"/>
                  <a:pt x="488753" y="598267"/>
                  <a:pt x="471291" y="621021"/>
                </a:cubicBezTo>
                <a:cubicBezTo>
                  <a:pt x="453828" y="643775"/>
                  <a:pt x="452770" y="653829"/>
                  <a:pt x="410966" y="709921"/>
                </a:cubicBezTo>
                <a:cubicBezTo>
                  <a:pt x="369162" y="766013"/>
                  <a:pt x="287670" y="887721"/>
                  <a:pt x="220466" y="957571"/>
                </a:cubicBezTo>
                <a:cubicBezTo>
                  <a:pt x="153262" y="1027421"/>
                  <a:pt x="-40942" y="1201517"/>
                  <a:pt x="7741" y="1129021"/>
                </a:cubicBezTo>
                <a:cubicBezTo>
                  <a:pt x="56424" y="1056525"/>
                  <a:pt x="414670" y="653829"/>
                  <a:pt x="512566" y="522596"/>
                </a:cubicBezTo>
                <a:cubicBezTo>
                  <a:pt x="610462" y="391363"/>
                  <a:pt x="543787" y="429992"/>
                  <a:pt x="595116" y="341621"/>
                </a:cubicBezTo>
                <a:cubicBezTo>
                  <a:pt x="646445" y="253250"/>
                  <a:pt x="773445" y="56400"/>
                  <a:pt x="807841" y="145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 1463">
            <a:extLst>
              <a:ext uri="{FF2B5EF4-FFF2-40B4-BE49-F238E27FC236}">
                <a16:creationId xmlns:a16="http://schemas.microsoft.com/office/drawing/2014/main" id="{4A60C803-ED4B-2A16-B400-9CEF09DE660F}"/>
              </a:ext>
            </a:extLst>
          </p:cNvPr>
          <p:cNvSpPr/>
          <p:nvPr/>
        </p:nvSpPr>
        <p:spPr>
          <a:xfrm>
            <a:off x="9550328" y="5095094"/>
            <a:ext cx="235924" cy="388621"/>
          </a:xfrm>
          <a:custGeom>
            <a:avLst/>
            <a:gdLst>
              <a:gd name="connsiteX0" fmla="*/ 19122 w 235924"/>
              <a:gd name="connsiteY0" fmla="*/ 781 h 388621"/>
              <a:gd name="connsiteX1" fmla="*/ 133422 w 235924"/>
              <a:gd name="connsiteY1" fmla="*/ 140481 h 388621"/>
              <a:gd name="connsiteX2" fmla="*/ 209622 w 235924"/>
              <a:gd name="connsiteY2" fmla="*/ 219856 h 388621"/>
              <a:gd name="connsiteX3" fmla="*/ 235022 w 235924"/>
              <a:gd name="connsiteY3" fmla="*/ 372256 h 388621"/>
              <a:gd name="connsiteX4" fmla="*/ 225497 w 235924"/>
              <a:gd name="connsiteY4" fmla="*/ 324631 h 388621"/>
              <a:gd name="connsiteX5" fmla="*/ 181047 w 235924"/>
              <a:gd name="connsiteY5" fmla="*/ 388131 h 388621"/>
              <a:gd name="connsiteX6" fmla="*/ 190572 w 235924"/>
              <a:gd name="connsiteY6" fmla="*/ 283356 h 388621"/>
              <a:gd name="connsiteX7" fmla="*/ 6422 w 235924"/>
              <a:gd name="connsiteY7" fmla="*/ 96031 h 388621"/>
              <a:gd name="connsiteX8" fmla="*/ 38172 w 235924"/>
              <a:gd name="connsiteY8" fmla="*/ 83331 h 388621"/>
              <a:gd name="connsiteX9" fmla="*/ 19122 w 235924"/>
              <a:gd name="connsiteY9" fmla="*/ 781 h 38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924" h="388621">
                <a:moveTo>
                  <a:pt x="19122" y="781"/>
                </a:moveTo>
                <a:cubicBezTo>
                  <a:pt x="34997" y="10306"/>
                  <a:pt x="101672" y="103969"/>
                  <a:pt x="133422" y="140481"/>
                </a:cubicBezTo>
                <a:cubicBezTo>
                  <a:pt x="165172" y="176993"/>
                  <a:pt x="192689" y="181227"/>
                  <a:pt x="209622" y="219856"/>
                </a:cubicBezTo>
                <a:cubicBezTo>
                  <a:pt x="226555" y="258485"/>
                  <a:pt x="232376" y="354793"/>
                  <a:pt x="235022" y="372256"/>
                </a:cubicBezTo>
                <a:cubicBezTo>
                  <a:pt x="237668" y="389719"/>
                  <a:pt x="234493" y="321985"/>
                  <a:pt x="225497" y="324631"/>
                </a:cubicBezTo>
                <a:cubicBezTo>
                  <a:pt x="216501" y="327277"/>
                  <a:pt x="186868" y="395010"/>
                  <a:pt x="181047" y="388131"/>
                </a:cubicBezTo>
                <a:cubicBezTo>
                  <a:pt x="175226" y="381252"/>
                  <a:pt x="219676" y="332039"/>
                  <a:pt x="190572" y="283356"/>
                </a:cubicBezTo>
                <a:cubicBezTo>
                  <a:pt x="161468" y="234673"/>
                  <a:pt x="31822" y="129368"/>
                  <a:pt x="6422" y="96031"/>
                </a:cubicBezTo>
                <a:cubicBezTo>
                  <a:pt x="-18978" y="62694"/>
                  <a:pt x="39230" y="94973"/>
                  <a:pt x="38172" y="83331"/>
                </a:cubicBezTo>
                <a:cubicBezTo>
                  <a:pt x="37114" y="71689"/>
                  <a:pt x="3247" y="-8744"/>
                  <a:pt x="19122" y="7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 1464">
            <a:extLst>
              <a:ext uri="{FF2B5EF4-FFF2-40B4-BE49-F238E27FC236}">
                <a16:creationId xmlns:a16="http://schemas.microsoft.com/office/drawing/2014/main" id="{E0CC4609-5AE7-3B2E-F2F4-515F369851B5}"/>
              </a:ext>
            </a:extLst>
          </p:cNvPr>
          <p:cNvSpPr/>
          <p:nvPr/>
        </p:nvSpPr>
        <p:spPr>
          <a:xfrm>
            <a:off x="9812513" y="5561795"/>
            <a:ext cx="153812" cy="372284"/>
          </a:xfrm>
          <a:custGeom>
            <a:avLst/>
            <a:gdLst>
              <a:gd name="connsiteX0" fmla="*/ 153812 w 153812"/>
              <a:gd name="connsiteY0" fmla="*/ 805 h 372284"/>
              <a:gd name="connsiteX1" fmla="*/ 118887 w 153812"/>
              <a:gd name="connsiteY1" fmla="*/ 70655 h 372284"/>
              <a:gd name="connsiteX2" fmla="*/ 71262 w 153812"/>
              <a:gd name="connsiteY2" fmla="*/ 210355 h 372284"/>
              <a:gd name="connsiteX3" fmla="*/ 80787 w 153812"/>
              <a:gd name="connsiteY3" fmla="*/ 137330 h 372284"/>
              <a:gd name="connsiteX4" fmla="*/ 17287 w 153812"/>
              <a:gd name="connsiteY4" fmla="*/ 372280 h 372284"/>
              <a:gd name="connsiteX5" fmla="*/ 7762 w 153812"/>
              <a:gd name="connsiteY5" fmla="*/ 143680 h 372284"/>
              <a:gd name="connsiteX6" fmla="*/ 118887 w 153812"/>
              <a:gd name="connsiteY6" fmla="*/ 38905 h 372284"/>
              <a:gd name="connsiteX7" fmla="*/ 153812 w 153812"/>
              <a:gd name="connsiteY7" fmla="*/ 805 h 37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812" h="372284">
                <a:moveTo>
                  <a:pt x="153812" y="805"/>
                </a:moveTo>
                <a:cubicBezTo>
                  <a:pt x="153812" y="6097"/>
                  <a:pt x="132645" y="35730"/>
                  <a:pt x="118887" y="70655"/>
                </a:cubicBezTo>
                <a:cubicBezTo>
                  <a:pt x="105129" y="105580"/>
                  <a:pt x="77612" y="199243"/>
                  <a:pt x="71262" y="210355"/>
                </a:cubicBezTo>
                <a:cubicBezTo>
                  <a:pt x="64912" y="221467"/>
                  <a:pt x="89783" y="110343"/>
                  <a:pt x="80787" y="137330"/>
                </a:cubicBezTo>
                <a:cubicBezTo>
                  <a:pt x="71791" y="164317"/>
                  <a:pt x="29458" y="371222"/>
                  <a:pt x="17287" y="372280"/>
                </a:cubicBezTo>
                <a:cubicBezTo>
                  <a:pt x="5116" y="373338"/>
                  <a:pt x="-9171" y="199243"/>
                  <a:pt x="7762" y="143680"/>
                </a:cubicBezTo>
                <a:cubicBezTo>
                  <a:pt x="24695" y="88118"/>
                  <a:pt x="96133" y="60601"/>
                  <a:pt x="118887" y="38905"/>
                </a:cubicBezTo>
                <a:cubicBezTo>
                  <a:pt x="141641" y="17209"/>
                  <a:pt x="153812" y="-4487"/>
                  <a:pt x="153812" y="8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 1465">
            <a:extLst>
              <a:ext uri="{FF2B5EF4-FFF2-40B4-BE49-F238E27FC236}">
                <a16:creationId xmlns:a16="http://schemas.microsoft.com/office/drawing/2014/main" id="{F324E967-F618-7ED6-97AA-7FC19B69D937}"/>
              </a:ext>
            </a:extLst>
          </p:cNvPr>
          <p:cNvSpPr/>
          <p:nvPr/>
        </p:nvSpPr>
        <p:spPr>
          <a:xfrm>
            <a:off x="9810983" y="5797346"/>
            <a:ext cx="287840" cy="768692"/>
          </a:xfrm>
          <a:custGeom>
            <a:avLst/>
            <a:gdLst>
              <a:gd name="connsiteX0" fmla="*/ 225192 w 287840"/>
              <a:gd name="connsiteY0" fmla="*/ 35129 h 768692"/>
              <a:gd name="connsiteX1" fmla="*/ 285517 w 287840"/>
              <a:gd name="connsiteY1" fmla="*/ 133554 h 768692"/>
              <a:gd name="connsiteX2" fmla="*/ 266467 w 287840"/>
              <a:gd name="connsiteY2" fmla="*/ 120854 h 768692"/>
              <a:gd name="connsiteX3" fmla="*/ 183917 w 287840"/>
              <a:gd name="connsiteY3" fmla="*/ 298654 h 768692"/>
              <a:gd name="connsiteX4" fmla="*/ 142642 w 287840"/>
              <a:gd name="connsiteY4" fmla="*/ 498679 h 768692"/>
              <a:gd name="connsiteX5" fmla="*/ 152167 w 287840"/>
              <a:gd name="connsiteY5" fmla="*/ 479629 h 768692"/>
              <a:gd name="connsiteX6" fmla="*/ 6117 w 287840"/>
              <a:gd name="connsiteY6" fmla="*/ 768554 h 768692"/>
              <a:gd name="connsiteX7" fmla="*/ 41042 w 287840"/>
              <a:gd name="connsiteY7" fmla="*/ 511379 h 768692"/>
              <a:gd name="connsiteX8" fmla="*/ 164867 w 287840"/>
              <a:gd name="connsiteY8" fmla="*/ 76404 h 768692"/>
              <a:gd name="connsiteX9" fmla="*/ 196617 w 287840"/>
              <a:gd name="connsiteY9" fmla="*/ 155779 h 768692"/>
              <a:gd name="connsiteX10" fmla="*/ 171217 w 287840"/>
              <a:gd name="connsiteY10" fmla="*/ 6554 h 768692"/>
              <a:gd name="connsiteX11" fmla="*/ 225192 w 287840"/>
              <a:gd name="connsiteY11" fmla="*/ 35129 h 76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7840" h="768692">
                <a:moveTo>
                  <a:pt x="225192" y="35129"/>
                </a:moveTo>
                <a:cubicBezTo>
                  <a:pt x="244242" y="56295"/>
                  <a:pt x="285517" y="133554"/>
                  <a:pt x="285517" y="133554"/>
                </a:cubicBezTo>
                <a:cubicBezTo>
                  <a:pt x="292396" y="147842"/>
                  <a:pt x="283400" y="93337"/>
                  <a:pt x="266467" y="120854"/>
                </a:cubicBezTo>
                <a:cubicBezTo>
                  <a:pt x="249534" y="148371"/>
                  <a:pt x="204554" y="235683"/>
                  <a:pt x="183917" y="298654"/>
                </a:cubicBezTo>
                <a:cubicBezTo>
                  <a:pt x="163279" y="361625"/>
                  <a:pt x="147934" y="468517"/>
                  <a:pt x="142642" y="498679"/>
                </a:cubicBezTo>
                <a:cubicBezTo>
                  <a:pt x="137350" y="528841"/>
                  <a:pt x="152167" y="479629"/>
                  <a:pt x="152167" y="479629"/>
                </a:cubicBezTo>
                <a:cubicBezTo>
                  <a:pt x="129413" y="524608"/>
                  <a:pt x="24638" y="763262"/>
                  <a:pt x="6117" y="768554"/>
                </a:cubicBezTo>
                <a:cubicBezTo>
                  <a:pt x="-12404" y="773846"/>
                  <a:pt x="14584" y="626737"/>
                  <a:pt x="41042" y="511379"/>
                </a:cubicBezTo>
                <a:cubicBezTo>
                  <a:pt x="67500" y="396021"/>
                  <a:pt x="138938" y="135671"/>
                  <a:pt x="164867" y="76404"/>
                </a:cubicBezTo>
                <a:cubicBezTo>
                  <a:pt x="190796" y="17137"/>
                  <a:pt x="195559" y="167421"/>
                  <a:pt x="196617" y="155779"/>
                </a:cubicBezTo>
                <a:cubicBezTo>
                  <a:pt x="197675" y="144137"/>
                  <a:pt x="170159" y="25604"/>
                  <a:pt x="171217" y="6554"/>
                </a:cubicBezTo>
                <a:cubicBezTo>
                  <a:pt x="172275" y="-12496"/>
                  <a:pt x="206142" y="13963"/>
                  <a:pt x="225192" y="351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 1466">
            <a:extLst>
              <a:ext uri="{FF2B5EF4-FFF2-40B4-BE49-F238E27FC236}">
                <a16:creationId xmlns:a16="http://schemas.microsoft.com/office/drawing/2014/main" id="{A9A7EC05-FCBB-2B92-1A97-97620B8049F1}"/>
              </a:ext>
            </a:extLst>
          </p:cNvPr>
          <p:cNvSpPr/>
          <p:nvPr/>
        </p:nvSpPr>
        <p:spPr>
          <a:xfrm>
            <a:off x="9504985" y="5850245"/>
            <a:ext cx="458513" cy="823696"/>
          </a:xfrm>
          <a:custGeom>
            <a:avLst/>
            <a:gdLst>
              <a:gd name="connsiteX0" fmla="*/ 350215 w 458513"/>
              <a:gd name="connsiteY0" fmla="*/ 45730 h 823696"/>
              <a:gd name="connsiteX1" fmla="*/ 350215 w 458513"/>
              <a:gd name="connsiteY1" fmla="*/ 166380 h 823696"/>
              <a:gd name="connsiteX2" fmla="*/ 223215 w 458513"/>
              <a:gd name="connsiteY2" fmla="*/ 350530 h 823696"/>
              <a:gd name="connsiteX3" fmla="*/ 64465 w 458513"/>
              <a:gd name="connsiteY3" fmla="*/ 588655 h 823696"/>
              <a:gd name="connsiteX4" fmla="*/ 197815 w 458513"/>
              <a:gd name="connsiteY4" fmla="*/ 452130 h 823696"/>
              <a:gd name="connsiteX5" fmla="*/ 54940 w 458513"/>
              <a:gd name="connsiteY5" fmla="*/ 655330 h 823696"/>
              <a:gd name="connsiteX6" fmla="*/ 20015 w 458513"/>
              <a:gd name="connsiteY6" fmla="*/ 823605 h 823696"/>
              <a:gd name="connsiteX7" fmla="*/ 353390 w 458513"/>
              <a:gd name="connsiteY7" fmla="*/ 633105 h 823696"/>
              <a:gd name="connsiteX8" fmla="*/ 343865 w 458513"/>
              <a:gd name="connsiteY8" fmla="*/ 607705 h 823696"/>
              <a:gd name="connsiteX9" fmla="*/ 423240 w 458513"/>
              <a:gd name="connsiteY9" fmla="*/ 160030 h 823696"/>
              <a:gd name="connsiteX10" fmla="*/ 458165 w 458513"/>
              <a:gd name="connsiteY10" fmla="*/ 1280 h 823696"/>
              <a:gd name="connsiteX11" fmla="*/ 404190 w 458513"/>
              <a:gd name="connsiteY11" fmla="*/ 83830 h 823696"/>
              <a:gd name="connsiteX12" fmla="*/ 350215 w 458513"/>
              <a:gd name="connsiteY12" fmla="*/ 45730 h 82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8513" h="823696">
                <a:moveTo>
                  <a:pt x="350215" y="45730"/>
                </a:moveTo>
                <a:cubicBezTo>
                  <a:pt x="341219" y="59488"/>
                  <a:pt x="371382" y="115580"/>
                  <a:pt x="350215" y="166380"/>
                </a:cubicBezTo>
                <a:cubicBezTo>
                  <a:pt x="329048" y="217180"/>
                  <a:pt x="270840" y="280151"/>
                  <a:pt x="223215" y="350530"/>
                </a:cubicBezTo>
                <a:cubicBezTo>
                  <a:pt x="175590" y="420909"/>
                  <a:pt x="68698" y="571722"/>
                  <a:pt x="64465" y="588655"/>
                </a:cubicBezTo>
                <a:cubicBezTo>
                  <a:pt x="60232" y="605588"/>
                  <a:pt x="199402" y="441018"/>
                  <a:pt x="197815" y="452130"/>
                </a:cubicBezTo>
                <a:cubicBezTo>
                  <a:pt x="196228" y="463242"/>
                  <a:pt x="84573" y="593418"/>
                  <a:pt x="54940" y="655330"/>
                </a:cubicBezTo>
                <a:cubicBezTo>
                  <a:pt x="25307" y="717242"/>
                  <a:pt x="-29727" y="827309"/>
                  <a:pt x="20015" y="823605"/>
                </a:cubicBezTo>
                <a:cubicBezTo>
                  <a:pt x="69757" y="819901"/>
                  <a:pt x="299415" y="669088"/>
                  <a:pt x="353390" y="633105"/>
                </a:cubicBezTo>
                <a:cubicBezTo>
                  <a:pt x="407365" y="597122"/>
                  <a:pt x="332223" y="686551"/>
                  <a:pt x="343865" y="607705"/>
                </a:cubicBezTo>
                <a:cubicBezTo>
                  <a:pt x="355507" y="528859"/>
                  <a:pt x="404190" y="261101"/>
                  <a:pt x="423240" y="160030"/>
                </a:cubicBezTo>
                <a:cubicBezTo>
                  <a:pt x="442290" y="58959"/>
                  <a:pt x="461340" y="13980"/>
                  <a:pt x="458165" y="1280"/>
                </a:cubicBezTo>
                <a:cubicBezTo>
                  <a:pt x="454990" y="-11420"/>
                  <a:pt x="419536" y="74305"/>
                  <a:pt x="404190" y="83830"/>
                </a:cubicBezTo>
                <a:cubicBezTo>
                  <a:pt x="388844" y="93355"/>
                  <a:pt x="359211" y="31972"/>
                  <a:pt x="350215" y="457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 1467">
            <a:extLst>
              <a:ext uri="{FF2B5EF4-FFF2-40B4-BE49-F238E27FC236}">
                <a16:creationId xmlns:a16="http://schemas.microsoft.com/office/drawing/2014/main" id="{1544294F-E90A-D0CB-D13A-75808AB6DEF4}"/>
              </a:ext>
            </a:extLst>
          </p:cNvPr>
          <p:cNvSpPr/>
          <p:nvPr/>
        </p:nvSpPr>
        <p:spPr>
          <a:xfrm>
            <a:off x="9844090" y="5739682"/>
            <a:ext cx="232889" cy="607217"/>
          </a:xfrm>
          <a:custGeom>
            <a:avLst/>
            <a:gdLst>
              <a:gd name="connsiteX0" fmla="*/ 188910 w 232889"/>
              <a:gd name="connsiteY0" fmla="*/ 22943 h 607217"/>
              <a:gd name="connsiteX1" fmla="*/ 230185 w 232889"/>
              <a:gd name="connsiteY1" fmla="*/ 270593 h 607217"/>
              <a:gd name="connsiteX2" fmla="*/ 220660 w 232889"/>
              <a:gd name="connsiteY2" fmla="*/ 242018 h 607217"/>
              <a:gd name="connsiteX3" fmla="*/ 153985 w 232889"/>
              <a:gd name="connsiteY3" fmla="*/ 340443 h 607217"/>
              <a:gd name="connsiteX4" fmla="*/ 112710 w 232889"/>
              <a:gd name="connsiteY4" fmla="*/ 581743 h 607217"/>
              <a:gd name="connsiteX5" fmla="*/ 74610 w 232889"/>
              <a:gd name="connsiteY5" fmla="*/ 476968 h 607217"/>
              <a:gd name="connsiteX6" fmla="*/ 1585 w 232889"/>
              <a:gd name="connsiteY6" fmla="*/ 594443 h 607217"/>
              <a:gd name="connsiteX7" fmla="*/ 150810 w 232889"/>
              <a:gd name="connsiteY7" fmla="*/ 111843 h 607217"/>
              <a:gd name="connsiteX8" fmla="*/ 138110 w 232889"/>
              <a:gd name="connsiteY8" fmla="*/ 718 h 607217"/>
              <a:gd name="connsiteX9" fmla="*/ 153985 w 232889"/>
              <a:gd name="connsiteY9" fmla="*/ 140418 h 607217"/>
              <a:gd name="connsiteX10" fmla="*/ 188910 w 232889"/>
              <a:gd name="connsiteY10" fmla="*/ 22943 h 60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889" h="607217">
                <a:moveTo>
                  <a:pt x="188910" y="22943"/>
                </a:moveTo>
                <a:cubicBezTo>
                  <a:pt x="201610" y="44639"/>
                  <a:pt x="224893" y="234080"/>
                  <a:pt x="230185" y="270593"/>
                </a:cubicBezTo>
                <a:cubicBezTo>
                  <a:pt x="235477" y="307106"/>
                  <a:pt x="233360" y="230376"/>
                  <a:pt x="220660" y="242018"/>
                </a:cubicBezTo>
                <a:cubicBezTo>
                  <a:pt x="207960" y="253660"/>
                  <a:pt x="171977" y="283822"/>
                  <a:pt x="153985" y="340443"/>
                </a:cubicBezTo>
                <a:cubicBezTo>
                  <a:pt x="135993" y="397064"/>
                  <a:pt x="125939" y="558989"/>
                  <a:pt x="112710" y="581743"/>
                </a:cubicBezTo>
                <a:cubicBezTo>
                  <a:pt x="99481" y="604497"/>
                  <a:pt x="93131" y="474851"/>
                  <a:pt x="74610" y="476968"/>
                </a:cubicBezTo>
                <a:cubicBezTo>
                  <a:pt x="56089" y="479085"/>
                  <a:pt x="-11115" y="655297"/>
                  <a:pt x="1585" y="594443"/>
                </a:cubicBezTo>
                <a:cubicBezTo>
                  <a:pt x="14285" y="533589"/>
                  <a:pt x="128056" y="210797"/>
                  <a:pt x="150810" y="111843"/>
                </a:cubicBezTo>
                <a:cubicBezTo>
                  <a:pt x="173564" y="12889"/>
                  <a:pt x="137581" y="-4045"/>
                  <a:pt x="138110" y="718"/>
                </a:cubicBezTo>
                <a:cubicBezTo>
                  <a:pt x="138639" y="5480"/>
                  <a:pt x="148693" y="130364"/>
                  <a:pt x="153985" y="140418"/>
                </a:cubicBezTo>
                <a:cubicBezTo>
                  <a:pt x="159277" y="150472"/>
                  <a:pt x="176210" y="1247"/>
                  <a:pt x="188910" y="229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 1468">
            <a:extLst>
              <a:ext uri="{FF2B5EF4-FFF2-40B4-BE49-F238E27FC236}">
                <a16:creationId xmlns:a16="http://schemas.microsoft.com/office/drawing/2014/main" id="{68BD158B-EB28-7D19-5B35-B5D2657107C3}"/>
              </a:ext>
            </a:extLst>
          </p:cNvPr>
          <p:cNvSpPr/>
          <p:nvPr/>
        </p:nvSpPr>
        <p:spPr>
          <a:xfrm>
            <a:off x="9239912" y="5914771"/>
            <a:ext cx="651230" cy="706045"/>
          </a:xfrm>
          <a:custGeom>
            <a:avLst/>
            <a:gdLst>
              <a:gd name="connsiteX0" fmla="*/ 640688 w 651230"/>
              <a:gd name="connsiteY0" fmla="*/ 254 h 706045"/>
              <a:gd name="connsiteX1" fmla="*/ 294613 w 651230"/>
              <a:gd name="connsiteY1" fmla="*/ 155829 h 706045"/>
              <a:gd name="connsiteX2" fmla="*/ 408913 w 651230"/>
              <a:gd name="connsiteY2" fmla="*/ 136779 h 706045"/>
              <a:gd name="connsiteX3" fmla="*/ 307313 w 651230"/>
              <a:gd name="connsiteY3" fmla="*/ 244729 h 706045"/>
              <a:gd name="connsiteX4" fmla="*/ 196188 w 651230"/>
              <a:gd name="connsiteY4" fmla="*/ 432054 h 706045"/>
              <a:gd name="connsiteX5" fmla="*/ 221588 w 651230"/>
              <a:gd name="connsiteY5" fmla="*/ 384429 h 706045"/>
              <a:gd name="connsiteX6" fmla="*/ 5688 w 651230"/>
              <a:gd name="connsiteY6" fmla="*/ 486029 h 706045"/>
              <a:gd name="connsiteX7" fmla="*/ 78713 w 651230"/>
              <a:gd name="connsiteY7" fmla="*/ 482854 h 706045"/>
              <a:gd name="connsiteX8" fmla="*/ 250163 w 651230"/>
              <a:gd name="connsiteY8" fmla="*/ 705104 h 706045"/>
              <a:gd name="connsiteX9" fmla="*/ 259688 w 651230"/>
              <a:gd name="connsiteY9" fmla="*/ 549529 h 706045"/>
              <a:gd name="connsiteX10" fmla="*/ 472413 w 651230"/>
              <a:gd name="connsiteY10" fmla="*/ 241554 h 706045"/>
              <a:gd name="connsiteX11" fmla="*/ 408913 w 651230"/>
              <a:gd name="connsiteY11" fmla="*/ 330454 h 706045"/>
              <a:gd name="connsiteX12" fmla="*/ 548613 w 651230"/>
              <a:gd name="connsiteY12" fmla="*/ 124079 h 706045"/>
              <a:gd name="connsiteX13" fmla="*/ 640688 w 651230"/>
              <a:gd name="connsiteY13" fmla="*/ 254 h 70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1230" h="706045">
                <a:moveTo>
                  <a:pt x="640688" y="254"/>
                </a:moveTo>
                <a:cubicBezTo>
                  <a:pt x="598355" y="5546"/>
                  <a:pt x="333242" y="133075"/>
                  <a:pt x="294613" y="155829"/>
                </a:cubicBezTo>
                <a:cubicBezTo>
                  <a:pt x="255984" y="178583"/>
                  <a:pt x="406796" y="121962"/>
                  <a:pt x="408913" y="136779"/>
                </a:cubicBezTo>
                <a:cubicBezTo>
                  <a:pt x="411030" y="151596"/>
                  <a:pt x="342767" y="195516"/>
                  <a:pt x="307313" y="244729"/>
                </a:cubicBezTo>
                <a:cubicBezTo>
                  <a:pt x="271859" y="293942"/>
                  <a:pt x="210475" y="408771"/>
                  <a:pt x="196188" y="432054"/>
                </a:cubicBezTo>
                <a:cubicBezTo>
                  <a:pt x="181901" y="455337"/>
                  <a:pt x="253338" y="375433"/>
                  <a:pt x="221588" y="384429"/>
                </a:cubicBezTo>
                <a:cubicBezTo>
                  <a:pt x="189838" y="393425"/>
                  <a:pt x="29500" y="469625"/>
                  <a:pt x="5688" y="486029"/>
                </a:cubicBezTo>
                <a:cubicBezTo>
                  <a:pt x="-18124" y="502433"/>
                  <a:pt x="37967" y="446342"/>
                  <a:pt x="78713" y="482854"/>
                </a:cubicBezTo>
                <a:cubicBezTo>
                  <a:pt x="119459" y="519366"/>
                  <a:pt x="220001" y="693992"/>
                  <a:pt x="250163" y="705104"/>
                </a:cubicBezTo>
                <a:cubicBezTo>
                  <a:pt x="280325" y="716216"/>
                  <a:pt x="222646" y="626787"/>
                  <a:pt x="259688" y="549529"/>
                </a:cubicBezTo>
                <a:cubicBezTo>
                  <a:pt x="296730" y="472271"/>
                  <a:pt x="447542" y="278066"/>
                  <a:pt x="472413" y="241554"/>
                </a:cubicBezTo>
                <a:cubicBezTo>
                  <a:pt x="497284" y="205042"/>
                  <a:pt x="396213" y="350033"/>
                  <a:pt x="408913" y="330454"/>
                </a:cubicBezTo>
                <a:cubicBezTo>
                  <a:pt x="421613" y="310875"/>
                  <a:pt x="510513" y="174879"/>
                  <a:pt x="548613" y="124079"/>
                </a:cubicBezTo>
                <a:cubicBezTo>
                  <a:pt x="586713" y="73279"/>
                  <a:pt x="683021" y="-5038"/>
                  <a:pt x="640688" y="2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 1469">
            <a:extLst>
              <a:ext uri="{FF2B5EF4-FFF2-40B4-BE49-F238E27FC236}">
                <a16:creationId xmlns:a16="http://schemas.microsoft.com/office/drawing/2014/main" id="{88C37E35-DF4A-EC69-3230-BD4D5DFF9520}"/>
              </a:ext>
            </a:extLst>
          </p:cNvPr>
          <p:cNvSpPr/>
          <p:nvPr/>
        </p:nvSpPr>
        <p:spPr>
          <a:xfrm>
            <a:off x="9464788" y="6465489"/>
            <a:ext cx="787206" cy="367349"/>
          </a:xfrm>
          <a:custGeom>
            <a:avLst/>
            <a:gdLst>
              <a:gd name="connsiteX0" fmla="*/ 50687 w 787206"/>
              <a:gd name="connsiteY0" fmla="*/ 154386 h 367349"/>
              <a:gd name="connsiteX1" fmla="*/ 488837 w 787206"/>
              <a:gd name="connsiteY1" fmla="*/ 17861 h 367349"/>
              <a:gd name="connsiteX2" fmla="*/ 444387 w 787206"/>
              <a:gd name="connsiteY2" fmla="*/ 27386 h 367349"/>
              <a:gd name="connsiteX3" fmla="*/ 666637 w 787206"/>
              <a:gd name="connsiteY3" fmla="*/ 252811 h 367349"/>
              <a:gd name="connsiteX4" fmla="*/ 434862 w 787206"/>
              <a:gd name="connsiteY4" fmla="*/ 240111 h 367349"/>
              <a:gd name="connsiteX5" fmla="*/ 701562 w 787206"/>
              <a:gd name="connsiteY5" fmla="*/ 202011 h 367349"/>
              <a:gd name="connsiteX6" fmla="*/ 733312 w 787206"/>
              <a:gd name="connsiteY6" fmla="*/ 303611 h 367349"/>
              <a:gd name="connsiteX7" fmla="*/ 12587 w 787206"/>
              <a:gd name="connsiteY7" fmla="*/ 367111 h 367349"/>
              <a:gd name="connsiteX8" fmla="*/ 260237 w 787206"/>
              <a:gd name="connsiteY8" fmla="*/ 319486 h 367349"/>
              <a:gd name="connsiteX9" fmla="*/ 50687 w 787206"/>
              <a:gd name="connsiteY9" fmla="*/ 154386 h 36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7206" h="367349">
                <a:moveTo>
                  <a:pt x="50687" y="154386"/>
                </a:moveTo>
                <a:cubicBezTo>
                  <a:pt x="88787" y="104115"/>
                  <a:pt x="423220" y="39028"/>
                  <a:pt x="488837" y="17861"/>
                </a:cubicBezTo>
                <a:cubicBezTo>
                  <a:pt x="554454" y="-3306"/>
                  <a:pt x="414754" y="-11772"/>
                  <a:pt x="444387" y="27386"/>
                </a:cubicBezTo>
                <a:cubicBezTo>
                  <a:pt x="474020" y="66544"/>
                  <a:pt x="668224" y="217357"/>
                  <a:pt x="666637" y="252811"/>
                </a:cubicBezTo>
                <a:cubicBezTo>
                  <a:pt x="665050" y="288265"/>
                  <a:pt x="429041" y="248578"/>
                  <a:pt x="434862" y="240111"/>
                </a:cubicBezTo>
                <a:cubicBezTo>
                  <a:pt x="440683" y="231644"/>
                  <a:pt x="651820" y="191428"/>
                  <a:pt x="701562" y="202011"/>
                </a:cubicBezTo>
                <a:cubicBezTo>
                  <a:pt x="751304" y="212594"/>
                  <a:pt x="848141" y="276094"/>
                  <a:pt x="733312" y="303611"/>
                </a:cubicBezTo>
                <a:cubicBezTo>
                  <a:pt x="618483" y="331128"/>
                  <a:pt x="91433" y="364465"/>
                  <a:pt x="12587" y="367111"/>
                </a:cubicBezTo>
                <a:cubicBezTo>
                  <a:pt x="-66259" y="369757"/>
                  <a:pt x="250712" y="350178"/>
                  <a:pt x="260237" y="319486"/>
                </a:cubicBezTo>
                <a:cubicBezTo>
                  <a:pt x="269762" y="288794"/>
                  <a:pt x="12587" y="204657"/>
                  <a:pt x="50687" y="1543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 1470">
            <a:extLst>
              <a:ext uri="{FF2B5EF4-FFF2-40B4-BE49-F238E27FC236}">
                <a16:creationId xmlns:a16="http://schemas.microsoft.com/office/drawing/2014/main" id="{861A5288-9958-E853-F2A0-3574823E7134}"/>
              </a:ext>
            </a:extLst>
          </p:cNvPr>
          <p:cNvSpPr/>
          <p:nvPr/>
        </p:nvSpPr>
        <p:spPr>
          <a:xfrm>
            <a:off x="8870665" y="6435418"/>
            <a:ext cx="216656" cy="408364"/>
          </a:xfrm>
          <a:custGeom>
            <a:avLst/>
            <a:gdLst>
              <a:gd name="connsiteX0" fmla="*/ 6635 w 216656"/>
              <a:gd name="connsiteY0" fmla="*/ 307 h 408364"/>
              <a:gd name="connsiteX1" fmla="*/ 216185 w 216656"/>
              <a:gd name="connsiteY1" fmla="*/ 200332 h 408364"/>
              <a:gd name="connsiteX2" fmla="*/ 63785 w 216656"/>
              <a:gd name="connsiteY2" fmla="*/ 254307 h 408364"/>
              <a:gd name="connsiteX3" fmla="*/ 70135 w 216656"/>
              <a:gd name="connsiteY3" fmla="*/ 406707 h 408364"/>
              <a:gd name="connsiteX4" fmla="*/ 41560 w 216656"/>
              <a:gd name="connsiteY4" fmla="*/ 320982 h 408364"/>
              <a:gd name="connsiteX5" fmla="*/ 285 w 216656"/>
              <a:gd name="connsiteY5" fmla="*/ 105082 h 408364"/>
              <a:gd name="connsiteX6" fmla="*/ 63785 w 216656"/>
              <a:gd name="connsiteY6" fmla="*/ 152707 h 408364"/>
              <a:gd name="connsiteX7" fmla="*/ 6635 w 216656"/>
              <a:gd name="connsiteY7" fmla="*/ 307 h 4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656" h="408364">
                <a:moveTo>
                  <a:pt x="6635" y="307"/>
                </a:moveTo>
                <a:cubicBezTo>
                  <a:pt x="32035" y="8244"/>
                  <a:pt x="206660" y="157999"/>
                  <a:pt x="216185" y="200332"/>
                </a:cubicBezTo>
                <a:cubicBezTo>
                  <a:pt x="225710" y="242665"/>
                  <a:pt x="88127" y="219911"/>
                  <a:pt x="63785" y="254307"/>
                </a:cubicBezTo>
                <a:cubicBezTo>
                  <a:pt x="39443" y="288703"/>
                  <a:pt x="73839" y="395595"/>
                  <a:pt x="70135" y="406707"/>
                </a:cubicBezTo>
                <a:cubicBezTo>
                  <a:pt x="66431" y="417819"/>
                  <a:pt x="53202" y="371253"/>
                  <a:pt x="41560" y="320982"/>
                </a:cubicBezTo>
                <a:cubicBezTo>
                  <a:pt x="29918" y="270711"/>
                  <a:pt x="-3419" y="133128"/>
                  <a:pt x="285" y="105082"/>
                </a:cubicBezTo>
                <a:cubicBezTo>
                  <a:pt x="3989" y="77036"/>
                  <a:pt x="57964" y="164878"/>
                  <a:pt x="63785" y="152707"/>
                </a:cubicBezTo>
                <a:cubicBezTo>
                  <a:pt x="69606" y="140536"/>
                  <a:pt x="-18765" y="-7630"/>
                  <a:pt x="6635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C63E3C00-BF5F-E604-04F3-EADD5913FD88}"/>
              </a:ext>
            </a:extLst>
          </p:cNvPr>
          <p:cNvSpPr/>
          <p:nvPr/>
        </p:nvSpPr>
        <p:spPr>
          <a:xfrm>
            <a:off x="5101951" y="5646963"/>
            <a:ext cx="872815" cy="118218"/>
          </a:xfrm>
          <a:custGeom>
            <a:avLst/>
            <a:gdLst>
              <a:gd name="connsiteX0" fmla="*/ 20655 w 872815"/>
              <a:gd name="connsiteY0" fmla="*/ 31 h 118218"/>
              <a:gd name="connsiteX1" fmla="*/ 833455 w 872815"/>
              <a:gd name="connsiteY1" fmla="*/ 78689 h 118218"/>
              <a:gd name="connsiteX2" fmla="*/ 613868 w 872815"/>
              <a:gd name="connsiteY2" fmla="*/ 104908 h 118218"/>
              <a:gd name="connsiteX3" fmla="*/ 872784 w 872815"/>
              <a:gd name="connsiteY3" fmla="*/ 101631 h 118218"/>
              <a:gd name="connsiteX4" fmla="*/ 594204 w 872815"/>
              <a:gd name="connsiteY4" fmla="*/ 118018 h 118218"/>
              <a:gd name="connsiteX5" fmla="*/ 269739 w 872815"/>
              <a:gd name="connsiteY5" fmla="*/ 88521 h 118218"/>
              <a:gd name="connsiteX6" fmla="*/ 20655 w 872815"/>
              <a:gd name="connsiteY6" fmla="*/ 31 h 11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815" h="118218">
                <a:moveTo>
                  <a:pt x="20655" y="31"/>
                </a:moveTo>
                <a:cubicBezTo>
                  <a:pt x="114608" y="-1608"/>
                  <a:pt x="734586" y="61210"/>
                  <a:pt x="833455" y="78689"/>
                </a:cubicBezTo>
                <a:cubicBezTo>
                  <a:pt x="932324" y="96169"/>
                  <a:pt x="607313" y="101084"/>
                  <a:pt x="613868" y="104908"/>
                </a:cubicBezTo>
                <a:cubicBezTo>
                  <a:pt x="620423" y="108732"/>
                  <a:pt x="876061" y="99446"/>
                  <a:pt x="872784" y="101631"/>
                </a:cubicBezTo>
                <a:cubicBezTo>
                  <a:pt x="869507" y="103816"/>
                  <a:pt x="694711" y="120203"/>
                  <a:pt x="594204" y="118018"/>
                </a:cubicBezTo>
                <a:cubicBezTo>
                  <a:pt x="493697" y="115833"/>
                  <a:pt x="360960" y="102177"/>
                  <a:pt x="269739" y="88521"/>
                </a:cubicBezTo>
                <a:cubicBezTo>
                  <a:pt x="178518" y="74865"/>
                  <a:pt x="-73298" y="1670"/>
                  <a:pt x="20655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93A5BE76-CE01-6FF3-F332-416E026DCCEA}"/>
              </a:ext>
            </a:extLst>
          </p:cNvPr>
          <p:cNvSpPr/>
          <p:nvPr/>
        </p:nvSpPr>
        <p:spPr>
          <a:xfrm>
            <a:off x="6339044" y="5653476"/>
            <a:ext cx="378881" cy="190207"/>
          </a:xfrm>
          <a:custGeom>
            <a:avLst/>
            <a:gdLst>
              <a:gd name="connsiteX0" fmla="*/ 340337 w 378881"/>
              <a:gd name="connsiteY0" fmla="*/ 72 h 190207"/>
              <a:gd name="connsiteX1" fmla="*/ 130582 w 378881"/>
              <a:gd name="connsiteY1" fmla="*/ 68898 h 190207"/>
              <a:gd name="connsiteX2" fmla="*/ 12595 w 378881"/>
              <a:gd name="connsiteY2" fmla="*/ 137724 h 190207"/>
              <a:gd name="connsiteX3" fmla="*/ 127304 w 378881"/>
              <a:gd name="connsiteY3" fmla="*/ 104950 h 190207"/>
              <a:gd name="connsiteX4" fmla="*/ 2762 w 378881"/>
              <a:gd name="connsiteY4" fmla="*/ 190163 h 190207"/>
              <a:gd name="connsiteX5" fmla="*/ 274788 w 378881"/>
              <a:gd name="connsiteY5" fmla="*/ 91840 h 190207"/>
              <a:gd name="connsiteX6" fmla="*/ 232182 w 378881"/>
              <a:gd name="connsiteY6" fmla="*/ 114782 h 190207"/>
              <a:gd name="connsiteX7" fmla="*/ 373111 w 378881"/>
              <a:gd name="connsiteY7" fmla="*/ 82008 h 190207"/>
              <a:gd name="connsiteX8" fmla="*/ 353446 w 378881"/>
              <a:gd name="connsiteY8" fmla="*/ 82008 h 190207"/>
              <a:gd name="connsiteX9" fmla="*/ 340337 w 378881"/>
              <a:gd name="connsiteY9" fmla="*/ 72 h 19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8881" h="190207">
                <a:moveTo>
                  <a:pt x="340337" y="72"/>
                </a:moveTo>
                <a:cubicBezTo>
                  <a:pt x="303193" y="-2113"/>
                  <a:pt x="185206" y="45956"/>
                  <a:pt x="130582" y="68898"/>
                </a:cubicBezTo>
                <a:cubicBezTo>
                  <a:pt x="75958" y="91840"/>
                  <a:pt x="13141" y="131715"/>
                  <a:pt x="12595" y="137724"/>
                </a:cubicBezTo>
                <a:cubicBezTo>
                  <a:pt x="12049" y="143733"/>
                  <a:pt x="128943" y="96210"/>
                  <a:pt x="127304" y="104950"/>
                </a:cubicBezTo>
                <a:cubicBezTo>
                  <a:pt x="125665" y="113690"/>
                  <a:pt x="-21819" y="192348"/>
                  <a:pt x="2762" y="190163"/>
                </a:cubicBezTo>
                <a:cubicBezTo>
                  <a:pt x="27343" y="187978"/>
                  <a:pt x="236551" y="104404"/>
                  <a:pt x="274788" y="91840"/>
                </a:cubicBezTo>
                <a:cubicBezTo>
                  <a:pt x="313025" y="79276"/>
                  <a:pt x="215795" y="116421"/>
                  <a:pt x="232182" y="114782"/>
                </a:cubicBezTo>
                <a:cubicBezTo>
                  <a:pt x="248569" y="113143"/>
                  <a:pt x="352900" y="87470"/>
                  <a:pt x="373111" y="82008"/>
                </a:cubicBezTo>
                <a:cubicBezTo>
                  <a:pt x="393322" y="76546"/>
                  <a:pt x="353992" y="92933"/>
                  <a:pt x="353446" y="82008"/>
                </a:cubicBezTo>
                <a:cubicBezTo>
                  <a:pt x="352900" y="71083"/>
                  <a:pt x="377481" y="2257"/>
                  <a:pt x="340337" y="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ED3F7550-5969-2829-A130-864B0D0FF948}"/>
              </a:ext>
            </a:extLst>
          </p:cNvPr>
          <p:cNvSpPr/>
          <p:nvPr/>
        </p:nvSpPr>
        <p:spPr>
          <a:xfrm>
            <a:off x="5891517" y="5786774"/>
            <a:ext cx="526321" cy="136388"/>
          </a:xfrm>
          <a:custGeom>
            <a:avLst/>
            <a:gdLst>
              <a:gd name="connsiteX0" fmla="*/ 204483 w 526321"/>
              <a:gd name="connsiteY0" fmla="*/ 1149 h 136388"/>
              <a:gd name="connsiteX1" fmla="*/ 106160 w 526321"/>
              <a:gd name="connsiteY1" fmla="*/ 60142 h 136388"/>
              <a:gd name="connsiteX2" fmla="*/ 522393 w 526321"/>
              <a:gd name="connsiteY2" fmla="*/ 99471 h 136388"/>
              <a:gd name="connsiteX3" fmla="*/ 299528 w 526321"/>
              <a:gd name="connsiteY3" fmla="*/ 106026 h 136388"/>
              <a:gd name="connsiteX4" fmla="*/ 37335 w 526321"/>
              <a:gd name="connsiteY4" fmla="*/ 132245 h 136388"/>
              <a:gd name="connsiteX5" fmla="*/ 4560 w 526321"/>
              <a:gd name="connsiteY5" fmla="*/ 7703 h 136388"/>
              <a:gd name="connsiteX6" fmla="*/ 20948 w 526321"/>
              <a:gd name="connsiteY6" fmla="*/ 20813 h 136388"/>
              <a:gd name="connsiteX7" fmla="*/ 204483 w 526321"/>
              <a:gd name="connsiteY7" fmla="*/ 1149 h 13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321" h="136388">
                <a:moveTo>
                  <a:pt x="204483" y="1149"/>
                </a:moveTo>
                <a:cubicBezTo>
                  <a:pt x="218685" y="7704"/>
                  <a:pt x="53175" y="43755"/>
                  <a:pt x="106160" y="60142"/>
                </a:cubicBezTo>
                <a:cubicBezTo>
                  <a:pt x="159145" y="76529"/>
                  <a:pt x="490165" y="91824"/>
                  <a:pt x="522393" y="99471"/>
                </a:cubicBezTo>
                <a:cubicBezTo>
                  <a:pt x="554621" y="107118"/>
                  <a:pt x="380371" y="100564"/>
                  <a:pt x="299528" y="106026"/>
                </a:cubicBezTo>
                <a:cubicBezTo>
                  <a:pt x="218685" y="111488"/>
                  <a:pt x="86496" y="148632"/>
                  <a:pt x="37335" y="132245"/>
                </a:cubicBezTo>
                <a:cubicBezTo>
                  <a:pt x="-11826" y="115858"/>
                  <a:pt x="7291" y="26275"/>
                  <a:pt x="4560" y="7703"/>
                </a:cubicBezTo>
                <a:cubicBezTo>
                  <a:pt x="1829" y="-10869"/>
                  <a:pt x="-10188" y="23544"/>
                  <a:pt x="20948" y="20813"/>
                </a:cubicBezTo>
                <a:cubicBezTo>
                  <a:pt x="52083" y="18082"/>
                  <a:pt x="190281" y="-5406"/>
                  <a:pt x="204483" y="1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B728B371-3FE8-B773-ED47-411A4629D786}"/>
              </a:ext>
            </a:extLst>
          </p:cNvPr>
          <p:cNvSpPr/>
          <p:nvPr/>
        </p:nvSpPr>
        <p:spPr>
          <a:xfrm>
            <a:off x="5977301" y="5790739"/>
            <a:ext cx="545098" cy="181366"/>
          </a:xfrm>
          <a:custGeom>
            <a:avLst/>
            <a:gdLst>
              <a:gd name="connsiteX0" fmla="*/ 544764 w 545098"/>
              <a:gd name="connsiteY0" fmla="*/ 461 h 181366"/>
              <a:gd name="connsiteX1" fmla="*/ 338286 w 545098"/>
              <a:gd name="connsiteY1" fmla="*/ 85674 h 181366"/>
              <a:gd name="connsiteX2" fmla="*/ 3989 w 545098"/>
              <a:gd name="connsiteY2" fmla="*/ 161055 h 181366"/>
              <a:gd name="connsiteX3" fmla="*/ 148196 w 545098"/>
              <a:gd name="connsiteY3" fmla="*/ 157777 h 181366"/>
              <a:gd name="connsiteX4" fmla="*/ 56428 w 545098"/>
              <a:gd name="connsiteY4" fmla="*/ 180719 h 181366"/>
              <a:gd name="connsiteX5" fmla="*/ 403834 w 545098"/>
              <a:gd name="connsiteY5" fmla="*/ 128280 h 181366"/>
              <a:gd name="connsiteX6" fmla="*/ 387447 w 545098"/>
              <a:gd name="connsiteY6" fmla="*/ 125003 h 181366"/>
              <a:gd name="connsiteX7" fmla="*/ 544764 w 545098"/>
              <a:gd name="connsiteY7" fmla="*/ 461 h 18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098" h="181366">
                <a:moveTo>
                  <a:pt x="544764" y="461"/>
                </a:moveTo>
                <a:cubicBezTo>
                  <a:pt x="536571" y="-6094"/>
                  <a:pt x="428415" y="58908"/>
                  <a:pt x="338286" y="85674"/>
                </a:cubicBezTo>
                <a:cubicBezTo>
                  <a:pt x="248157" y="112440"/>
                  <a:pt x="35671" y="149038"/>
                  <a:pt x="3989" y="161055"/>
                </a:cubicBezTo>
                <a:cubicBezTo>
                  <a:pt x="-27693" y="173072"/>
                  <a:pt x="139456" y="154500"/>
                  <a:pt x="148196" y="157777"/>
                </a:cubicBezTo>
                <a:cubicBezTo>
                  <a:pt x="156936" y="161054"/>
                  <a:pt x="13822" y="185635"/>
                  <a:pt x="56428" y="180719"/>
                </a:cubicBezTo>
                <a:cubicBezTo>
                  <a:pt x="99034" y="175803"/>
                  <a:pt x="348664" y="137566"/>
                  <a:pt x="403834" y="128280"/>
                </a:cubicBezTo>
                <a:cubicBezTo>
                  <a:pt x="459004" y="118994"/>
                  <a:pt x="366690" y="141936"/>
                  <a:pt x="387447" y="125003"/>
                </a:cubicBezTo>
                <a:cubicBezTo>
                  <a:pt x="408204" y="108070"/>
                  <a:pt x="552957" y="7016"/>
                  <a:pt x="544764" y="4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6A3E8DD5-7B97-1F14-E240-74D5AB78EE0A}"/>
              </a:ext>
            </a:extLst>
          </p:cNvPr>
          <p:cNvSpPr/>
          <p:nvPr/>
        </p:nvSpPr>
        <p:spPr>
          <a:xfrm>
            <a:off x="5308262" y="5953490"/>
            <a:ext cx="565996" cy="156722"/>
          </a:xfrm>
          <a:custGeom>
            <a:avLst/>
            <a:gdLst>
              <a:gd name="connsiteX0" fmla="*/ 7712 w 565996"/>
              <a:gd name="connsiteY0" fmla="*/ 57297 h 156722"/>
              <a:gd name="connsiteX1" fmla="*/ 243686 w 565996"/>
              <a:gd name="connsiteY1" fmla="*/ 34355 h 156722"/>
              <a:gd name="connsiteX2" fmla="*/ 309235 w 565996"/>
              <a:gd name="connsiteY2" fmla="*/ 1581 h 156722"/>
              <a:gd name="connsiteX3" fmla="*/ 348564 w 565996"/>
              <a:gd name="connsiteY3" fmla="*/ 21245 h 156722"/>
              <a:gd name="connsiteX4" fmla="*/ 564873 w 565996"/>
              <a:gd name="connsiteY4" fmla="*/ 155620 h 156722"/>
              <a:gd name="connsiteX5" fmla="*/ 420667 w 565996"/>
              <a:gd name="connsiteY5" fmla="*/ 86794 h 156722"/>
              <a:gd name="connsiteX6" fmla="*/ 148641 w 565996"/>
              <a:gd name="connsiteY6" fmla="*/ 119568 h 156722"/>
              <a:gd name="connsiteX7" fmla="*/ 312512 w 565996"/>
              <a:gd name="connsiteY7" fmla="*/ 67129 h 156722"/>
              <a:gd name="connsiteX8" fmla="*/ 79815 w 565996"/>
              <a:gd name="connsiteY8" fmla="*/ 83516 h 156722"/>
              <a:gd name="connsiteX9" fmla="*/ 7712 w 565996"/>
              <a:gd name="connsiteY9" fmla="*/ 57297 h 15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996" h="156722">
                <a:moveTo>
                  <a:pt x="7712" y="57297"/>
                </a:moveTo>
                <a:cubicBezTo>
                  <a:pt x="35024" y="49104"/>
                  <a:pt x="193432" y="43641"/>
                  <a:pt x="243686" y="34355"/>
                </a:cubicBezTo>
                <a:cubicBezTo>
                  <a:pt x="293940" y="25069"/>
                  <a:pt x="291755" y="3766"/>
                  <a:pt x="309235" y="1581"/>
                </a:cubicBezTo>
                <a:cubicBezTo>
                  <a:pt x="326715" y="-604"/>
                  <a:pt x="305958" y="-4428"/>
                  <a:pt x="348564" y="21245"/>
                </a:cubicBezTo>
                <a:cubicBezTo>
                  <a:pt x="391170" y="46918"/>
                  <a:pt x="552856" y="144695"/>
                  <a:pt x="564873" y="155620"/>
                </a:cubicBezTo>
                <a:cubicBezTo>
                  <a:pt x="576890" y="166545"/>
                  <a:pt x="490039" y="92803"/>
                  <a:pt x="420667" y="86794"/>
                </a:cubicBezTo>
                <a:cubicBezTo>
                  <a:pt x="351295" y="80785"/>
                  <a:pt x="166667" y="122845"/>
                  <a:pt x="148641" y="119568"/>
                </a:cubicBezTo>
                <a:cubicBezTo>
                  <a:pt x="130615" y="116291"/>
                  <a:pt x="323983" y="73138"/>
                  <a:pt x="312512" y="67129"/>
                </a:cubicBezTo>
                <a:cubicBezTo>
                  <a:pt x="301041" y="61120"/>
                  <a:pt x="128976" y="82970"/>
                  <a:pt x="79815" y="83516"/>
                </a:cubicBezTo>
                <a:cubicBezTo>
                  <a:pt x="30654" y="84062"/>
                  <a:pt x="-19600" y="65490"/>
                  <a:pt x="7712" y="572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C14AB0C6-3888-8061-013A-CB59F0676987}"/>
              </a:ext>
            </a:extLst>
          </p:cNvPr>
          <p:cNvSpPr/>
          <p:nvPr/>
        </p:nvSpPr>
        <p:spPr>
          <a:xfrm>
            <a:off x="5735155" y="6051999"/>
            <a:ext cx="892717" cy="182979"/>
          </a:xfrm>
          <a:custGeom>
            <a:avLst/>
            <a:gdLst>
              <a:gd name="connsiteX0" fmla="*/ 219916 w 892717"/>
              <a:gd name="connsiteY0" fmla="*/ 21059 h 182979"/>
              <a:gd name="connsiteX1" fmla="*/ 95374 w 892717"/>
              <a:gd name="connsiteY1" fmla="*/ 102995 h 182979"/>
              <a:gd name="connsiteX2" fmla="*/ 600097 w 892717"/>
              <a:gd name="connsiteY2" fmla="*/ 89885 h 182979"/>
              <a:gd name="connsiteX3" fmla="*/ 600097 w 892717"/>
              <a:gd name="connsiteY3" fmla="*/ 93162 h 182979"/>
              <a:gd name="connsiteX4" fmla="*/ 885232 w 892717"/>
              <a:gd name="connsiteY4" fmla="*/ 1395 h 182979"/>
              <a:gd name="connsiteX5" fmla="*/ 252690 w 892717"/>
              <a:gd name="connsiteY5" fmla="*/ 175098 h 182979"/>
              <a:gd name="connsiteX6" fmla="*/ 329 w 892717"/>
              <a:gd name="connsiteY6" fmla="*/ 142324 h 182979"/>
              <a:gd name="connsiteX7" fmla="*/ 219916 w 892717"/>
              <a:gd name="connsiteY7" fmla="*/ 21059 h 18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717" h="182979">
                <a:moveTo>
                  <a:pt x="219916" y="21059"/>
                </a:moveTo>
                <a:cubicBezTo>
                  <a:pt x="235757" y="14504"/>
                  <a:pt x="32011" y="91524"/>
                  <a:pt x="95374" y="102995"/>
                </a:cubicBezTo>
                <a:cubicBezTo>
                  <a:pt x="158737" y="114466"/>
                  <a:pt x="515977" y="91524"/>
                  <a:pt x="600097" y="89885"/>
                </a:cubicBezTo>
                <a:cubicBezTo>
                  <a:pt x="684218" y="88246"/>
                  <a:pt x="552575" y="107910"/>
                  <a:pt x="600097" y="93162"/>
                </a:cubicBezTo>
                <a:cubicBezTo>
                  <a:pt x="647619" y="78414"/>
                  <a:pt x="943133" y="-12261"/>
                  <a:pt x="885232" y="1395"/>
                </a:cubicBezTo>
                <a:cubicBezTo>
                  <a:pt x="827331" y="15051"/>
                  <a:pt x="400174" y="151610"/>
                  <a:pt x="252690" y="175098"/>
                </a:cubicBezTo>
                <a:cubicBezTo>
                  <a:pt x="105206" y="198586"/>
                  <a:pt x="10161" y="164173"/>
                  <a:pt x="329" y="142324"/>
                </a:cubicBezTo>
                <a:cubicBezTo>
                  <a:pt x="-9503" y="120475"/>
                  <a:pt x="204075" y="27614"/>
                  <a:pt x="219916" y="210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9117A3CE-2CDF-7201-320B-673B897CC61B}"/>
              </a:ext>
            </a:extLst>
          </p:cNvPr>
          <p:cNvSpPr/>
          <p:nvPr/>
        </p:nvSpPr>
        <p:spPr>
          <a:xfrm>
            <a:off x="7389585" y="4723515"/>
            <a:ext cx="225832" cy="838566"/>
          </a:xfrm>
          <a:custGeom>
            <a:avLst/>
            <a:gdLst>
              <a:gd name="connsiteX0" fmla="*/ 7624 w 225832"/>
              <a:gd name="connsiteY0" fmla="*/ 202 h 838566"/>
              <a:gd name="connsiteX1" fmla="*/ 24026 w 225832"/>
              <a:gd name="connsiteY1" fmla="*/ 328237 h 838566"/>
              <a:gd name="connsiteX2" fmla="*/ 48628 w 225832"/>
              <a:gd name="connsiteY2" fmla="*/ 307735 h 838566"/>
              <a:gd name="connsiteX3" fmla="*/ 69131 w 225832"/>
              <a:gd name="connsiteY3" fmla="*/ 602968 h 838566"/>
              <a:gd name="connsiteX4" fmla="*/ 36327 w 225832"/>
              <a:gd name="connsiteY4" fmla="*/ 652173 h 838566"/>
              <a:gd name="connsiteX5" fmla="*/ 15825 w 225832"/>
              <a:gd name="connsiteY5" fmla="*/ 668575 h 838566"/>
              <a:gd name="connsiteX6" fmla="*/ 138838 w 225832"/>
              <a:gd name="connsiteY6" fmla="*/ 775186 h 838566"/>
              <a:gd name="connsiteX7" fmla="*/ 224948 w 225832"/>
              <a:gd name="connsiteY7" fmla="*/ 836693 h 838566"/>
              <a:gd name="connsiteX8" fmla="*/ 85532 w 225832"/>
              <a:gd name="connsiteY8" fmla="*/ 705479 h 838566"/>
              <a:gd name="connsiteX9" fmla="*/ 155240 w 225832"/>
              <a:gd name="connsiteY9" fmla="*/ 381543 h 838566"/>
              <a:gd name="connsiteX10" fmla="*/ 7624 w 225832"/>
              <a:gd name="connsiteY10" fmla="*/ 202 h 83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5832" h="838566">
                <a:moveTo>
                  <a:pt x="7624" y="202"/>
                </a:moveTo>
                <a:cubicBezTo>
                  <a:pt x="-14245" y="-8682"/>
                  <a:pt x="17192" y="276982"/>
                  <a:pt x="24026" y="328237"/>
                </a:cubicBezTo>
                <a:cubicBezTo>
                  <a:pt x="30860" y="379492"/>
                  <a:pt x="41111" y="261947"/>
                  <a:pt x="48628" y="307735"/>
                </a:cubicBezTo>
                <a:cubicBezTo>
                  <a:pt x="56145" y="353523"/>
                  <a:pt x="71181" y="545562"/>
                  <a:pt x="69131" y="602968"/>
                </a:cubicBezTo>
                <a:cubicBezTo>
                  <a:pt x="67081" y="660374"/>
                  <a:pt x="45211" y="641239"/>
                  <a:pt x="36327" y="652173"/>
                </a:cubicBezTo>
                <a:cubicBezTo>
                  <a:pt x="27443" y="663108"/>
                  <a:pt x="-1260" y="648073"/>
                  <a:pt x="15825" y="668575"/>
                </a:cubicBezTo>
                <a:cubicBezTo>
                  <a:pt x="32910" y="689077"/>
                  <a:pt x="103984" y="747166"/>
                  <a:pt x="138838" y="775186"/>
                </a:cubicBezTo>
                <a:cubicBezTo>
                  <a:pt x="173692" y="803206"/>
                  <a:pt x="233832" y="848311"/>
                  <a:pt x="224948" y="836693"/>
                </a:cubicBezTo>
                <a:cubicBezTo>
                  <a:pt x="216064" y="825075"/>
                  <a:pt x="97150" y="781337"/>
                  <a:pt x="85532" y="705479"/>
                </a:cubicBezTo>
                <a:cubicBezTo>
                  <a:pt x="73914" y="629621"/>
                  <a:pt x="166858" y="493622"/>
                  <a:pt x="155240" y="381543"/>
                </a:cubicBezTo>
                <a:cubicBezTo>
                  <a:pt x="143622" y="269464"/>
                  <a:pt x="29493" y="9086"/>
                  <a:pt x="7624" y="2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B2AD5A95-B24B-79AB-023A-0045AF712843}"/>
              </a:ext>
            </a:extLst>
          </p:cNvPr>
          <p:cNvSpPr/>
          <p:nvPr/>
        </p:nvSpPr>
        <p:spPr>
          <a:xfrm>
            <a:off x="7040469" y="4897066"/>
            <a:ext cx="375382" cy="220442"/>
          </a:xfrm>
          <a:custGeom>
            <a:avLst/>
            <a:gdLst>
              <a:gd name="connsiteX0" fmla="*/ 373142 w 375382"/>
              <a:gd name="connsiteY0" fmla="*/ 2970 h 220442"/>
              <a:gd name="connsiteX1" fmla="*/ 229626 w 375382"/>
              <a:gd name="connsiteY1" fmla="*/ 76778 h 220442"/>
              <a:gd name="connsiteX2" fmla="*/ 1 w 375382"/>
              <a:gd name="connsiteY2" fmla="*/ 220294 h 220442"/>
              <a:gd name="connsiteX3" fmla="*/ 225526 w 375382"/>
              <a:gd name="connsiteY3" fmla="*/ 48075 h 220442"/>
              <a:gd name="connsiteX4" fmla="*/ 118914 w 375382"/>
              <a:gd name="connsiteY4" fmla="*/ 19372 h 220442"/>
              <a:gd name="connsiteX5" fmla="*/ 373142 w 375382"/>
              <a:gd name="connsiteY5" fmla="*/ 2970 h 22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382" h="220442">
                <a:moveTo>
                  <a:pt x="373142" y="2970"/>
                </a:moveTo>
                <a:cubicBezTo>
                  <a:pt x="391594" y="12538"/>
                  <a:pt x="291816" y="40557"/>
                  <a:pt x="229626" y="76778"/>
                </a:cubicBezTo>
                <a:cubicBezTo>
                  <a:pt x="167436" y="112999"/>
                  <a:pt x="684" y="225078"/>
                  <a:pt x="1" y="220294"/>
                </a:cubicBezTo>
                <a:cubicBezTo>
                  <a:pt x="-682" y="215510"/>
                  <a:pt x="205707" y="81562"/>
                  <a:pt x="225526" y="48075"/>
                </a:cubicBezTo>
                <a:cubicBezTo>
                  <a:pt x="245345" y="14588"/>
                  <a:pt x="95678" y="29623"/>
                  <a:pt x="118914" y="19372"/>
                </a:cubicBezTo>
                <a:cubicBezTo>
                  <a:pt x="142150" y="9121"/>
                  <a:pt x="354690" y="-6598"/>
                  <a:pt x="373142" y="29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3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84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 hidden="1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C52A08D-7270-8A4B-8962-97646AACC71A}"/>
              </a:ext>
            </a:extLst>
          </p:cNvPr>
          <p:cNvSpPr/>
          <p:nvPr/>
        </p:nvSpPr>
        <p:spPr>
          <a:xfrm>
            <a:off x="5533733" y="3222622"/>
            <a:ext cx="181498" cy="209726"/>
          </a:xfrm>
          <a:custGeom>
            <a:avLst/>
            <a:gdLst>
              <a:gd name="connsiteX0" fmla="*/ 181267 w 181498"/>
              <a:gd name="connsiteY0" fmla="*/ 3 h 209726"/>
              <a:gd name="connsiteX1" fmla="*/ 41567 w 181498"/>
              <a:gd name="connsiteY1" fmla="*/ 95253 h 209726"/>
              <a:gd name="connsiteX2" fmla="*/ 292 w 181498"/>
              <a:gd name="connsiteY2" fmla="*/ 209553 h 209726"/>
              <a:gd name="connsiteX3" fmla="*/ 25692 w 181498"/>
              <a:gd name="connsiteY3" fmla="*/ 120653 h 209726"/>
              <a:gd name="connsiteX4" fmla="*/ 73317 w 181498"/>
              <a:gd name="connsiteY4" fmla="*/ 98428 h 209726"/>
              <a:gd name="connsiteX5" fmla="*/ 181267 w 181498"/>
              <a:gd name="connsiteY5" fmla="*/ 3 h 2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8" h="209726">
                <a:moveTo>
                  <a:pt x="181267" y="3"/>
                </a:moveTo>
                <a:cubicBezTo>
                  <a:pt x="175975" y="-526"/>
                  <a:pt x="71729" y="60328"/>
                  <a:pt x="41567" y="95253"/>
                </a:cubicBezTo>
                <a:cubicBezTo>
                  <a:pt x="11404" y="130178"/>
                  <a:pt x="2938" y="205320"/>
                  <a:pt x="292" y="209553"/>
                </a:cubicBezTo>
                <a:cubicBezTo>
                  <a:pt x="-2354" y="213786"/>
                  <a:pt x="13521" y="139174"/>
                  <a:pt x="25692" y="120653"/>
                </a:cubicBezTo>
                <a:cubicBezTo>
                  <a:pt x="37863" y="102132"/>
                  <a:pt x="46859" y="115891"/>
                  <a:pt x="73317" y="98428"/>
                </a:cubicBezTo>
                <a:cubicBezTo>
                  <a:pt x="99775" y="80965"/>
                  <a:pt x="186559" y="532"/>
                  <a:pt x="18126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82B7C0F-D720-870F-4D75-1952B938E050}"/>
              </a:ext>
            </a:extLst>
          </p:cNvPr>
          <p:cNvSpPr/>
          <p:nvPr/>
        </p:nvSpPr>
        <p:spPr>
          <a:xfrm>
            <a:off x="4261809" y="1642363"/>
            <a:ext cx="951093" cy="1265281"/>
          </a:xfrm>
          <a:custGeom>
            <a:avLst/>
            <a:gdLst>
              <a:gd name="connsiteX0" fmla="*/ 939100 w 951093"/>
              <a:gd name="connsiteY0" fmla="*/ 247 h 1265281"/>
              <a:gd name="connsiteX1" fmla="*/ 579132 w 951093"/>
              <a:gd name="connsiteY1" fmla="*/ 368489 h 1265281"/>
              <a:gd name="connsiteX2" fmla="*/ 616370 w 951093"/>
              <a:gd name="connsiteY2" fmla="*/ 285738 h 1265281"/>
              <a:gd name="connsiteX3" fmla="*/ 397080 w 951093"/>
              <a:gd name="connsiteY3" fmla="*/ 724319 h 1265281"/>
              <a:gd name="connsiteX4" fmla="*/ 413630 w 951093"/>
              <a:gd name="connsiteY4" fmla="*/ 604330 h 1265281"/>
              <a:gd name="connsiteX5" fmla="*/ 223302 w 951093"/>
              <a:gd name="connsiteY5" fmla="*/ 902234 h 1265281"/>
              <a:gd name="connsiteX6" fmla="*/ 227440 w 951093"/>
              <a:gd name="connsiteY6" fmla="*/ 864996 h 1265281"/>
              <a:gd name="connsiteX7" fmla="*/ 186064 w 951093"/>
              <a:gd name="connsiteY7" fmla="*/ 1258064 h 1265281"/>
              <a:gd name="connsiteX8" fmla="*/ 206752 w 951093"/>
              <a:gd name="connsiteY8" fmla="*/ 1055324 h 1265281"/>
              <a:gd name="connsiteX9" fmla="*/ 248128 w 951093"/>
              <a:gd name="connsiteY9" fmla="*/ 294013 h 1265281"/>
              <a:gd name="connsiteX10" fmla="*/ 289503 w 951093"/>
              <a:gd name="connsiteY10" fmla="*/ 447103 h 1265281"/>
              <a:gd name="connsiteX11" fmla="*/ 318466 w 951093"/>
              <a:gd name="connsiteY11" fmla="*/ 128511 h 1265281"/>
              <a:gd name="connsiteX12" fmla="*/ 74350 w 951093"/>
              <a:gd name="connsiteY12" fmla="*/ 281601 h 1265281"/>
              <a:gd name="connsiteX13" fmla="*/ 70213 w 951093"/>
              <a:gd name="connsiteY13" fmla="*/ 310564 h 1265281"/>
              <a:gd name="connsiteX14" fmla="*/ 939100 w 951093"/>
              <a:gd name="connsiteY14" fmla="*/ 247 h 126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093" h="1265281">
                <a:moveTo>
                  <a:pt x="939100" y="247"/>
                </a:moveTo>
                <a:cubicBezTo>
                  <a:pt x="1023920" y="9901"/>
                  <a:pt x="632920" y="320907"/>
                  <a:pt x="579132" y="368489"/>
                </a:cubicBezTo>
                <a:cubicBezTo>
                  <a:pt x="525344" y="416071"/>
                  <a:pt x="646712" y="226433"/>
                  <a:pt x="616370" y="285738"/>
                </a:cubicBezTo>
                <a:cubicBezTo>
                  <a:pt x="586028" y="345043"/>
                  <a:pt x="430870" y="671220"/>
                  <a:pt x="397080" y="724319"/>
                </a:cubicBezTo>
                <a:cubicBezTo>
                  <a:pt x="363290" y="777418"/>
                  <a:pt x="442593" y="574677"/>
                  <a:pt x="413630" y="604330"/>
                </a:cubicBezTo>
                <a:cubicBezTo>
                  <a:pt x="384667" y="633983"/>
                  <a:pt x="254334" y="858790"/>
                  <a:pt x="223302" y="902234"/>
                </a:cubicBezTo>
                <a:cubicBezTo>
                  <a:pt x="192270" y="945678"/>
                  <a:pt x="233646" y="805691"/>
                  <a:pt x="227440" y="864996"/>
                </a:cubicBezTo>
                <a:cubicBezTo>
                  <a:pt x="221234" y="924301"/>
                  <a:pt x="189512" y="1226343"/>
                  <a:pt x="186064" y="1258064"/>
                </a:cubicBezTo>
                <a:cubicBezTo>
                  <a:pt x="182616" y="1289785"/>
                  <a:pt x="196408" y="1215999"/>
                  <a:pt x="206752" y="1055324"/>
                </a:cubicBezTo>
                <a:cubicBezTo>
                  <a:pt x="217096" y="894649"/>
                  <a:pt x="234336" y="395383"/>
                  <a:pt x="248128" y="294013"/>
                </a:cubicBezTo>
                <a:cubicBezTo>
                  <a:pt x="261920" y="192643"/>
                  <a:pt x="277780" y="474687"/>
                  <a:pt x="289503" y="447103"/>
                </a:cubicBezTo>
                <a:cubicBezTo>
                  <a:pt x="301226" y="419519"/>
                  <a:pt x="354325" y="156095"/>
                  <a:pt x="318466" y="128511"/>
                </a:cubicBezTo>
                <a:cubicBezTo>
                  <a:pt x="282607" y="100927"/>
                  <a:pt x="115725" y="251259"/>
                  <a:pt x="74350" y="281601"/>
                </a:cubicBezTo>
                <a:cubicBezTo>
                  <a:pt x="32975" y="311943"/>
                  <a:pt x="-67706" y="354698"/>
                  <a:pt x="70213" y="310564"/>
                </a:cubicBezTo>
                <a:cubicBezTo>
                  <a:pt x="208132" y="266430"/>
                  <a:pt x="854280" y="-9407"/>
                  <a:pt x="939100" y="2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C8E1139-E93D-CD9E-0045-05B268B0EA0A}"/>
              </a:ext>
            </a:extLst>
          </p:cNvPr>
          <p:cNvSpPr/>
          <p:nvPr/>
        </p:nvSpPr>
        <p:spPr>
          <a:xfrm>
            <a:off x="4329448" y="2349968"/>
            <a:ext cx="892077" cy="1915536"/>
          </a:xfrm>
          <a:custGeom>
            <a:avLst/>
            <a:gdLst>
              <a:gd name="connsiteX0" fmla="*/ 391504 w 892077"/>
              <a:gd name="connsiteY0" fmla="*/ 4302 h 1915536"/>
              <a:gd name="connsiteX1" fmla="*/ 234277 w 892077"/>
              <a:gd name="connsiteY1" fmla="*/ 364269 h 1915536"/>
              <a:gd name="connsiteX2" fmla="*/ 259102 w 892077"/>
              <a:gd name="connsiteY2" fmla="*/ 372544 h 1915536"/>
              <a:gd name="connsiteX3" fmla="*/ 304615 w 892077"/>
              <a:gd name="connsiteY3" fmla="*/ 740787 h 1915536"/>
              <a:gd name="connsiteX4" fmla="*/ 283928 w 892077"/>
              <a:gd name="connsiteY4" fmla="*/ 691136 h 1915536"/>
              <a:gd name="connsiteX5" fmla="*/ 424604 w 892077"/>
              <a:gd name="connsiteY5" fmla="*/ 1369695 h 1915536"/>
              <a:gd name="connsiteX6" fmla="*/ 432880 w 892077"/>
              <a:gd name="connsiteY6" fmla="*/ 1353145 h 1915536"/>
              <a:gd name="connsiteX7" fmla="*/ 875598 w 892077"/>
              <a:gd name="connsiteY7" fmla="*/ 1891027 h 1915536"/>
              <a:gd name="connsiteX8" fmla="*/ 747334 w 892077"/>
              <a:gd name="connsiteY8" fmla="*/ 1771038 h 1915536"/>
              <a:gd name="connsiteX9" fmla="*/ 275652 w 892077"/>
              <a:gd name="connsiteY9" fmla="*/ 1299357 h 1915536"/>
              <a:gd name="connsiteX10" fmla="*/ 14986 w 892077"/>
              <a:gd name="connsiteY10" fmla="*/ 442883 h 1915536"/>
              <a:gd name="connsiteX11" fmla="*/ 35674 w 892077"/>
              <a:gd name="connsiteY11" fmla="*/ 525634 h 1915536"/>
              <a:gd name="connsiteX12" fmla="*/ 68775 w 892077"/>
              <a:gd name="connsiteY12" fmla="*/ 82915 h 1915536"/>
              <a:gd name="connsiteX13" fmla="*/ 64637 w 892077"/>
              <a:gd name="connsiteY13" fmla="*/ 161529 h 1915536"/>
              <a:gd name="connsiteX14" fmla="*/ 391504 w 892077"/>
              <a:gd name="connsiteY14" fmla="*/ 4302 h 191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2077" h="1915536">
                <a:moveTo>
                  <a:pt x="391504" y="4302"/>
                </a:moveTo>
                <a:cubicBezTo>
                  <a:pt x="419777" y="38092"/>
                  <a:pt x="256344" y="302895"/>
                  <a:pt x="234277" y="364269"/>
                </a:cubicBezTo>
                <a:cubicBezTo>
                  <a:pt x="212210" y="425643"/>
                  <a:pt x="247379" y="309791"/>
                  <a:pt x="259102" y="372544"/>
                </a:cubicBezTo>
                <a:cubicBezTo>
                  <a:pt x="270825" y="435297"/>
                  <a:pt x="300477" y="687688"/>
                  <a:pt x="304615" y="740787"/>
                </a:cubicBezTo>
                <a:cubicBezTo>
                  <a:pt x="308753" y="793886"/>
                  <a:pt x="263930" y="586318"/>
                  <a:pt x="283928" y="691136"/>
                </a:cubicBezTo>
                <a:cubicBezTo>
                  <a:pt x="303926" y="795954"/>
                  <a:pt x="399779" y="1259360"/>
                  <a:pt x="424604" y="1369695"/>
                </a:cubicBezTo>
                <a:cubicBezTo>
                  <a:pt x="449429" y="1480030"/>
                  <a:pt x="357714" y="1266256"/>
                  <a:pt x="432880" y="1353145"/>
                </a:cubicBezTo>
                <a:cubicBezTo>
                  <a:pt x="508046" y="1440034"/>
                  <a:pt x="823189" y="1821378"/>
                  <a:pt x="875598" y="1891027"/>
                </a:cubicBezTo>
                <a:cubicBezTo>
                  <a:pt x="928007" y="1960676"/>
                  <a:pt x="847325" y="1869650"/>
                  <a:pt x="747334" y="1771038"/>
                </a:cubicBezTo>
                <a:cubicBezTo>
                  <a:pt x="647343" y="1672426"/>
                  <a:pt x="397710" y="1520716"/>
                  <a:pt x="275652" y="1299357"/>
                </a:cubicBezTo>
                <a:cubicBezTo>
                  <a:pt x="153594" y="1077998"/>
                  <a:pt x="54982" y="571837"/>
                  <a:pt x="14986" y="442883"/>
                </a:cubicBezTo>
                <a:cubicBezTo>
                  <a:pt x="-25010" y="313929"/>
                  <a:pt x="26709" y="585628"/>
                  <a:pt x="35674" y="525634"/>
                </a:cubicBezTo>
                <a:cubicBezTo>
                  <a:pt x="44639" y="465640"/>
                  <a:pt x="63948" y="143599"/>
                  <a:pt x="68775" y="82915"/>
                </a:cubicBezTo>
                <a:cubicBezTo>
                  <a:pt x="73602" y="22231"/>
                  <a:pt x="10159" y="176700"/>
                  <a:pt x="64637" y="161529"/>
                </a:cubicBezTo>
                <a:cubicBezTo>
                  <a:pt x="119115" y="146358"/>
                  <a:pt x="363231" y="-29488"/>
                  <a:pt x="391504" y="43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B80B86D-A640-91C2-138D-C85743102478}"/>
              </a:ext>
            </a:extLst>
          </p:cNvPr>
          <p:cNvSpPr/>
          <p:nvPr/>
        </p:nvSpPr>
        <p:spPr>
          <a:xfrm>
            <a:off x="4646132" y="3996559"/>
            <a:ext cx="1838070" cy="1005536"/>
          </a:xfrm>
          <a:custGeom>
            <a:avLst/>
            <a:gdLst>
              <a:gd name="connsiteX0" fmla="*/ 248597 w 1838070"/>
              <a:gd name="connsiteY0" fmla="*/ 83072 h 1005536"/>
              <a:gd name="connsiteX1" fmla="*/ 641665 w 1838070"/>
              <a:gd name="connsiteY1" fmla="*/ 418214 h 1005536"/>
              <a:gd name="connsiteX2" fmla="*/ 513401 w 1838070"/>
              <a:gd name="connsiteY2" fmla="*/ 269262 h 1005536"/>
              <a:gd name="connsiteX3" fmla="*/ 931294 w 1838070"/>
              <a:gd name="connsiteY3" fmla="*/ 695430 h 1005536"/>
              <a:gd name="connsiteX4" fmla="*/ 856818 w 1838070"/>
              <a:gd name="connsiteY4" fmla="*/ 616817 h 1005536"/>
              <a:gd name="connsiteX5" fmla="*/ 1191960 w 1838070"/>
              <a:gd name="connsiteY5" fmla="*/ 910583 h 1005536"/>
              <a:gd name="connsiteX6" fmla="*/ 1225061 w 1838070"/>
              <a:gd name="connsiteY6" fmla="*/ 865070 h 1005536"/>
              <a:gd name="connsiteX7" fmla="*/ 1837419 w 1838070"/>
              <a:gd name="connsiteY7" fmla="*/ 803007 h 1005536"/>
              <a:gd name="connsiteX8" fmla="*/ 1340912 w 1838070"/>
              <a:gd name="connsiteY8" fmla="*/ 922996 h 1005536"/>
              <a:gd name="connsiteX9" fmla="*/ 1237473 w 1838070"/>
              <a:gd name="connsiteY9" fmla="*/ 964371 h 1005536"/>
              <a:gd name="connsiteX10" fmla="*/ 434787 w 1838070"/>
              <a:gd name="connsiteY10" fmla="*/ 310637 h 1005536"/>
              <a:gd name="connsiteX11" fmla="*/ 344 w 1838070"/>
              <a:gd name="connsiteY11" fmla="*/ 321 h 1005536"/>
              <a:gd name="connsiteX12" fmla="*/ 360311 w 1838070"/>
              <a:gd name="connsiteY12" fmla="*/ 248574 h 1005536"/>
              <a:gd name="connsiteX13" fmla="*/ 248597 w 1838070"/>
              <a:gd name="connsiteY13" fmla="*/ 83072 h 100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8070" h="1005536">
                <a:moveTo>
                  <a:pt x="248597" y="83072"/>
                </a:moveTo>
                <a:cubicBezTo>
                  <a:pt x="295489" y="111345"/>
                  <a:pt x="597531" y="387182"/>
                  <a:pt x="641665" y="418214"/>
                </a:cubicBezTo>
                <a:cubicBezTo>
                  <a:pt x="685799" y="449246"/>
                  <a:pt x="465130" y="223059"/>
                  <a:pt x="513401" y="269262"/>
                </a:cubicBezTo>
                <a:cubicBezTo>
                  <a:pt x="561672" y="315465"/>
                  <a:pt x="874058" y="637504"/>
                  <a:pt x="931294" y="695430"/>
                </a:cubicBezTo>
                <a:cubicBezTo>
                  <a:pt x="988530" y="753356"/>
                  <a:pt x="813374" y="580958"/>
                  <a:pt x="856818" y="616817"/>
                </a:cubicBezTo>
                <a:cubicBezTo>
                  <a:pt x="900262" y="652676"/>
                  <a:pt x="1130586" y="869207"/>
                  <a:pt x="1191960" y="910583"/>
                </a:cubicBezTo>
                <a:cubicBezTo>
                  <a:pt x="1253334" y="951959"/>
                  <a:pt x="1117484" y="882999"/>
                  <a:pt x="1225061" y="865070"/>
                </a:cubicBezTo>
                <a:cubicBezTo>
                  <a:pt x="1332638" y="847141"/>
                  <a:pt x="1818111" y="793353"/>
                  <a:pt x="1837419" y="803007"/>
                </a:cubicBezTo>
                <a:cubicBezTo>
                  <a:pt x="1856727" y="812661"/>
                  <a:pt x="1440903" y="896102"/>
                  <a:pt x="1340912" y="922996"/>
                </a:cubicBezTo>
                <a:cubicBezTo>
                  <a:pt x="1240921" y="949890"/>
                  <a:pt x="1388494" y="1066431"/>
                  <a:pt x="1237473" y="964371"/>
                </a:cubicBezTo>
                <a:cubicBezTo>
                  <a:pt x="1086452" y="862311"/>
                  <a:pt x="640975" y="471312"/>
                  <a:pt x="434787" y="310637"/>
                </a:cubicBezTo>
                <a:cubicBezTo>
                  <a:pt x="228599" y="149962"/>
                  <a:pt x="12757" y="10665"/>
                  <a:pt x="344" y="321"/>
                </a:cubicBezTo>
                <a:cubicBezTo>
                  <a:pt x="-12069" y="-10023"/>
                  <a:pt x="314798" y="232714"/>
                  <a:pt x="360311" y="248574"/>
                </a:cubicBezTo>
                <a:cubicBezTo>
                  <a:pt x="405824" y="264434"/>
                  <a:pt x="201705" y="54799"/>
                  <a:pt x="248597" y="830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52FC42B-A459-F85A-A816-6BE7C43F4E39}"/>
              </a:ext>
            </a:extLst>
          </p:cNvPr>
          <p:cNvSpPr/>
          <p:nvPr/>
        </p:nvSpPr>
        <p:spPr>
          <a:xfrm>
            <a:off x="6363731" y="2971482"/>
            <a:ext cx="824651" cy="1753695"/>
          </a:xfrm>
          <a:custGeom>
            <a:avLst/>
            <a:gdLst>
              <a:gd name="connsiteX0" fmla="*/ 823205 w 824651"/>
              <a:gd name="connsiteY0" fmla="*/ 7559 h 1753695"/>
              <a:gd name="connsiteX1" fmla="*/ 732179 w 824651"/>
              <a:gd name="connsiteY1" fmla="*/ 715081 h 1753695"/>
              <a:gd name="connsiteX2" fmla="*/ 728041 w 824651"/>
              <a:gd name="connsiteY2" fmla="*/ 487515 h 1753695"/>
              <a:gd name="connsiteX3" fmla="*/ 334973 w 824651"/>
              <a:gd name="connsiteY3" fmla="*/ 1281926 h 1753695"/>
              <a:gd name="connsiteX4" fmla="*/ 529438 w 824651"/>
              <a:gd name="connsiteY4" fmla="*/ 984022 h 1753695"/>
              <a:gd name="connsiteX5" fmla="*/ 479788 w 824651"/>
              <a:gd name="connsiteY5" fmla="*/ 1372952 h 1753695"/>
              <a:gd name="connsiteX6" fmla="*/ 3969 w 824651"/>
              <a:gd name="connsiteY6" fmla="*/ 1753608 h 1753695"/>
              <a:gd name="connsiteX7" fmla="*/ 268772 w 824651"/>
              <a:gd name="connsiteY7" fmla="*/ 1339852 h 1753695"/>
              <a:gd name="connsiteX8" fmla="*/ 558401 w 824651"/>
              <a:gd name="connsiteY8" fmla="*/ 322013 h 1753695"/>
              <a:gd name="connsiteX9" fmla="*/ 545988 w 824651"/>
              <a:gd name="connsiteY9" fmla="*/ 479240 h 1753695"/>
              <a:gd name="connsiteX10" fmla="*/ 682528 w 824651"/>
              <a:gd name="connsiteY10" fmla="*/ 110998 h 1753695"/>
              <a:gd name="connsiteX11" fmla="*/ 649427 w 824651"/>
              <a:gd name="connsiteY11" fmla="*/ 326151 h 1753695"/>
              <a:gd name="connsiteX12" fmla="*/ 823205 w 824651"/>
              <a:gd name="connsiteY12" fmla="*/ 7559 h 175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651" h="1753695">
                <a:moveTo>
                  <a:pt x="823205" y="7559"/>
                </a:moveTo>
                <a:cubicBezTo>
                  <a:pt x="836997" y="72381"/>
                  <a:pt x="748040" y="635088"/>
                  <a:pt x="732179" y="715081"/>
                </a:cubicBezTo>
                <a:cubicBezTo>
                  <a:pt x="716318" y="795074"/>
                  <a:pt x="794242" y="393041"/>
                  <a:pt x="728041" y="487515"/>
                </a:cubicBezTo>
                <a:cubicBezTo>
                  <a:pt x="661840" y="581989"/>
                  <a:pt x="368073" y="1199175"/>
                  <a:pt x="334973" y="1281926"/>
                </a:cubicBezTo>
                <a:cubicBezTo>
                  <a:pt x="301872" y="1364677"/>
                  <a:pt x="505302" y="968851"/>
                  <a:pt x="529438" y="984022"/>
                </a:cubicBezTo>
                <a:cubicBezTo>
                  <a:pt x="553574" y="999193"/>
                  <a:pt x="567366" y="1244688"/>
                  <a:pt x="479788" y="1372952"/>
                </a:cubicBezTo>
                <a:cubicBezTo>
                  <a:pt x="392210" y="1501216"/>
                  <a:pt x="39138" y="1759125"/>
                  <a:pt x="3969" y="1753608"/>
                </a:cubicBezTo>
                <a:cubicBezTo>
                  <a:pt x="-31200" y="1748091"/>
                  <a:pt x="176367" y="1578451"/>
                  <a:pt x="268772" y="1339852"/>
                </a:cubicBezTo>
                <a:cubicBezTo>
                  <a:pt x="361177" y="1101253"/>
                  <a:pt x="512198" y="465448"/>
                  <a:pt x="558401" y="322013"/>
                </a:cubicBezTo>
                <a:cubicBezTo>
                  <a:pt x="604604" y="178578"/>
                  <a:pt x="525300" y="514409"/>
                  <a:pt x="545988" y="479240"/>
                </a:cubicBezTo>
                <a:cubicBezTo>
                  <a:pt x="566676" y="444071"/>
                  <a:pt x="665288" y="136513"/>
                  <a:pt x="682528" y="110998"/>
                </a:cubicBezTo>
                <a:cubicBezTo>
                  <a:pt x="699768" y="85483"/>
                  <a:pt x="628050" y="336495"/>
                  <a:pt x="649427" y="326151"/>
                </a:cubicBezTo>
                <a:cubicBezTo>
                  <a:pt x="670804" y="315807"/>
                  <a:pt x="809413" y="-57263"/>
                  <a:pt x="823205" y="75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63B5C25-2BAE-E8E9-AD93-5F993F1FCD37}"/>
              </a:ext>
            </a:extLst>
          </p:cNvPr>
          <p:cNvSpPr/>
          <p:nvPr/>
        </p:nvSpPr>
        <p:spPr>
          <a:xfrm>
            <a:off x="6065032" y="1702739"/>
            <a:ext cx="1237755" cy="1741783"/>
          </a:xfrm>
          <a:custGeom>
            <a:avLst/>
            <a:gdLst>
              <a:gd name="connsiteX0" fmla="*/ 675048 w 1237755"/>
              <a:gd name="connsiteY0" fmla="*/ 225362 h 1741783"/>
              <a:gd name="connsiteX1" fmla="*/ 1188105 w 1237755"/>
              <a:gd name="connsiteY1" fmla="*/ 825308 h 1741783"/>
              <a:gd name="connsiteX2" fmla="*/ 1113629 w 1237755"/>
              <a:gd name="connsiteY2" fmla="*/ 746694 h 1741783"/>
              <a:gd name="connsiteX3" fmla="*/ 1237755 w 1237755"/>
              <a:gd name="connsiteY3" fmla="*/ 949435 h 1741783"/>
              <a:gd name="connsiteX4" fmla="*/ 1113629 w 1237755"/>
              <a:gd name="connsiteY4" fmla="*/ 1545243 h 1741783"/>
              <a:gd name="connsiteX5" fmla="*/ 1035015 w 1237755"/>
              <a:gd name="connsiteY5" fmla="*/ 1731433 h 1741783"/>
              <a:gd name="connsiteX6" fmla="*/ 1092941 w 1237755"/>
              <a:gd name="connsiteY6" fmla="*/ 1284577 h 1741783"/>
              <a:gd name="connsiteX7" fmla="*/ 596434 w 1237755"/>
              <a:gd name="connsiteY7" fmla="*/ 622568 h 1741783"/>
              <a:gd name="connsiteX8" fmla="*/ 670910 w 1237755"/>
              <a:gd name="connsiteY8" fmla="*/ 734282 h 1741783"/>
              <a:gd name="connsiteX9" fmla="*/ 1159142 w 1237755"/>
              <a:gd name="connsiteY9" fmla="*/ 1057011 h 1741783"/>
              <a:gd name="connsiteX10" fmla="*/ 17176 w 1237755"/>
              <a:gd name="connsiteY10" fmla="*/ 183987 h 1741783"/>
              <a:gd name="connsiteX11" fmla="*/ 782624 w 1237755"/>
              <a:gd name="connsiteY11" fmla="*/ 589467 h 1741783"/>
              <a:gd name="connsiteX12" fmla="*/ 626 w 1237755"/>
              <a:gd name="connsiteY12" fmla="*/ 14347 h 1741783"/>
              <a:gd name="connsiteX13" fmla="*/ 675048 w 1237755"/>
              <a:gd name="connsiteY13" fmla="*/ 225362 h 17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7755" h="1741783">
                <a:moveTo>
                  <a:pt x="675048" y="225362"/>
                </a:moveTo>
                <a:cubicBezTo>
                  <a:pt x="872961" y="360522"/>
                  <a:pt x="1115008" y="738419"/>
                  <a:pt x="1188105" y="825308"/>
                </a:cubicBezTo>
                <a:cubicBezTo>
                  <a:pt x="1261202" y="912197"/>
                  <a:pt x="1105354" y="726006"/>
                  <a:pt x="1113629" y="746694"/>
                </a:cubicBezTo>
                <a:cubicBezTo>
                  <a:pt x="1121904" y="767382"/>
                  <a:pt x="1237755" y="816344"/>
                  <a:pt x="1237755" y="949435"/>
                </a:cubicBezTo>
                <a:cubicBezTo>
                  <a:pt x="1237755" y="1082526"/>
                  <a:pt x="1147419" y="1414910"/>
                  <a:pt x="1113629" y="1545243"/>
                </a:cubicBezTo>
                <a:cubicBezTo>
                  <a:pt x="1079839" y="1675576"/>
                  <a:pt x="1038463" y="1774877"/>
                  <a:pt x="1035015" y="1731433"/>
                </a:cubicBezTo>
                <a:cubicBezTo>
                  <a:pt x="1031567" y="1687989"/>
                  <a:pt x="1166038" y="1469388"/>
                  <a:pt x="1092941" y="1284577"/>
                </a:cubicBezTo>
                <a:cubicBezTo>
                  <a:pt x="1019844" y="1099766"/>
                  <a:pt x="666772" y="714284"/>
                  <a:pt x="596434" y="622568"/>
                </a:cubicBezTo>
                <a:cubicBezTo>
                  <a:pt x="526096" y="530852"/>
                  <a:pt x="577125" y="661875"/>
                  <a:pt x="670910" y="734282"/>
                </a:cubicBezTo>
                <a:cubicBezTo>
                  <a:pt x="764695" y="806689"/>
                  <a:pt x="1268098" y="1148727"/>
                  <a:pt x="1159142" y="1057011"/>
                </a:cubicBezTo>
                <a:cubicBezTo>
                  <a:pt x="1050186" y="965295"/>
                  <a:pt x="79929" y="261911"/>
                  <a:pt x="17176" y="183987"/>
                </a:cubicBezTo>
                <a:cubicBezTo>
                  <a:pt x="-45577" y="106063"/>
                  <a:pt x="785382" y="617740"/>
                  <a:pt x="782624" y="589467"/>
                </a:cubicBezTo>
                <a:cubicBezTo>
                  <a:pt x="779866" y="561194"/>
                  <a:pt x="21314" y="73652"/>
                  <a:pt x="626" y="14347"/>
                </a:cubicBezTo>
                <a:cubicBezTo>
                  <a:pt x="-20062" y="-44958"/>
                  <a:pt x="477135" y="90202"/>
                  <a:pt x="675048" y="2253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CEBFCB4-1625-2B14-7FB0-224671BD2594}"/>
              </a:ext>
            </a:extLst>
          </p:cNvPr>
          <p:cNvSpPr/>
          <p:nvPr/>
        </p:nvSpPr>
        <p:spPr>
          <a:xfrm>
            <a:off x="5254466" y="1033279"/>
            <a:ext cx="2370331" cy="1200033"/>
          </a:xfrm>
          <a:custGeom>
            <a:avLst/>
            <a:gdLst>
              <a:gd name="connsiteX0" fmla="*/ 580 w 2370331"/>
              <a:gd name="connsiteY0" fmla="*/ 2307 h 1200033"/>
              <a:gd name="connsiteX1" fmla="*/ 1113283 w 2370331"/>
              <a:gd name="connsiteY1" fmla="*/ 90441 h 1200033"/>
              <a:gd name="connsiteX2" fmla="*/ 2170903 w 2370331"/>
              <a:gd name="connsiteY2" fmla="*/ 679844 h 1200033"/>
              <a:gd name="connsiteX3" fmla="*/ 1889973 w 2370331"/>
              <a:gd name="connsiteY3" fmla="*/ 476032 h 1200033"/>
              <a:gd name="connsiteX4" fmla="*/ 2154377 w 2370331"/>
              <a:gd name="connsiteY4" fmla="*/ 635776 h 1200033"/>
              <a:gd name="connsiteX5" fmla="*/ 2369206 w 2370331"/>
              <a:gd name="connsiteY5" fmla="*/ 1197637 h 1200033"/>
              <a:gd name="connsiteX6" fmla="*/ 2060734 w 2370331"/>
              <a:gd name="connsiteY6" fmla="*/ 393405 h 1200033"/>
              <a:gd name="connsiteX7" fmla="*/ 1262011 w 2370331"/>
              <a:gd name="connsiteY7" fmla="*/ 90441 h 1200033"/>
              <a:gd name="connsiteX8" fmla="*/ 580 w 2370331"/>
              <a:gd name="connsiteY8" fmla="*/ 2307 h 120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0331" h="1200033">
                <a:moveTo>
                  <a:pt x="580" y="2307"/>
                </a:moveTo>
                <a:cubicBezTo>
                  <a:pt x="-24208" y="2307"/>
                  <a:pt x="751563" y="-22482"/>
                  <a:pt x="1113283" y="90441"/>
                </a:cubicBezTo>
                <a:cubicBezTo>
                  <a:pt x="1475003" y="203364"/>
                  <a:pt x="2041455" y="615579"/>
                  <a:pt x="2170903" y="679844"/>
                </a:cubicBezTo>
                <a:cubicBezTo>
                  <a:pt x="2300351" y="744109"/>
                  <a:pt x="1892727" y="483377"/>
                  <a:pt x="1889973" y="476032"/>
                </a:cubicBezTo>
                <a:cubicBezTo>
                  <a:pt x="1887219" y="468687"/>
                  <a:pt x="2074505" y="515509"/>
                  <a:pt x="2154377" y="635776"/>
                </a:cubicBezTo>
                <a:cubicBezTo>
                  <a:pt x="2234249" y="756043"/>
                  <a:pt x="2384813" y="1238032"/>
                  <a:pt x="2369206" y="1197637"/>
                </a:cubicBezTo>
                <a:cubicBezTo>
                  <a:pt x="2353599" y="1157242"/>
                  <a:pt x="2245266" y="577938"/>
                  <a:pt x="2060734" y="393405"/>
                </a:cubicBezTo>
                <a:cubicBezTo>
                  <a:pt x="1876202" y="208872"/>
                  <a:pt x="1601698" y="157460"/>
                  <a:pt x="1262011" y="90441"/>
                </a:cubicBezTo>
                <a:cubicBezTo>
                  <a:pt x="922324" y="23422"/>
                  <a:pt x="25368" y="2307"/>
                  <a:pt x="580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116F5A-5A88-4641-F54A-3F4A139BDE6C}"/>
              </a:ext>
            </a:extLst>
          </p:cNvPr>
          <p:cNvSpPr/>
          <p:nvPr/>
        </p:nvSpPr>
        <p:spPr>
          <a:xfrm>
            <a:off x="4828289" y="1062396"/>
            <a:ext cx="2763694" cy="1069368"/>
          </a:xfrm>
          <a:custGeom>
            <a:avLst/>
            <a:gdLst>
              <a:gd name="connsiteX0" fmla="*/ 2607 w 2763694"/>
              <a:gd name="connsiteY0" fmla="*/ 732 h 1069368"/>
              <a:gd name="connsiteX1" fmla="*/ 1357682 w 2763694"/>
              <a:gd name="connsiteY1" fmla="*/ 199035 h 1069368"/>
              <a:gd name="connsiteX2" fmla="*/ 1264039 w 2763694"/>
              <a:gd name="connsiteY2" fmla="*/ 165985 h 1069368"/>
              <a:gd name="connsiteX3" fmla="*/ 2261065 w 2763694"/>
              <a:gd name="connsiteY3" fmla="*/ 661744 h 1069368"/>
              <a:gd name="connsiteX4" fmla="*/ 2101321 w 2763694"/>
              <a:gd name="connsiteY4" fmla="*/ 535050 h 1069368"/>
              <a:gd name="connsiteX5" fmla="*/ 2701740 w 2763694"/>
              <a:gd name="connsiteY5" fmla="*/ 992250 h 1069368"/>
              <a:gd name="connsiteX6" fmla="*/ 2751316 w 2763694"/>
              <a:gd name="connsiteY6" fmla="*/ 1052843 h 1069368"/>
              <a:gd name="connsiteX7" fmla="*/ 2762333 w 2763694"/>
              <a:gd name="connsiteY7" fmla="*/ 1069368 h 1069368"/>
              <a:gd name="connsiteX8" fmla="*/ 1754289 w 2763694"/>
              <a:gd name="connsiteY8" fmla="*/ 281662 h 1069368"/>
              <a:gd name="connsiteX9" fmla="*/ 2607 w 2763694"/>
              <a:gd name="connsiteY9" fmla="*/ 732 h 10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3694" h="1069368">
                <a:moveTo>
                  <a:pt x="2607" y="732"/>
                </a:moveTo>
                <a:cubicBezTo>
                  <a:pt x="-63494" y="-13039"/>
                  <a:pt x="1147443" y="171493"/>
                  <a:pt x="1357682" y="199035"/>
                </a:cubicBezTo>
                <a:cubicBezTo>
                  <a:pt x="1567921" y="226577"/>
                  <a:pt x="1113475" y="88867"/>
                  <a:pt x="1264039" y="165985"/>
                </a:cubicBezTo>
                <a:cubicBezTo>
                  <a:pt x="1414603" y="243103"/>
                  <a:pt x="2121518" y="600233"/>
                  <a:pt x="2261065" y="661744"/>
                </a:cubicBezTo>
                <a:cubicBezTo>
                  <a:pt x="2400612" y="723255"/>
                  <a:pt x="2027875" y="479966"/>
                  <a:pt x="2101321" y="535050"/>
                </a:cubicBezTo>
                <a:cubicBezTo>
                  <a:pt x="2174767" y="590134"/>
                  <a:pt x="2593408" y="905951"/>
                  <a:pt x="2701740" y="992250"/>
                </a:cubicBezTo>
                <a:cubicBezTo>
                  <a:pt x="2810072" y="1078549"/>
                  <a:pt x="2741217" y="1039990"/>
                  <a:pt x="2751316" y="1052843"/>
                </a:cubicBezTo>
                <a:cubicBezTo>
                  <a:pt x="2761415" y="1065696"/>
                  <a:pt x="2762333" y="1069368"/>
                  <a:pt x="2762333" y="1069368"/>
                </a:cubicBezTo>
                <a:cubicBezTo>
                  <a:pt x="2596162" y="940838"/>
                  <a:pt x="2206899" y="458850"/>
                  <a:pt x="1754289" y="281662"/>
                </a:cubicBezTo>
                <a:cubicBezTo>
                  <a:pt x="1301679" y="104474"/>
                  <a:pt x="68708" y="14503"/>
                  <a:pt x="2607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DD63A4F-3BDF-C8AA-5D62-FB418E3778BA}"/>
              </a:ext>
            </a:extLst>
          </p:cNvPr>
          <p:cNvSpPr/>
          <p:nvPr/>
        </p:nvSpPr>
        <p:spPr>
          <a:xfrm>
            <a:off x="7127167" y="1145252"/>
            <a:ext cx="492113" cy="876246"/>
          </a:xfrm>
          <a:custGeom>
            <a:avLst/>
            <a:gdLst>
              <a:gd name="connsiteX0" fmla="*/ 746 w 492113"/>
              <a:gd name="connsiteY0" fmla="*/ 502 h 876246"/>
              <a:gd name="connsiteX1" fmla="*/ 199050 w 492113"/>
              <a:gd name="connsiteY1" fmla="*/ 187789 h 876246"/>
              <a:gd name="connsiteX2" fmla="*/ 457946 w 492113"/>
              <a:gd name="connsiteY2" fmla="*/ 727615 h 876246"/>
              <a:gd name="connsiteX3" fmla="*/ 468963 w 492113"/>
              <a:gd name="connsiteY3" fmla="*/ 837784 h 876246"/>
              <a:gd name="connsiteX4" fmla="*/ 270660 w 492113"/>
              <a:gd name="connsiteY4" fmla="*/ 160247 h 876246"/>
              <a:gd name="connsiteX5" fmla="*/ 746 w 492113"/>
              <a:gd name="connsiteY5" fmla="*/ 502 h 87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13" h="876246">
                <a:moveTo>
                  <a:pt x="746" y="502"/>
                </a:moveTo>
                <a:cubicBezTo>
                  <a:pt x="-11189" y="5092"/>
                  <a:pt x="122850" y="66604"/>
                  <a:pt x="199050" y="187789"/>
                </a:cubicBezTo>
                <a:cubicBezTo>
                  <a:pt x="275250" y="308974"/>
                  <a:pt x="412961" y="619283"/>
                  <a:pt x="457946" y="727615"/>
                </a:cubicBezTo>
                <a:cubicBezTo>
                  <a:pt x="502931" y="835947"/>
                  <a:pt x="500177" y="932345"/>
                  <a:pt x="468963" y="837784"/>
                </a:cubicBezTo>
                <a:cubicBezTo>
                  <a:pt x="437749" y="743223"/>
                  <a:pt x="346860" y="299794"/>
                  <a:pt x="270660" y="160247"/>
                </a:cubicBezTo>
                <a:cubicBezTo>
                  <a:pt x="194460" y="20700"/>
                  <a:pt x="12681" y="-4088"/>
                  <a:pt x="746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0A9C135-2D8E-6DF8-3763-20C3C27A5F9F}"/>
              </a:ext>
            </a:extLst>
          </p:cNvPr>
          <p:cNvSpPr/>
          <p:nvPr/>
        </p:nvSpPr>
        <p:spPr>
          <a:xfrm>
            <a:off x="7174421" y="3213066"/>
            <a:ext cx="301638" cy="158870"/>
          </a:xfrm>
          <a:custGeom>
            <a:avLst/>
            <a:gdLst>
              <a:gd name="connsiteX0" fmla="*/ 293179 w 301638"/>
              <a:gd name="connsiteY0" fmla="*/ 34 h 158870"/>
              <a:gd name="connsiteX1" fmla="*/ 286829 w 301638"/>
              <a:gd name="connsiteY1" fmla="*/ 76234 h 158870"/>
              <a:gd name="connsiteX2" fmla="*/ 124904 w 301638"/>
              <a:gd name="connsiteY2" fmla="*/ 158784 h 158870"/>
              <a:gd name="connsiteX3" fmla="*/ 1079 w 301638"/>
              <a:gd name="connsiteY3" fmla="*/ 60359 h 158870"/>
              <a:gd name="connsiteX4" fmla="*/ 67754 w 301638"/>
              <a:gd name="connsiteY4" fmla="*/ 114334 h 158870"/>
              <a:gd name="connsiteX5" fmla="*/ 121729 w 301638"/>
              <a:gd name="connsiteY5" fmla="*/ 136559 h 158870"/>
              <a:gd name="connsiteX6" fmla="*/ 194754 w 301638"/>
              <a:gd name="connsiteY6" fmla="*/ 130209 h 158870"/>
              <a:gd name="connsiteX7" fmla="*/ 277304 w 301638"/>
              <a:gd name="connsiteY7" fmla="*/ 66709 h 158870"/>
              <a:gd name="connsiteX8" fmla="*/ 293179 w 301638"/>
              <a:gd name="connsiteY8" fmla="*/ 34 h 15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38" h="158870">
                <a:moveTo>
                  <a:pt x="293179" y="34"/>
                </a:moveTo>
                <a:cubicBezTo>
                  <a:pt x="294766" y="1621"/>
                  <a:pt x="314875" y="49776"/>
                  <a:pt x="286829" y="76234"/>
                </a:cubicBezTo>
                <a:cubicBezTo>
                  <a:pt x="258783" y="102692"/>
                  <a:pt x="172529" y="161430"/>
                  <a:pt x="124904" y="158784"/>
                </a:cubicBezTo>
                <a:cubicBezTo>
                  <a:pt x="77279" y="156138"/>
                  <a:pt x="10604" y="67767"/>
                  <a:pt x="1079" y="60359"/>
                </a:cubicBezTo>
                <a:cubicBezTo>
                  <a:pt x="-8446" y="52951"/>
                  <a:pt x="47646" y="101634"/>
                  <a:pt x="67754" y="114334"/>
                </a:cubicBezTo>
                <a:cubicBezTo>
                  <a:pt x="87862" y="127034"/>
                  <a:pt x="100562" y="133913"/>
                  <a:pt x="121729" y="136559"/>
                </a:cubicBezTo>
                <a:cubicBezTo>
                  <a:pt x="142896" y="139205"/>
                  <a:pt x="168825" y="141851"/>
                  <a:pt x="194754" y="130209"/>
                </a:cubicBezTo>
                <a:cubicBezTo>
                  <a:pt x="220683" y="118567"/>
                  <a:pt x="259842" y="81526"/>
                  <a:pt x="277304" y="66709"/>
                </a:cubicBezTo>
                <a:cubicBezTo>
                  <a:pt x="294766" y="51892"/>
                  <a:pt x="291592" y="-1553"/>
                  <a:pt x="29317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ED01C72-5791-B231-27EE-2FBB90244841}"/>
              </a:ext>
            </a:extLst>
          </p:cNvPr>
          <p:cNvSpPr/>
          <p:nvPr/>
        </p:nvSpPr>
        <p:spPr>
          <a:xfrm>
            <a:off x="7190274" y="2851013"/>
            <a:ext cx="92611" cy="470190"/>
          </a:xfrm>
          <a:custGeom>
            <a:avLst/>
            <a:gdLst>
              <a:gd name="connsiteX0" fmla="*/ 90001 w 92611"/>
              <a:gd name="connsiteY0" fmla="*/ 137 h 470190"/>
              <a:gd name="connsiteX1" fmla="*/ 45551 w 92611"/>
              <a:gd name="connsiteY1" fmla="*/ 225562 h 470190"/>
              <a:gd name="connsiteX2" fmla="*/ 1101 w 92611"/>
              <a:gd name="connsiteY2" fmla="*/ 349387 h 470190"/>
              <a:gd name="connsiteX3" fmla="*/ 13801 w 92611"/>
              <a:gd name="connsiteY3" fmla="*/ 470037 h 470190"/>
              <a:gd name="connsiteX4" fmla="*/ 16976 w 92611"/>
              <a:gd name="connsiteY4" fmla="*/ 323987 h 470190"/>
              <a:gd name="connsiteX5" fmla="*/ 80476 w 92611"/>
              <a:gd name="connsiteY5" fmla="*/ 193812 h 470190"/>
              <a:gd name="connsiteX6" fmla="*/ 90001 w 92611"/>
              <a:gd name="connsiteY6" fmla="*/ 137 h 4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611" h="470190">
                <a:moveTo>
                  <a:pt x="90001" y="137"/>
                </a:moveTo>
                <a:cubicBezTo>
                  <a:pt x="84180" y="5429"/>
                  <a:pt x="60368" y="167354"/>
                  <a:pt x="45551" y="225562"/>
                </a:cubicBezTo>
                <a:cubicBezTo>
                  <a:pt x="30734" y="283770"/>
                  <a:pt x="6393" y="308641"/>
                  <a:pt x="1101" y="349387"/>
                </a:cubicBezTo>
                <a:cubicBezTo>
                  <a:pt x="-4191" y="390133"/>
                  <a:pt x="11155" y="474270"/>
                  <a:pt x="13801" y="470037"/>
                </a:cubicBezTo>
                <a:cubicBezTo>
                  <a:pt x="16447" y="465804"/>
                  <a:pt x="5864" y="370024"/>
                  <a:pt x="16976" y="323987"/>
                </a:cubicBezTo>
                <a:cubicBezTo>
                  <a:pt x="28088" y="277950"/>
                  <a:pt x="69364" y="244083"/>
                  <a:pt x="80476" y="193812"/>
                </a:cubicBezTo>
                <a:cubicBezTo>
                  <a:pt x="91588" y="143541"/>
                  <a:pt x="95822" y="-5155"/>
                  <a:pt x="90001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4012D71-2E88-078C-90EE-A40791C7B188}"/>
              </a:ext>
            </a:extLst>
          </p:cNvPr>
          <p:cNvSpPr/>
          <p:nvPr/>
        </p:nvSpPr>
        <p:spPr>
          <a:xfrm>
            <a:off x="7264303" y="3269281"/>
            <a:ext cx="125449" cy="70833"/>
          </a:xfrm>
          <a:custGeom>
            <a:avLst/>
            <a:gdLst>
              <a:gd name="connsiteX0" fmla="*/ 97 w 125449"/>
              <a:gd name="connsiteY0" fmla="*/ 70819 h 70833"/>
              <a:gd name="connsiteX1" fmla="*/ 69947 w 125449"/>
              <a:gd name="connsiteY1" fmla="*/ 4144 h 70833"/>
              <a:gd name="connsiteX2" fmla="*/ 123922 w 125449"/>
              <a:gd name="connsiteY2" fmla="*/ 13669 h 70833"/>
              <a:gd name="connsiteX3" fmla="*/ 111222 w 125449"/>
              <a:gd name="connsiteY3" fmla="*/ 67644 h 70833"/>
              <a:gd name="connsiteX4" fmla="*/ 117572 w 125449"/>
              <a:gd name="connsiteY4" fmla="*/ 26369 h 70833"/>
              <a:gd name="connsiteX5" fmla="*/ 85822 w 125449"/>
              <a:gd name="connsiteY5" fmla="*/ 10494 h 70833"/>
              <a:gd name="connsiteX6" fmla="*/ 97 w 125449"/>
              <a:gd name="connsiteY6" fmla="*/ 70819 h 7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449" h="70833">
                <a:moveTo>
                  <a:pt x="97" y="70819"/>
                </a:moveTo>
                <a:cubicBezTo>
                  <a:pt x="-2549" y="69761"/>
                  <a:pt x="49310" y="13669"/>
                  <a:pt x="69947" y="4144"/>
                </a:cubicBezTo>
                <a:cubicBezTo>
                  <a:pt x="90584" y="-5381"/>
                  <a:pt x="117043" y="3086"/>
                  <a:pt x="123922" y="13669"/>
                </a:cubicBezTo>
                <a:cubicBezTo>
                  <a:pt x="130801" y="24252"/>
                  <a:pt x="112280" y="65527"/>
                  <a:pt x="111222" y="67644"/>
                </a:cubicBezTo>
                <a:cubicBezTo>
                  <a:pt x="110164" y="69761"/>
                  <a:pt x="121805" y="35894"/>
                  <a:pt x="117572" y="26369"/>
                </a:cubicBezTo>
                <a:cubicBezTo>
                  <a:pt x="113339" y="16844"/>
                  <a:pt x="101168" y="4673"/>
                  <a:pt x="85822" y="10494"/>
                </a:cubicBezTo>
                <a:cubicBezTo>
                  <a:pt x="70476" y="16315"/>
                  <a:pt x="2743" y="71877"/>
                  <a:pt x="97" y="70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DE78169-375B-3427-E89F-BF75186A85E7}"/>
              </a:ext>
            </a:extLst>
          </p:cNvPr>
          <p:cNvSpPr/>
          <p:nvPr/>
        </p:nvSpPr>
        <p:spPr>
          <a:xfrm>
            <a:off x="7273584" y="3232139"/>
            <a:ext cx="92592" cy="82633"/>
          </a:xfrm>
          <a:custGeom>
            <a:avLst/>
            <a:gdLst>
              <a:gd name="connsiteX0" fmla="*/ 341 w 92592"/>
              <a:gd name="connsiteY0" fmla="*/ 82561 h 82633"/>
              <a:gd name="connsiteX1" fmla="*/ 54316 w 92592"/>
              <a:gd name="connsiteY1" fmla="*/ 15886 h 82633"/>
              <a:gd name="connsiteX2" fmla="*/ 92416 w 92592"/>
              <a:gd name="connsiteY2" fmla="*/ 31761 h 82633"/>
              <a:gd name="connsiteX3" fmla="*/ 67016 w 92592"/>
              <a:gd name="connsiteY3" fmla="*/ 11 h 82633"/>
              <a:gd name="connsiteX4" fmla="*/ 32091 w 92592"/>
              <a:gd name="connsiteY4" fmla="*/ 28586 h 82633"/>
              <a:gd name="connsiteX5" fmla="*/ 341 w 92592"/>
              <a:gd name="connsiteY5" fmla="*/ 82561 h 8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2" h="82633">
                <a:moveTo>
                  <a:pt x="341" y="82561"/>
                </a:moveTo>
                <a:cubicBezTo>
                  <a:pt x="4045" y="80444"/>
                  <a:pt x="38970" y="24353"/>
                  <a:pt x="54316" y="15886"/>
                </a:cubicBezTo>
                <a:cubicBezTo>
                  <a:pt x="69662" y="7419"/>
                  <a:pt x="90299" y="34407"/>
                  <a:pt x="92416" y="31761"/>
                </a:cubicBezTo>
                <a:cubicBezTo>
                  <a:pt x="94533" y="29115"/>
                  <a:pt x="77070" y="540"/>
                  <a:pt x="67016" y="11"/>
                </a:cubicBezTo>
                <a:cubicBezTo>
                  <a:pt x="56962" y="-518"/>
                  <a:pt x="40029" y="17473"/>
                  <a:pt x="32091" y="28586"/>
                </a:cubicBezTo>
                <a:cubicBezTo>
                  <a:pt x="24154" y="39698"/>
                  <a:pt x="-3363" y="84678"/>
                  <a:pt x="341" y="82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9F4799E-77B9-E3D4-2D06-B23C7B06F5F4}"/>
              </a:ext>
            </a:extLst>
          </p:cNvPr>
          <p:cNvSpPr/>
          <p:nvPr/>
        </p:nvSpPr>
        <p:spPr>
          <a:xfrm>
            <a:off x="7302165" y="3332209"/>
            <a:ext cx="130704" cy="173123"/>
          </a:xfrm>
          <a:custGeom>
            <a:avLst/>
            <a:gdLst>
              <a:gd name="connsiteX0" fmla="*/ 335 w 130704"/>
              <a:gd name="connsiteY0" fmla="*/ 1541 h 173123"/>
              <a:gd name="connsiteX1" fmla="*/ 41610 w 130704"/>
              <a:gd name="connsiteY1" fmla="*/ 49166 h 173123"/>
              <a:gd name="connsiteX2" fmla="*/ 51135 w 130704"/>
              <a:gd name="connsiteY2" fmla="*/ 96791 h 173123"/>
              <a:gd name="connsiteX3" fmla="*/ 44785 w 130704"/>
              <a:gd name="connsiteY3" fmla="*/ 125366 h 173123"/>
              <a:gd name="connsiteX4" fmla="*/ 130510 w 130704"/>
              <a:gd name="connsiteY4" fmla="*/ 172991 h 173123"/>
              <a:gd name="connsiteX5" fmla="*/ 67010 w 130704"/>
              <a:gd name="connsiteY5" fmla="*/ 109491 h 173123"/>
              <a:gd name="connsiteX6" fmla="*/ 335 w 130704"/>
              <a:gd name="connsiteY6" fmla="*/ 1541 h 17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4" h="173123">
                <a:moveTo>
                  <a:pt x="335" y="1541"/>
                </a:moveTo>
                <a:cubicBezTo>
                  <a:pt x="-3898" y="-8513"/>
                  <a:pt x="33143" y="33291"/>
                  <a:pt x="41610" y="49166"/>
                </a:cubicBezTo>
                <a:cubicBezTo>
                  <a:pt x="50077" y="65041"/>
                  <a:pt x="50606" y="84091"/>
                  <a:pt x="51135" y="96791"/>
                </a:cubicBezTo>
                <a:cubicBezTo>
                  <a:pt x="51664" y="109491"/>
                  <a:pt x="31556" y="112666"/>
                  <a:pt x="44785" y="125366"/>
                </a:cubicBezTo>
                <a:cubicBezTo>
                  <a:pt x="58014" y="138066"/>
                  <a:pt x="126806" y="175637"/>
                  <a:pt x="130510" y="172991"/>
                </a:cubicBezTo>
                <a:cubicBezTo>
                  <a:pt x="134214" y="170345"/>
                  <a:pt x="83943" y="134362"/>
                  <a:pt x="67010" y="109491"/>
                </a:cubicBezTo>
                <a:cubicBezTo>
                  <a:pt x="50077" y="84620"/>
                  <a:pt x="4568" y="11595"/>
                  <a:pt x="335" y="1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9B051AA-C68E-CAF7-A6A2-A36B4F1C4596}"/>
              </a:ext>
            </a:extLst>
          </p:cNvPr>
          <p:cNvSpPr/>
          <p:nvPr/>
        </p:nvSpPr>
        <p:spPr>
          <a:xfrm>
            <a:off x="7404023" y="3320797"/>
            <a:ext cx="54112" cy="184613"/>
          </a:xfrm>
          <a:custGeom>
            <a:avLst/>
            <a:gdLst>
              <a:gd name="connsiteX0" fmla="*/ 77 w 54112"/>
              <a:gd name="connsiteY0" fmla="*/ 253 h 184613"/>
              <a:gd name="connsiteX1" fmla="*/ 41352 w 54112"/>
              <a:gd name="connsiteY1" fmla="*/ 76453 h 184613"/>
              <a:gd name="connsiteX2" fmla="*/ 9602 w 54112"/>
              <a:gd name="connsiteY2" fmla="*/ 184403 h 184613"/>
              <a:gd name="connsiteX3" fmla="*/ 54052 w 54112"/>
              <a:gd name="connsiteY3" fmla="*/ 101853 h 184613"/>
              <a:gd name="connsiteX4" fmla="*/ 77 w 54112"/>
              <a:gd name="connsiteY4" fmla="*/ 253 h 18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12" h="184613">
                <a:moveTo>
                  <a:pt x="77" y="253"/>
                </a:moveTo>
                <a:cubicBezTo>
                  <a:pt x="-2040" y="-3980"/>
                  <a:pt x="39765" y="45761"/>
                  <a:pt x="41352" y="76453"/>
                </a:cubicBezTo>
                <a:cubicBezTo>
                  <a:pt x="42940" y="107145"/>
                  <a:pt x="7485" y="180170"/>
                  <a:pt x="9602" y="184403"/>
                </a:cubicBezTo>
                <a:cubicBezTo>
                  <a:pt x="11719" y="188636"/>
                  <a:pt x="51935" y="127782"/>
                  <a:pt x="54052" y="101853"/>
                </a:cubicBezTo>
                <a:cubicBezTo>
                  <a:pt x="56169" y="75924"/>
                  <a:pt x="2194" y="4486"/>
                  <a:pt x="77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C6FA9D4-E45D-AA29-AD1F-BFDE7E7F67E5}"/>
              </a:ext>
            </a:extLst>
          </p:cNvPr>
          <p:cNvSpPr/>
          <p:nvPr/>
        </p:nvSpPr>
        <p:spPr>
          <a:xfrm>
            <a:off x="7369131" y="3327389"/>
            <a:ext cx="54048" cy="142923"/>
          </a:xfrm>
          <a:custGeom>
            <a:avLst/>
            <a:gdLst>
              <a:gd name="connsiteX0" fmla="*/ 44 w 54048"/>
              <a:gd name="connsiteY0" fmla="*/ 11 h 142923"/>
              <a:gd name="connsiteX1" fmla="*/ 44494 w 54048"/>
              <a:gd name="connsiteY1" fmla="*/ 98436 h 142923"/>
              <a:gd name="connsiteX2" fmla="*/ 25444 w 54048"/>
              <a:gd name="connsiteY2" fmla="*/ 142886 h 142923"/>
              <a:gd name="connsiteX3" fmla="*/ 54019 w 54048"/>
              <a:gd name="connsiteY3" fmla="*/ 92086 h 142923"/>
              <a:gd name="connsiteX4" fmla="*/ 44 w 54048"/>
              <a:gd name="connsiteY4" fmla="*/ 11 h 1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48" h="142923">
                <a:moveTo>
                  <a:pt x="44" y="11"/>
                </a:moveTo>
                <a:cubicBezTo>
                  <a:pt x="-1544" y="1069"/>
                  <a:pt x="40261" y="74624"/>
                  <a:pt x="44494" y="98436"/>
                </a:cubicBezTo>
                <a:cubicBezTo>
                  <a:pt x="48727" y="122248"/>
                  <a:pt x="23856" y="143944"/>
                  <a:pt x="25444" y="142886"/>
                </a:cubicBezTo>
                <a:cubicBezTo>
                  <a:pt x="27032" y="141828"/>
                  <a:pt x="55077" y="110077"/>
                  <a:pt x="54019" y="92086"/>
                </a:cubicBezTo>
                <a:cubicBezTo>
                  <a:pt x="52961" y="74095"/>
                  <a:pt x="1632" y="-1047"/>
                  <a:pt x="4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8D4F664-57E7-4FC9-DD7A-C198F0F12AF0}"/>
              </a:ext>
            </a:extLst>
          </p:cNvPr>
          <p:cNvSpPr/>
          <p:nvPr/>
        </p:nvSpPr>
        <p:spPr>
          <a:xfrm>
            <a:off x="7364397" y="3449936"/>
            <a:ext cx="90998" cy="214315"/>
          </a:xfrm>
          <a:custGeom>
            <a:avLst/>
            <a:gdLst>
              <a:gd name="connsiteX0" fmla="*/ 1603 w 90998"/>
              <a:gd name="connsiteY0" fmla="*/ 1289 h 214315"/>
              <a:gd name="connsiteX1" fmla="*/ 90503 w 90998"/>
              <a:gd name="connsiteY1" fmla="*/ 210839 h 214315"/>
              <a:gd name="connsiteX2" fmla="*/ 36528 w 90998"/>
              <a:gd name="connsiteY2" fmla="*/ 125114 h 214315"/>
              <a:gd name="connsiteX3" fmla="*/ 1603 w 90998"/>
              <a:gd name="connsiteY3" fmla="*/ 1289 h 21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98" h="214315">
                <a:moveTo>
                  <a:pt x="1603" y="1289"/>
                </a:moveTo>
                <a:cubicBezTo>
                  <a:pt x="10599" y="15576"/>
                  <a:pt x="84682" y="190202"/>
                  <a:pt x="90503" y="210839"/>
                </a:cubicBezTo>
                <a:cubicBezTo>
                  <a:pt x="96324" y="231476"/>
                  <a:pt x="49228" y="154747"/>
                  <a:pt x="36528" y="125114"/>
                </a:cubicBezTo>
                <a:cubicBezTo>
                  <a:pt x="23828" y="95481"/>
                  <a:pt x="-7393" y="-12998"/>
                  <a:pt x="1603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AAD7DA8-1A3A-3A4E-7FCC-3F99CC2C4B88}"/>
              </a:ext>
            </a:extLst>
          </p:cNvPr>
          <p:cNvSpPr/>
          <p:nvPr/>
        </p:nvSpPr>
        <p:spPr>
          <a:xfrm>
            <a:off x="7450379" y="3452972"/>
            <a:ext cx="68379" cy="191482"/>
          </a:xfrm>
          <a:custGeom>
            <a:avLst/>
            <a:gdLst>
              <a:gd name="connsiteX0" fmla="*/ 1346 w 68379"/>
              <a:gd name="connsiteY0" fmla="*/ 1428 h 191482"/>
              <a:gd name="connsiteX1" fmla="*/ 68021 w 68379"/>
              <a:gd name="connsiteY1" fmla="*/ 188753 h 191482"/>
              <a:gd name="connsiteX2" fmla="*/ 26746 w 68379"/>
              <a:gd name="connsiteY2" fmla="*/ 106203 h 191482"/>
              <a:gd name="connsiteX3" fmla="*/ 1346 w 68379"/>
              <a:gd name="connsiteY3" fmla="*/ 1428 h 19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79" h="191482">
                <a:moveTo>
                  <a:pt x="1346" y="1428"/>
                </a:moveTo>
                <a:cubicBezTo>
                  <a:pt x="8225" y="15186"/>
                  <a:pt x="63788" y="171291"/>
                  <a:pt x="68021" y="188753"/>
                </a:cubicBezTo>
                <a:cubicBezTo>
                  <a:pt x="72254" y="206215"/>
                  <a:pt x="37859" y="135307"/>
                  <a:pt x="26746" y="106203"/>
                </a:cubicBezTo>
                <a:cubicBezTo>
                  <a:pt x="15634" y="77099"/>
                  <a:pt x="-5533" y="-12330"/>
                  <a:pt x="1346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9ACC4C2-3EEF-D320-7D98-CBC7BDC5B8E4}"/>
              </a:ext>
            </a:extLst>
          </p:cNvPr>
          <p:cNvSpPr/>
          <p:nvPr/>
        </p:nvSpPr>
        <p:spPr>
          <a:xfrm>
            <a:off x="7427844" y="3654299"/>
            <a:ext cx="141363" cy="111549"/>
          </a:xfrm>
          <a:custGeom>
            <a:avLst/>
            <a:gdLst>
              <a:gd name="connsiteX0" fmla="*/ 8006 w 141363"/>
              <a:gd name="connsiteY0" fmla="*/ 126 h 111549"/>
              <a:gd name="connsiteX1" fmla="*/ 8006 w 141363"/>
              <a:gd name="connsiteY1" fmla="*/ 73151 h 111549"/>
              <a:gd name="connsiteX2" fmla="*/ 93731 w 141363"/>
              <a:gd name="connsiteY2" fmla="*/ 111251 h 111549"/>
              <a:gd name="connsiteX3" fmla="*/ 141356 w 141363"/>
              <a:gd name="connsiteY3" fmla="*/ 54101 h 111549"/>
              <a:gd name="connsiteX4" fmla="*/ 96906 w 141363"/>
              <a:gd name="connsiteY4" fmla="*/ 85851 h 111549"/>
              <a:gd name="connsiteX5" fmla="*/ 46106 w 141363"/>
              <a:gd name="connsiteY5" fmla="*/ 92201 h 111549"/>
              <a:gd name="connsiteX6" fmla="*/ 8006 w 141363"/>
              <a:gd name="connsiteY6" fmla="*/ 126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363" h="111549">
                <a:moveTo>
                  <a:pt x="8006" y="126"/>
                </a:moveTo>
                <a:cubicBezTo>
                  <a:pt x="1656" y="-3049"/>
                  <a:pt x="-6281" y="54630"/>
                  <a:pt x="8006" y="73151"/>
                </a:cubicBezTo>
                <a:cubicBezTo>
                  <a:pt x="22293" y="91672"/>
                  <a:pt x="71506" y="114426"/>
                  <a:pt x="93731" y="111251"/>
                </a:cubicBezTo>
                <a:cubicBezTo>
                  <a:pt x="115956" y="108076"/>
                  <a:pt x="140827" y="58334"/>
                  <a:pt x="141356" y="54101"/>
                </a:cubicBezTo>
                <a:cubicBezTo>
                  <a:pt x="141885" y="49868"/>
                  <a:pt x="112781" y="79501"/>
                  <a:pt x="96906" y="85851"/>
                </a:cubicBezTo>
                <a:cubicBezTo>
                  <a:pt x="81031" y="92201"/>
                  <a:pt x="59335" y="101726"/>
                  <a:pt x="46106" y="92201"/>
                </a:cubicBezTo>
                <a:cubicBezTo>
                  <a:pt x="32877" y="82676"/>
                  <a:pt x="14356" y="3301"/>
                  <a:pt x="800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C7AC13E-B21F-ABAA-B14C-9F4837B94642}"/>
              </a:ext>
            </a:extLst>
          </p:cNvPr>
          <p:cNvSpPr/>
          <p:nvPr/>
        </p:nvSpPr>
        <p:spPr>
          <a:xfrm>
            <a:off x="7448429" y="3644824"/>
            <a:ext cx="104985" cy="85810"/>
          </a:xfrm>
          <a:custGeom>
            <a:avLst/>
            <a:gdLst>
              <a:gd name="connsiteX0" fmla="*/ 121 w 104985"/>
              <a:gd name="connsiteY0" fmla="*/ 76 h 85810"/>
              <a:gd name="connsiteX1" fmla="*/ 41396 w 104985"/>
              <a:gd name="connsiteY1" fmla="*/ 69926 h 85810"/>
              <a:gd name="connsiteX2" fmla="*/ 104896 w 104985"/>
              <a:gd name="connsiteY2" fmla="*/ 31826 h 85810"/>
              <a:gd name="connsiteX3" fmla="*/ 54096 w 104985"/>
              <a:gd name="connsiteY3" fmla="*/ 85801 h 85810"/>
              <a:gd name="connsiteX4" fmla="*/ 121 w 104985"/>
              <a:gd name="connsiteY4" fmla="*/ 76 h 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85" h="85810">
                <a:moveTo>
                  <a:pt x="121" y="76"/>
                </a:moveTo>
                <a:cubicBezTo>
                  <a:pt x="-1996" y="-2570"/>
                  <a:pt x="23934" y="64634"/>
                  <a:pt x="41396" y="69926"/>
                </a:cubicBezTo>
                <a:cubicBezTo>
                  <a:pt x="58858" y="75218"/>
                  <a:pt x="102779" y="29180"/>
                  <a:pt x="104896" y="31826"/>
                </a:cubicBezTo>
                <a:cubicBezTo>
                  <a:pt x="107013" y="34472"/>
                  <a:pt x="71029" y="84743"/>
                  <a:pt x="54096" y="85801"/>
                </a:cubicBezTo>
                <a:cubicBezTo>
                  <a:pt x="37163" y="86859"/>
                  <a:pt x="2238" y="2722"/>
                  <a:pt x="12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3DC8901-D817-6952-E549-A88F2394C2A5}"/>
              </a:ext>
            </a:extLst>
          </p:cNvPr>
          <p:cNvSpPr/>
          <p:nvPr/>
        </p:nvSpPr>
        <p:spPr>
          <a:xfrm>
            <a:off x="7483226" y="3632195"/>
            <a:ext cx="83978" cy="104786"/>
          </a:xfrm>
          <a:custGeom>
            <a:avLst/>
            <a:gdLst>
              <a:gd name="connsiteX0" fmla="*/ 249 w 83978"/>
              <a:gd name="connsiteY0" fmla="*/ 5 h 104786"/>
              <a:gd name="connsiteX1" fmla="*/ 57399 w 83978"/>
              <a:gd name="connsiteY1" fmla="*/ 57155 h 104786"/>
              <a:gd name="connsiteX2" fmla="*/ 63749 w 83978"/>
              <a:gd name="connsiteY2" fmla="*/ 104780 h 104786"/>
              <a:gd name="connsiteX3" fmla="*/ 82799 w 83978"/>
              <a:gd name="connsiteY3" fmla="*/ 60330 h 104786"/>
              <a:gd name="connsiteX4" fmla="*/ 249 w 83978"/>
              <a:gd name="connsiteY4" fmla="*/ 5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78" h="104786">
                <a:moveTo>
                  <a:pt x="249" y="5"/>
                </a:moveTo>
                <a:cubicBezTo>
                  <a:pt x="-3984" y="-524"/>
                  <a:pt x="46816" y="39693"/>
                  <a:pt x="57399" y="57155"/>
                </a:cubicBezTo>
                <a:cubicBezTo>
                  <a:pt x="67982" y="74618"/>
                  <a:pt x="59516" y="104251"/>
                  <a:pt x="63749" y="104780"/>
                </a:cubicBezTo>
                <a:cubicBezTo>
                  <a:pt x="67982" y="105309"/>
                  <a:pt x="89149" y="73559"/>
                  <a:pt x="82799" y="60330"/>
                </a:cubicBezTo>
                <a:cubicBezTo>
                  <a:pt x="76449" y="47101"/>
                  <a:pt x="4482" y="534"/>
                  <a:pt x="2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48318D8-1B9F-7FB3-2136-57C6824D2511}"/>
              </a:ext>
            </a:extLst>
          </p:cNvPr>
          <p:cNvSpPr/>
          <p:nvPr/>
        </p:nvSpPr>
        <p:spPr>
          <a:xfrm>
            <a:off x="4379959" y="2771541"/>
            <a:ext cx="125490" cy="829779"/>
          </a:xfrm>
          <a:custGeom>
            <a:avLst/>
            <a:gdLst>
              <a:gd name="connsiteX0" fmla="*/ 1541 w 125490"/>
              <a:gd name="connsiteY0" fmla="*/ 234 h 829779"/>
              <a:gd name="connsiteX1" fmla="*/ 17416 w 125490"/>
              <a:gd name="connsiteY1" fmla="*/ 235184 h 829779"/>
              <a:gd name="connsiteX2" fmla="*/ 106316 w 125490"/>
              <a:gd name="connsiteY2" fmla="*/ 574909 h 829779"/>
              <a:gd name="connsiteX3" fmla="*/ 45991 w 125490"/>
              <a:gd name="connsiteY3" fmla="*/ 727309 h 829779"/>
              <a:gd name="connsiteX4" fmla="*/ 58691 w 125490"/>
              <a:gd name="connsiteY4" fmla="*/ 828909 h 829779"/>
              <a:gd name="connsiteX5" fmla="*/ 58691 w 125490"/>
              <a:gd name="connsiteY5" fmla="*/ 765409 h 829779"/>
              <a:gd name="connsiteX6" fmla="*/ 125366 w 125490"/>
              <a:gd name="connsiteY6" fmla="*/ 584434 h 829779"/>
              <a:gd name="connsiteX7" fmla="*/ 39641 w 125490"/>
              <a:gd name="connsiteY7" fmla="*/ 276459 h 829779"/>
              <a:gd name="connsiteX8" fmla="*/ 1541 w 125490"/>
              <a:gd name="connsiteY8" fmla="*/ 234 h 8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0" h="829779">
                <a:moveTo>
                  <a:pt x="1541" y="234"/>
                </a:moveTo>
                <a:cubicBezTo>
                  <a:pt x="-2163" y="-6645"/>
                  <a:pt x="-46" y="139405"/>
                  <a:pt x="17416" y="235184"/>
                </a:cubicBezTo>
                <a:cubicBezTo>
                  <a:pt x="34878" y="330963"/>
                  <a:pt x="101554" y="492888"/>
                  <a:pt x="106316" y="574909"/>
                </a:cubicBezTo>
                <a:cubicBezTo>
                  <a:pt x="111078" y="656930"/>
                  <a:pt x="53928" y="684976"/>
                  <a:pt x="45991" y="727309"/>
                </a:cubicBezTo>
                <a:cubicBezTo>
                  <a:pt x="38054" y="769642"/>
                  <a:pt x="56574" y="822559"/>
                  <a:pt x="58691" y="828909"/>
                </a:cubicBezTo>
                <a:cubicBezTo>
                  <a:pt x="60808" y="835259"/>
                  <a:pt x="47579" y="806155"/>
                  <a:pt x="58691" y="765409"/>
                </a:cubicBezTo>
                <a:cubicBezTo>
                  <a:pt x="69804" y="724663"/>
                  <a:pt x="128541" y="665926"/>
                  <a:pt x="125366" y="584434"/>
                </a:cubicBezTo>
                <a:cubicBezTo>
                  <a:pt x="122191" y="502942"/>
                  <a:pt x="59749" y="368534"/>
                  <a:pt x="39641" y="276459"/>
                </a:cubicBezTo>
                <a:cubicBezTo>
                  <a:pt x="19533" y="184384"/>
                  <a:pt x="5245" y="7113"/>
                  <a:pt x="154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FA9552B-59B3-347A-EF11-D2D5C40579E3}"/>
              </a:ext>
            </a:extLst>
          </p:cNvPr>
          <p:cNvSpPr/>
          <p:nvPr/>
        </p:nvSpPr>
        <p:spPr>
          <a:xfrm>
            <a:off x="4442895" y="3502025"/>
            <a:ext cx="117027" cy="49428"/>
          </a:xfrm>
          <a:custGeom>
            <a:avLst/>
            <a:gdLst>
              <a:gd name="connsiteX0" fmla="*/ 116405 w 117027"/>
              <a:gd name="connsiteY0" fmla="*/ 0 h 49428"/>
              <a:gd name="connsiteX1" fmla="*/ 2105 w 117027"/>
              <a:gd name="connsiteY1" fmla="*/ 44450 h 49428"/>
              <a:gd name="connsiteX2" fmla="*/ 46555 w 117027"/>
              <a:gd name="connsiteY2" fmla="*/ 44450 h 49428"/>
              <a:gd name="connsiteX3" fmla="*/ 116405 w 117027"/>
              <a:gd name="connsiteY3" fmla="*/ 0 h 4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27" h="49428">
                <a:moveTo>
                  <a:pt x="116405" y="0"/>
                </a:moveTo>
                <a:cubicBezTo>
                  <a:pt x="108997" y="0"/>
                  <a:pt x="13747" y="37042"/>
                  <a:pt x="2105" y="44450"/>
                </a:cubicBezTo>
                <a:cubicBezTo>
                  <a:pt x="-9537" y="51858"/>
                  <a:pt x="30151" y="50271"/>
                  <a:pt x="46555" y="44450"/>
                </a:cubicBezTo>
                <a:cubicBezTo>
                  <a:pt x="62959" y="38629"/>
                  <a:pt x="123813" y="0"/>
                  <a:pt x="1164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6F6ABC7-B718-8CE4-DC0B-0218D2E244D4}"/>
              </a:ext>
            </a:extLst>
          </p:cNvPr>
          <p:cNvSpPr/>
          <p:nvPr/>
        </p:nvSpPr>
        <p:spPr>
          <a:xfrm>
            <a:off x="4451162" y="3543225"/>
            <a:ext cx="107707" cy="95377"/>
          </a:xfrm>
          <a:custGeom>
            <a:avLst/>
            <a:gdLst>
              <a:gd name="connsiteX0" fmla="*/ 188 w 107707"/>
              <a:gd name="connsiteY0" fmla="*/ 75 h 95377"/>
              <a:gd name="connsiteX1" fmla="*/ 79563 w 107707"/>
              <a:gd name="connsiteY1" fmla="*/ 38175 h 95377"/>
              <a:gd name="connsiteX2" fmla="*/ 92263 w 107707"/>
              <a:gd name="connsiteY2" fmla="*/ 95325 h 95377"/>
              <a:gd name="connsiteX3" fmla="*/ 104963 w 107707"/>
              <a:gd name="connsiteY3" fmla="*/ 47700 h 95377"/>
              <a:gd name="connsiteX4" fmla="*/ 188 w 107707"/>
              <a:gd name="connsiteY4" fmla="*/ 75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07" h="95377">
                <a:moveTo>
                  <a:pt x="188" y="75"/>
                </a:moveTo>
                <a:cubicBezTo>
                  <a:pt x="-4045" y="-1512"/>
                  <a:pt x="64217" y="22300"/>
                  <a:pt x="79563" y="38175"/>
                </a:cubicBezTo>
                <a:cubicBezTo>
                  <a:pt x="94909" y="54050"/>
                  <a:pt x="88030" y="93738"/>
                  <a:pt x="92263" y="95325"/>
                </a:cubicBezTo>
                <a:cubicBezTo>
                  <a:pt x="96496" y="96912"/>
                  <a:pt x="114488" y="61987"/>
                  <a:pt x="104963" y="47700"/>
                </a:cubicBezTo>
                <a:cubicBezTo>
                  <a:pt x="95438" y="33413"/>
                  <a:pt x="4421" y="1662"/>
                  <a:pt x="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2C850EB-8B5C-10BB-EE0D-C65031454569}"/>
              </a:ext>
            </a:extLst>
          </p:cNvPr>
          <p:cNvSpPr/>
          <p:nvPr/>
        </p:nvSpPr>
        <p:spPr>
          <a:xfrm>
            <a:off x="4443016" y="3549299"/>
            <a:ext cx="17977" cy="81370"/>
          </a:xfrm>
          <a:custGeom>
            <a:avLst/>
            <a:gdLst>
              <a:gd name="connsiteX0" fmla="*/ 1984 w 17977"/>
              <a:gd name="connsiteY0" fmla="*/ 351 h 81370"/>
              <a:gd name="connsiteX1" fmla="*/ 1984 w 17977"/>
              <a:gd name="connsiteY1" fmla="*/ 79726 h 81370"/>
              <a:gd name="connsiteX2" fmla="*/ 17859 w 17977"/>
              <a:gd name="connsiteY2" fmla="*/ 51151 h 81370"/>
              <a:gd name="connsiteX3" fmla="*/ 1984 w 17977"/>
              <a:gd name="connsiteY3" fmla="*/ 351 h 8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7" h="81370">
                <a:moveTo>
                  <a:pt x="1984" y="351"/>
                </a:moveTo>
                <a:cubicBezTo>
                  <a:pt x="-662" y="5113"/>
                  <a:pt x="-662" y="71259"/>
                  <a:pt x="1984" y="79726"/>
                </a:cubicBezTo>
                <a:cubicBezTo>
                  <a:pt x="4630" y="88193"/>
                  <a:pt x="16272" y="61734"/>
                  <a:pt x="17859" y="51151"/>
                </a:cubicBezTo>
                <a:cubicBezTo>
                  <a:pt x="19447" y="40568"/>
                  <a:pt x="4630" y="-4411"/>
                  <a:pt x="1984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2A7FB67-6B7A-16D7-2811-9EF3A1A7EEE2}"/>
              </a:ext>
            </a:extLst>
          </p:cNvPr>
          <p:cNvSpPr/>
          <p:nvPr/>
        </p:nvSpPr>
        <p:spPr>
          <a:xfrm>
            <a:off x="4488402" y="3543042"/>
            <a:ext cx="77387" cy="98753"/>
          </a:xfrm>
          <a:custGeom>
            <a:avLst/>
            <a:gdLst>
              <a:gd name="connsiteX0" fmla="*/ 77248 w 77387"/>
              <a:gd name="connsiteY0" fmla="*/ 258 h 98753"/>
              <a:gd name="connsiteX1" fmla="*/ 20098 w 77387"/>
              <a:gd name="connsiteY1" fmla="*/ 38358 h 98753"/>
              <a:gd name="connsiteX2" fmla="*/ 26448 w 77387"/>
              <a:gd name="connsiteY2" fmla="*/ 98683 h 98753"/>
              <a:gd name="connsiteX3" fmla="*/ 1048 w 77387"/>
              <a:gd name="connsiteY3" fmla="*/ 25658 h 98753"/>
              <a:gd name="connsiteX4" fmla="*/ 77248 w 77387"/>
              <a:gd name="connsiteY4" fmla="*/ 258 h 9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87" h="98753">
                <a:moveTo>
                  <a:pt x="77248" y="258"/>
                </a:moveTo>
                <a:cubicBezTo>
                  <a:pt x="80423" y="2375"/>
                  <a:pt x="28565" y="21954"/>
                  <a:pt x="20098" y="38358"/>
                </a:cubicBezTo>
                <a:cubicBezTo>
                  <a:pt x="11631" y="54762"/>
                  <a:pt x="29623" y="100800"/>
                  <a:pt x="26448" y="98683"/>
                </a:cubicBezTo>
                <a:cubicBezTo>
                  <a:pt x="23273" y="96566"/>
                  <a:pt x="-5831" y="42062"/>
                  <a:pt x="1048" y="25658"/>
                </a:cubicBezTo>
                <a:cubicBezTo>
                  <a:pt x="7927" y="9254"/>
                  <a:pt x="74073" y="-1859"/>
                  <a:pt x="77248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D176F90-6EAE-448F-FB1C-BD49A9CD158C}"/>
              </a:ext>
            </a:extLst>
          </p:cNvPr>
          <p:cNvSpPr/>
          <p:nvPr/>
        </p:nvSpPr>
        <p:spPr>
          <a:xfrm>
            <a:off x="4454239" y="3543300"/>
            <a:ext cx="94770" cy="45499"/>
          </a:xfrm>
          <a:custGeom>
            <a:avLst/>
            <a:gdLst>
              <a:gd name="connsiteX0" fmla="*/ 286 w 94770"/>
              <a:gd name="connsiteY0" fmla="*/ 0 h 45499"/>
              <a:gd name="connsiteX1" fmla="*/ 92361 w 94770"/>
              <a:gd name="connsiteY1" fmla="*/ 41275 h 45499"/>
              <a:gd name="connsiteX2" fmla="*/ 63786 w 94770"/>
              <a:gd name="connsiteY2" fmla="*/ 41275 h 45499"/>
              <a:gd name="connsiteX3" fmla="*/ 286 w 94770"/>
              <a:gd name="connsiteY3" fmla="*/ 0 h 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70" h="45499">
                <a:moveTo>
                  <a:pt x="286" y="0"/>
                </a:moveTo>
                <a:cubicBezTo>
                  <a:pt x="5048" y="0"/>
                  <a:pt x="81778" y="34396"/>
                  <a:pt x="92361" y="41275"/>
                </a:cubicBezTo>
                <a:cubicBezTo>
                  <a:pt x="102944" y="48154"/>
                  <a:pt x="75957" y="45508"/>
                  <a:pt x="63786" y="41275"/>
                </a:cubicBezTo>
                <a:cubicBezTo>
                  <a:pt x="51615" y="37042"/>
                  <a:pt x="-4476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60A7F7B-1604-71A6-87F1-88AD4F4937F6}"/>
              </a:ext>
            </a:extLst>
          </p:cNvPr>
          <p:cNvSpPr/>
          <p:nvPr/>
        </p:nvSpPr>
        <p:spPr>
          <a:xfrm>
            <a:off x="4391841" y="3599466"/>
            <a:ext cx="98070" cy="471343"/>
          </a:xfrm>
          <a:custGeom>
            <a:avLst/>
            <a:gdLst>
              <a:gd name="connsiteX0" fmla="*/ 78559 w 98070"/>
              <a:gd name="connsiteY0" fmla="*/ 984 h 471343"/>
              <a:gd name="connsiteX1" fmla="*/ 24584 w 98070"/>
              <a:gd name="connsiteY1" fmla="*/ 77184 h 471343"/>
              <a:gd name="connsiteX2" fmla="*/ 15059 w 98070"/>
              <a:gd name="connsiteY2" fmla="*/ 99409 h 471343"/>
              <a:gd name="connsiteX3" fmla="*/ 21409 w 98070"/>
              <a:gd name="connsiteY3" fmla="*/ 232759 h 471343"/>
              <a:gd name="connsiteX4" fmla="*/ 56334 w 98070"/>
              <a:gd name="connsiteY4" fmla="*/ 366109 h 471343"/>
              <a:gd name="connsiteX5" fmla="*/ 97609 w 98070"/>
              <a:gd name="connsiteY5" fmla="*/ 470884 h 471343"/>
              <a:gd name="connsiteX6" fmla="*/ 27759 w 98070"/>
              <a:gd name="connsiteY6" fmla="*/ 324834 h 471343"/>
              <a:gd name="connsiteX7" fmla="*/ 2359 w 98070"/>
              <a:gd name="connsiteY7" fmla="*/ 137509 h 471343"/>
              <a:gd name="connsiteX8" fmla="*/ 78559 w 98070"/>
              <a:gd name="connsiteY8" fmla="*/ 984 h 47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70" h="471343">
                <a:moveTo>
                  <a:pt x="78559" y="984"/>
                </a:moveTo>
                <a:cubicBezTo>
                  <a:pt x="82263" y="-9070"/>
                  <a:pt x="35167" y="60780"/>
                  <a:pt x="24584" y="77184"/>
                </a:cubicBezTo>
                <a:cubicBezTo>
                  <a:pt x="14001" y="93588"/>
                  <a:pt x="15588" y="73480"/>
                  <a:pt x="15059" y="99409"/>
                </a:cubicBezTo>
                <a:cubicBezTo>
                  <a:pt x="14530" y="125338"/>
                  <a:pt x="14530" y="188309"/>
                  <a:pt x="21409" y="232759"/>
                </a:cubicBezTo>
                <a:cubicBezTo>
                  <a:pt x="28288" y="277209"/>
                  <a:pt x="43634" y="326422"/>
                  <a:pt x="56334" y="366109"/>
                </a:cubicBezTo>
                <a:cubicBezTo>
                  <a:pt x="69034" y="405797"/>
                  <a:pt x="102371" y="477763"/>
                  <a:pt x="97609" y="470884"/>
                </a:cubicBezTo>
                <a:cubicBezTo>
                  <a:pt x="92847" y="464005"/>
                  <a:pt x="43634" y="380396"/>
                  <a:pt x="27759" y="324834"/>
                </a:cubicBezTo>
                <a:cubicBezTo>
                  <a:pt x="11884" y="269272"/>
                  <a:pt x="-6637" y="190426"/>
                  <a:pt x="2359" y="137509"/>
                </a:cubicBezTo>
                <a:cubicBezTo>
                  <a:pt x="11355" y="84592"/>
                  <a:pt x="74855" y="11038"/>
                  <a:pt x="78559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2091E80-C7E0-27C0-A7F3-F0C0034A172A}"/>
              </a:ext>
            </a:extLst>
          </p:cNvPr>
          <p:cNvSpPr/>
          <p:nvPr/>
        </p:nvSpPr>
        <p:spPr>
          <a:xfrm>
            <a:off x="4421564" y="3605262"/>
            <a:ext cx="74350" cy="427642"/>
          </a:xfrm>
          <a:custGeom>
            <a:avLst/>
            <a:gdLst>
              <a:gd name="connsiteX0" fmla="*/ 61536 w 74350"/>
              <a:gd name="connsiteY0" fmla="*/ 1538 h 427642"/>
              <a:gd name="connsiteX1" fmla="*/ 26611 w 74350"/>
              <a:gd name="connsiteY1" fmla="*/ 90438 h 427642"/>
              <a:gd name="connsiteX2" fmla="*/ 17086 w 74350"/>
              <a:gd name="connsiteY2" fmla="*/ 160288 h 427642"/>
              <a:gd name="connsiteX3" fmla="*/ 17086 w 74350"/>
              <a:gd name="connsiteY3" fmla="*/ 198388 h 427642"/>
              <a:gd name="connsiteX4" fmla="*/ 23436 w 74350"/>
              <a:gd name="connsiteY4" fmla="*/ 290463 h 427642"/>
              <a:gd name="connsiteX5" fmla="*/ 74236 w 74350"/>
              <a:gd name="connsiteY5" fmla="*/ 426988 h 427642"/>
              <a:gd name="connsiteX6" fmla="*/ 7561 w 74350"/>
              <a:gd name="connsiteY6" fmla="*/ 230138 h 427642"/>
              <a:gd name="connsiteX7" fmla="*/ 7561 w 74350"/>
              <a:gd name="connsiteY7" fmla="*/ 169813 h 427642"/>
              <a:gd name="connsiteX8" fmla="*/ 61536 w 74350"/>
              <a:gd name="connsiteY8" fmla="*/ 1538 h 4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50" h="427642">
                <a:moveTo>
                  <a:pt x="61536" y="1538"/>
                </a:moveTo>
                <a:cubicBezTo>
                  <a:pt x="64711" y="-11691"/>
                  <a:pt x="34019" y="63980"/>
                  <a:pt x="26611" y="90438"/>
                </a:cubicBezTo>
                <a:cubicBezTo>
                  <a:pt x="19203" y="116896"/>
                  <a:pt x="18673" y="142296"/>
                  <a:pt x="17086" y="160288"/>
                </a:cubicBezTo>
                <a:cubicBezTo>
                  <a:pt x="15498" y="178280"/>
                  <a:pt x="16028" y="176692"/>
                  <a:pt x="17086" y="198388"/>
                </a:cubicBezTo>
                <a:cubicBezTo>
                  <a:pt x="18144" y="220084"/>
                  <a:pt x="13911" y="252363"/>
                  <a:pt x="23436" y="290463"/>
                </a:cubicBezTo>
                <a:cubicBezTo>
                  <a:pt x="32961" y="328563"/>
                  <a:pt x="76882" y="437042"/>
                  <a:pt x="74236" y="426988"/>
                </a:cubicBezTo>
                <a:cubicBezTo>
                  <a:pt x="71590" y="416934"/>
                  <a:pt x="18673" y="273000"/>
                  <a:pt x="7561" y="230138"/>
                </a:cubicBezTo>
                <a:cubicBezTo>
                  <a:pt x="-3551" y="187276"/>
                  <a:pt x="-1435" y="204209"/>
                  <a:pt x="7561" y="169813"/>
                </a:cubicBezTo>
                <a:cubicBezTo>
                  <a:pt x="16557" y="135417"/>
                  <a:pt x="58361" y="14767"/>
                  <a:pt x="61536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E2BDBDC-BBEE-5552-EB78-B61811BBB910}"/>
              </a:ext>
            </a:extLst>
          </p:cNvPr>
          <p:cNvSpPr/>
          <p:nvPr/>
        </p:nvSpPr>
        <p:spPr>
          <a:xfrm>
            <a:off x="4457500" y="3628865"/>
            <a:ext cx="60543" cy="359585"/>
          </a:xfrm>
          <a:custGeom>
            <a:avLst/>
            <a:gdLst>
              <a:gd name="connsiteX0" fmla="*/ 54175 w 60543"/>
              <a:gd name="connsiteY0" fmla="*/ 160 h 359585"/>
              <a:gd name="connsiteX1" fmla="*/ 28775 w 60543"/>
              <a:gd name="connsiteY1" fmla="*/ 123985 h 359585"/>
              <a:gd name="connsiteX2" fmla="*/ 3375 w 60543"/>
              <a:gd name="connsiteY2" fmla="*/ 216060 h 359585"/>
              <a:gd name="connsiteX3" fmla="*/ 6550 w 60543"/>
              <a:gd name="connsiteY3" fmla="*/ 193835 h 359585"/>
              <a:gd name="connsiteX4" fmla="*/ 60525 w 60543"/>
              <a:gd name="connsiteY4" fmla="*/ 358935 h 359585"/>
              <a:gd name="connsiteX5" fmla="*/ 12900 w 60543"/>
              <a:gd name="connsiteY5" fmla="*/ 247810 h 359585"/>
              <a:gd name="connsiteX6" fmla="*/ 35125 w 60543"/>
              <a:gd name="connsiteY6" fmla="*/ 158910 h 359585"/>
              <a:gd name="connsiteX7" fmla="*/ 47825 w 60543"/>
              <a:gd name="connsiteY7" fmla="*/ 98585 h 359585"/>
              <a:gd name="connsiteX8" fmla="*/ 54175 w 60543"/>
              <a:gd name="connsiteY8" fmla="*/ 160 h 35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43" h="359585">
                <a:moveTo>
                  <a:pt x="54175" y="160"/>
                </a:moveTo>
                <a:cubicBezTo>
                  <a:pt x="51000" y="4393"/>
                  <a:pt x="37242" y="88002"/>
                  <a:pt x="28775" y="123985"/>
                </a:cubicBezTo>
                <a:cubicBezTo>
                  <a:pt x="20308" y="159968"/>
                  <a:pt x="7079" y="204418"/>
                  <a:pt x="3375" y="216060"/>
                </a:cubicBezTo>
                <a:cubicBezTo>
                  <a:pt x="-329" y="227702"/>
                  <a:pt x="-2975" y="170023"/>
                  <a:pt x="6550" y="193835"/>
                </a:cubicBezTo>
                <a:cubicBezTo>
                  <a:pt x="16075" y="217648"/>
                  <a:pt x="59467" y="349939"/>
                  <a:pt x="60525" y="358935"/>
                </a:cubicBezTo>
                <a:cubicBezTo>
                  <a:pt x="61583" y="367931"/>
                  <a:pt x="17133" y="281148"/>
                  <a:pt x="12900" y="247810"/>
                </a:cubicBezTo>
                <a:cubicBezTo>
                  <a:pt x="8667" y="214472"/>
                  <a:pt x="29304" y="183781"/>
                  <a:pt x="35125" y="158910"/>
                </a:cubicBezTo>
                <a:cubicBezTo>
                  <a:pt x="40946" y="134039"/>
                  <a:pt x="43063" y="120281"/>
                  <a:pt x="47825" y="98585"/>
                </a:cubicBezTo>
                <a:cubicBezTo>
                  <a:pt x="52587" y="76889"/>
                  <a:pt x="57350" y="-4073"/>
                  <a:pt x="5417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E4BAA87-5157-E52D-0A05-8E94ED04A61A}"/>
              </a:ext>
            </a:extLst>
          </p:cNvPr>
          <p:cNvSpPr/>
          <p:nvPr/>
        </p:nvSpPr>
        <p:spPr>
          <a:xfrm>
            <a:off x="4423246" y="3914730"/>
            <a:ext cx="85260" cy="167094"/>
          </a:xfrm>
          <a:custGeom>
            <a:avLst/>
            <a:gdLst>
              <a:gd name="connsiteX0" fmla="*/ 5879 w 85260"/>
              <a:gd name="connsiteY0" fmla="*/ 45 h 167094"/>
              <a:gd name="connsiteX1" fmla="*/ 2704 w 85260"/>
              <a:gd name="connsiteY1" fmla="*/ 98470 h 167094"/>
              <a:gd name="connsiteX2" fmla="*/ 40804 w 85260"/>
              <a:gd name="connsiteY2" fmla="*/ 165145 h 167094"/>
              <a:gd name="connsiteX3" fmla="*/ 85254 w 85260"/>
              <a:gd name="connsiteY3" fmla="*/ 149270 h 167094"/>
              <a:gd name="connsiteX4" fmla="*/ 43979 w 85260"/>
              <a:gd name="connsiteY4" fmla="*/ 149270 h 167094"/>
              <a:gd name="connsiteX5" fmla="*/ 28104 w 85260"/>
              <a:gd name="connsiteY5" fmla="*/ 111170 h 167094"/>
              <a:gd name="connsiteX6" fmla="*/ 5879 w 85260"/>
              <a:gd name="connsiteY6" fmla="*/ 45 h 1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60" h="167094">
                <a:moveTo>
                  <a:pt x="5879" y="45"/>
                </a:moveTo>
                <a:cubicBezTo>
                  <a:pt x="1646" y="-2072"/>
                  <a:pt x="-3117" y="70953"/>
                  <a:pt x="2704" y="98470"/>
                </a:cubicBezTo>
                <a:cubicBezTo>
                  <a:pt x="8525" y="125987"/>
                  <a:pt x="27046" y="156678"/>
                  <a:pt x="40804" y="165145"/>
                </a:cubicBezTo>
                <a:cubicBezTo>
                  <a:pt x="54562" y="173612"/>
                  <a:pt x="84725" y="151916"/>
                  <a:pt x="85254" y="149270"/>
                </a:cubicBezTo>
                <a:cubicBezTo>
                  <a:pt x="85783" y="146624"/>
                  <a:pt x="53504" y="155620"/>
                  <a:pt x="43979" y="149270"/>
                </a:cubicBezTo>
                <a:cubicBezTo>
                  <a:pt x="34454" y="142920"/>
                  <a:pt x="34983" y="131278"/>
                  <a:pt x="28104" y="111170"/>
                </a:cubicBezTo>
                <a:cubicBezTo>
                  <a:pt x="21225" y="91062"/>
                  <a:pt x="10112" y="2162"/>
                  <a:pt x="587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287F196-3DBA-97EA-835D-8FE5D016A695}"/>
              </a:ext>
            </a:extLst>
          </p:cNvPr>
          <p:cNvSpPr/>
          <p:nvPr/>
        </p:nvSpPr>
        <p:spPr>
          <a:xfrm>
            <a:off x="4449131" y="3606538"/>
            <a:ext cx="49950" cy="222870"/>
          </a:xfrm>
          <a:custGeom>
            <a:avLst/>
            <a:gdLst>
              <a:gd name="connsiteX0" fmla="*/ 49844 w 49950"/>
              <a:gd name="connsiteY0" fmla="*/ 262 h 222870"/>
              <a:gd name="connsiteX1" fmla="*/ 14919 w 49950"/>
              <a:gd name="connsiteY1" fmla="*/ 108212 h 222870"/>
              <a:gd name="connsiteX2" fmla="*/ 8569 w 49950"/>
              <a:gd name="connsiteY2" fmla="*/ 222512 h 222870"/>
              <a:gd name="connsiteX3" fmla="*/ 2219 w 49950"/>
              <a:gd name="connsiteY3" fmla="*/ 139962 h 222870"/>
              <a:gd name="connsiteX4" fmla="*/ 49844 w 49950"/>
              <a:gd name="connsiteY4" fmla="*/ 262 h 2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22870">
                <a:moveTo>
                  <a:pt x="49844" y="262"/>
                </a:moveTo>
                <a:cubicBezTo>
                  <a:pt x="51961" y="-5030"/>
                  <a:pt x="21798" y="71170"/>
                  <a:pt x="14919" y="108212"/>
                </a:cubicBezTo>
                <a:cubicBezTo>
                  <a:pt x="8040" y="145254"/>
                  <a:pt x="10686" y="217220"/>
                  <a:pt x="8569" y="222512"/>
                </a:cubicBezTo>
                <a:cubicBezTo>
                  <a:pt x="6452" y="227804"/>
                  <a:pt x="-4660" y="173300"/>
                  <a:pt x="2219" y="139962"/>
                </a:cubicBezTo>
                <a:cubicBezTo>
                  <a:pt x="9098" y="106624"/>
                  <a:pt x="47727" y="5554"/>
                  <a:pt x="4984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6DF6F89-ACC2-C63C-0573-B2581C6A050A}"/>
              </a:ext>
            </a:extLst>
          </p:cNvPr>
          <p:cNvSpPr/>
          <p:nvPr/>
        </p:nvSpPr>
        <p:spPr>
          <a:xfrm>
            <a:off x="4419720" y="3616310"/>
            <a:ext cx="35139" cy="181002"/>
          </a:xfrm>
          <a:custGeom>
            <a:avLst/>
            <a:gdLst>
              <a:gd name="connsiteX0" fmla="*/ 34805 w 35139"/>
              <a:gd name="connsiteY0" fmla="*/ 15 h 181002"/>
              <a:gd name="connsiteX1" fmla="*/ 3055 w 35139"/>
              <a:gd name="connsiteY1" fmla="*/ 85740 h 181002"/>
              <a:gd name="connsiteX2" fmla="*/ 3055 w 35139"/>
              <a:gd name="connsiteY2" fmla="*/ 180990 h 181002"/>
              <a:gd name="connsiteX3" fmla="*/ 18930 w 35139"/>
              <a:gd name="connsiteY3" fmla="*/ 79390 h 181002"/>
              <a:gd name="connsiteX4" fmla="*/ 34805 w 35139"/>
              <a:gd name="connsiteY4" fmla="*/ 15 h 18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9" h="181002">
                <a:moveTo>
                  <a:pt x="34805" y="15"/>
                </a:moveTo>
                <a:cubicBezTo>
                  <a:pt x="32159" y="1073"/>
                  <a:pt x="8347" y="55578"/>
                  <a:pt x="3055" y="85740"/>
                </a:cubicBezTo>
                <a:cubicBezTo>
                  <a:pt x="-2237" y="115902"/>
                  <a:pt x="409" y="182048"/>
                  <a:pt x="3055" y="180990"/>
                </a:cubicBezTo>
                <a:cubicBezTo>
                  <a:pt x="5701" y="179932"/>
                  <a:pt x="14168" y="107436"/>
                  <a:pt x="18930" y="79390"/>
                </a:cubicBezTo>
                <a:cubicBezTo>
                  <a:pt x="23692" y="51344"/>
                  <a:pt x="37451" y="-1043"/>
                  <a:pt x="348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0426DDB-6742-057E-8E27-A8E9FD637504}"/>
              </a:ext>
            </a:extLst>
          </p:cNvPr>
          <p:cNvSpPr/>
          <p:nvPr/>
        </p:nvSpPr>
        <p:spPr>
          <a:xfrm>
            <a:off x="4511601" y="3701977"/>
            <a:ext cx="130249" cy="553781"/>
          </a:xfrm>
          <a:custGeom>
            <a:avLst/>
            <a:gdLst>
              <a:gd name="connsiteX0" fmla="*/ 130249 w 130249"/>
              <a:gd name="connsiteY0" fmla="*/ 73 h 553781"/>
              <a:gd name="connsiteX1" fmla="*/ 34999 w 130249"/>
              <a:gd name="connsiteY1" fmla="*/ 149298 h 553781"/>
              <a:gd name="connsiteX2" fmla="*/ 19124 w 130249"/>
              <a:gd name="connsiteY2" fmla="*/ 209623 h 553781"/>
              <a:gd name="connsiteX3" fmla="*/ 15949 w 130249"/>
              <a:gd name="connsiteY3" fmla="*/ 333448 h 553781"/>
              <a:gd name="connsiteX4" fmla="*/ 25474 w 130249"/>
              <a:gd name="connsiteY4" fmla="*/ 552523 h 553781"/>
              <a:gd name="connsiteX5" fmla="*/ 74 w 130249"/>
              <a:gd name="connsiteY5" fmla="*/ 225498 h 553781"/>
              <a:gd name="connsiteX6" fmla="*/ 34999 w 130249"/>
              <a:gd name="connsiteY6" fmla="*/ 130248 h 553781"/>
              <a:gd name="connsiteX7" fmla="*/ 130249 w 130249"/>
              <a:gd name="connsiteY7" fmla="*/ 73 h 55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249" h="553781">
                <a:moveTo>
                  <a:pt x="130249" y="73"/>
                </a:moveTo>
                <a:cubicBezTo>
                  <a:pt x="130249" y="3248"/>
                  <a:pt x="53520" y="114373"/>
                  <a:pt x="34999" y="149298"/>
                </a:cubicBezTo>
                <a:cubicBezTo>
                  <a:pt x="16478" y="184223"/>
                  <a:pt x="22299" y="178931"/>
                  <a:pt x="19124" y="209623"/>
                </a:cubicBezTo>
                <a:cubicBezTo>
                  <a:pt x="15949" y="240315"/>
                  <a:pt x="14891" y="276298"/>
                  <a:pt x="15949" y="333448"/>
                </a:cubicBezTo>
                <a:cubicBezTo>
                  <a:pt x="17007" y="390598"/>
                  <a:pt x="28120" y="570515"/>
                  <a:pt x="25474" y="552523"/>
                </a:cubicBezTo>
                <a:cubicBezTo>
                  <a:pt x="22828" y="534531"/>
                  <a:pt x="-1513" y="295877"/>
                  <a:pt x="74" y="225498"/>
                </a:cubicBezTo>
                <a:cubicBezTo>
                  <a:pt x="1661" y="155119"/>
                  <a:pt x="15420" y="163586"/>
                  <a:pt x="34999" y="130248"/>
                </a:cubicBezTo>
                <a:cubicBezTo>
                  <a:pt x="54578" y="96911"/>
                  <a:pt x="130249" y="-3102"/>
                  <a:pt x="13024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C89A5659-D654-F536-7BB4-675075EFDD57}"/>
              </a:ext>
            </a:extLst>
          </p:cNvPr>
          <p:cNvSpPr/>
          <p:nvPr/>
        </p:nvSpPr>
        <p:spPr>
          <a:xfrm>
            <a:off x="4544542" y="3733104"/>
            <a:ext cx="100536" cy="521669"/>
          </a:xfrm>
          <a:custGeom>
            <a:avLst/>
            <a:gdLst>
              <a:gd name="connsiteX0" fmla="*/ 100483 w 100536"/>
              <a:gd name="connsiteY0" fmla="*/ 696 h 521669"/>
              <a:gd name="connsiteX1" fmla="*/ 24283 w 100536"/>
              <a:gd name="connsiteY1" fmla="*/ 108646 h 521669"/>
              <a:gd name="connsiteX2" fmla="*/ 2058 w 100536"/>
              <a:gd name="connsiteY2" fmla="*/ 219771 h 521669"/>
              <a:gd name="connsiteX3" fmla="*/ 2058 w 100536"/>
              <a:gd name="connsiteY3" fmla="*/ 521396 h 521669"/>
              <a:gd name="connsiteX4" fmla="*/ 11583 w 100536"/>
              <a:gd name="connsiteY4" fmla="*/ 162621 h 521669"/>
              <a:gd name="connsiteX5" fmla="*/ 100483 w 100536"/>
              <a:gd name="connsiteY5" fmla="*/ 696 h 52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36" h="521669">
                <a:moveTo>
                  <a:pt x="100483" y="696"/>
                </a:moveTo>
                <a:cubicBezTo>
                  <a:pt x="102600" y="-8300"/>
                  <a:pt x="40687" y="72134"/>
                  <a:pt x="24283" y="108646"/>
                </a:cubicBezTo>
                <a:cubicBezTo>
                  <a:pt x="7879" y="145158"/>
                  <a:pt x="5762" y="150979"/>
                  <a:pt x="2058" y="219771"/>
                </a:cubicBezTo>
                <a:cubicBezTo>
                  <a:pt x="-1646" y="288563"/>
                  <a:pt x="470" y="530921"/>
                  <a:pt x="2058" y="521396"/>
                </a:cubicBezTo>
                <a:cubicBezTo>
                  <a:pt x="3645" y="511871"/>
                  <a:pt x="-2175" y="246758"/>
                  <a:pt x="11583" y="162621"/>
                </a:cubicBezTo>
                <a:cubicBezTo>
                  <a:pt x="25341" y="78484"/>
                  <a:pt x="98366" y="9692"/>
                  <a:pt x="100483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A1F8F57F-0D3E-90DC-AE47-BF1BBEAB8B03}"/>
              </a:ext>
            </a:extLst>
          </p:cNvPr>
          <p:cNvSpPr/>
          <p:nvPr/>
        </p:nvSpPr>
        <p:spPr>
          <a:xfrm>
            <a:off x="3990967" y="4251011"/>
            <a:ext cx="571539" cy="721073"/>
          </a:xfrm>
          <a:custGeom>
            <a:avLst/>
            <a:gdLst>
              <a:gd name="connsiteX0" fmla="*/ 571508 w 571539"/>
              <a:gd name="connsiteY0" fmla="*/ 314 h 721073"/>
              <a:gd name="connsiteX1" fmla="*/ 349258 w 571539"/>
              <a:gd name="connsiteY1" fmla="*/ 200339 h 721073"/>
              <a:gd name="connsiteX2" fmla="*/ 212733 w 571539"/>
              <a:gd name="connsiteY2" fmla="*/ 381314 h 721073"/>
              <a:gd name="connsiteX3" fmla="*/ 130183 w 571539"/>
              <a:gd name="connsiteY3" fmla="*/ 479739 h 721073"/>
              <a:gd name="connsiteX4" fmla="*/ 8 w 571539"/>
              <a:gd name="connsiteY4" fmla="*/ 721039 h 721073"/>
              <a:gd name="connsiteX5" fmla="*/ 136533 w 571539"/>
              <a:gd name="connsiteY5" fmla="*/ 495614 h 721073"/>
              <a:gd name="connsiteX6" fmla="*/ 333383 w 571539"/>
              <a:gd name="connsiteY6" fmla="*/ 247964 h 721073"/>
              <a:gd name="connsiteX7" fmla="*/ 571508 w 571539"/>
              <a:gd name="connsiteY7" fmla="*/ 314 h 721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539" h="721073">
                <a:moveTo>
                  <a:pt x="571508" y="314"/>
                </a:moveTo>
                <a:cubicBezTo>
                  <a:pt x="574154" y="-7623"/>
                  <a:pt x="409054" y="136839"/>
                  <a:pt x="349258" y="200339"/>
                </a:cubicBezTo>
                <a:cubicBezTo>
                  <a:pt x="289462" y="263839"/>
                  <a:pt x="249245" y="334747"/>
                  <a:pt x="212733" y="381314"/>
                </a:cubicBezTo>
                <a:cubicBezTo>
                  <a:pt x="176221" y="427881"/>
                  <a:pt x="165637" y="423118"/>
                  <a:pt x="130183" y="479739"/>
                </a:cubicBezTo>
                <a:cubicBezTo>
                  <a:pt x="94729" y="536360"/>
                  <a:pt x="-1050" y="718393"/>
                  <a:pt x="8" y="721039"/>
                </a:cubicBezTo>
                <a:cubicBezTo>
                  <a:pt x="1066" y="723685"/>
                  <a:pt x="80971" y="574460"/>
                  <a:pt x="136533" y="495614"/>
                </a:cubicBezTo>
                <a:cubicBezTo>
                  <a:pt x="192095" y="416768"/>
                  <a:pt x="264062" y="327339"/>
                  <a:pt x="333383" y="247964"/>
                </a:cubicBezTo>
                <a:cubicBezTo>
                  <a:pt x="402704" y="168589"/>
                  <a:pt x="568862" y="8251"/>
                  <a:pt x="571508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4993359F-C266-5E22-A891-C97AA138C7AC}"/>
              </a:ext>
            </a:extLst>
          </p:cNvPr>
          <p:cNvSpPr/>
          <p:nvPr/>
        </p:nvSpPr>
        <p:spPr>
          <a:xfrm>
            <a:off x="5044622" y="4555442"/>
            <a:ext cx="250341" cy="807142"/>
          </a:xfrm>
          <a:custGeom>
            <a:avLst/>
            <a:gdLst>
              <a:gd name="connsiteX0" fmla="*/ 248103 w 250341"/>
              <a:gd name="connsiteY0" fmla="*/ 683 h 807142"/>
              <a:gd name="connsiteX1" fmla="*/ 175078 w 250341"/>
              <a:gd name="connsiteY1" fmla="*/ 267383 h 807142"/>
              <a:gd name="connsiteX2" fmla="*/ 114753 w 250341"/>
              <a:gd name="connsiteY2" fmla="*/ 435658 h 807142"/>
              <a:gd name="connsiteX3" fmla="*/ 25853 w 250341"/>
              <a:gd name="connsiteY3" fmla="*/ 616633 h 807142"/>
              <a:gd name="connsiteX4" fmla="*/ 453 w 250341"/>
              <a:gd name="connsiteY4" fmla="*/ 807133 h 807142"/>
              <a:gd name="connsiteX5" fmla="*/ 41728 w 250341"/>
              <a:gd name="connsiteY5" fmla="*/ 622983 h 807142"/>
              <a:gd name="connsiteX6" fmla="*/ 213178 w 250341"/>
              <a:gd name="connsiteY6" fmla="*/ 203883 h 807142"/>
              <a:gd name="connsiteX7" fmla="*/ 248103 w 250341"/>
              <a:gd name="connsiteY7" fmla="*/ 683 h 80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341" h="807142">
                <a:moveTo>
                  <a:pt x="248103" y="683"/>
                </a:moveTo>
                <a:cubicBezTo>
                  <a:pt x="241753" y="11266"/>
                  <a:pt x="197303" y="194887"/>
                  <a:pt x="175078" y="267383"/>
                </a:cubicBezTo>
                <a:cubicBezTo>
                  <a:pt x="152853" y="339879"/>
                  <a:pt x="139624" y="377450"/>
                  <a:pt x="114753" y="435658"/>
                </a:cubicBezTo>
                <a:cubicBezTo>
                  <a:pt x="89882" y="493866"/>
                  <a:pt x="44903" y="554720"/>
                  <a:pt x="25853" y="616633"/>
                </a:cubicBezTo>
                <a:cubicBezTo>
                  <a:pt x="6803" y="678546"/>
                  <a:pt x="-2193" y="806075"/>
                  <a:pt x="453" y="807133"/>
                </a:cubicBezTo>
                <a:cubicBezTo>
                  <a:pt x="3099" y="808191"/>
                  <a:pt x="6274" y="723525"/>
                  <a:pt x="41728" y="622983"/>
                </a:cubicBezTo>
                <a:cubicBezTo>
                  <a:pt x="77182" y="522441"/>
                  <a:pt x="177724" y="303366"/>
                  <a:pt x="213178" y="203883"/>
                </a:cubicBezTo>
                <a:cubicBezTo>
                  <a:pt x="248632" y="104400"/>
                  <a:pt x="254453" y="-9900"/>
                  <a:pt x="248103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BA584CB4-B9C9-7741-1842-BB1DD0CCEF1D}"/>
              </a:ext>
            </a:extLst>
          </p:cNvPr>
          <p:cNvSpPr/>
          <p:nvPr/>
        </p:nvSpPr>
        <p:spPr>
          <a:xfrm>
            <a:off x="5067069" y="4368771"/>
            <a:ext cx="152758" cy="129867"/>
          </a:xfrm>
          <a:custGeom>
            <a:avLst/>
            <a:gdLst>
              <a:gd name="connsiteX0" fmla="*/ 231 w 152758"/>
              <a:gd name="connsiteY0" fmla="*/ 29 h 129867"/>
              <a:gd name="connsiteX1" fmla="*/ 31981 w 152758"/>
              <a:gd name="connsiteY1" fmla="*/ 82579 h 129867"/>
              <a:gd name="connsiteX2" fmla="*/ 82781 w 152758"/>
              <a:gd name="connsiteY2" fmla="*/ 120679 h 129867"/>
              <a:gd name="connsiteX3" fmla="*/ 152631 w 152758"/>
              <a:gd name="connsiteY3" fmla="*/ 127029 h 129867"/>
              <a:gd name="connsiteX4" fmla="*/ 98656 w 152758"/>
              <a:gd name="connsiteY4" fmla="*/ 127029 h 129867"/>
              <a:gd name="connsiteX5" fmla="*/ 47856 w 152758"/>
              <a:gd name="connsiteY5" fmla="*/ 92104 h 129867"/>
              <a:gd name="connsiteX6" fmla="*/ 231 w 152758"/>
              <a:gd name="connsiteY6" fmla="*/ 29 h 12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58" h="129867">
                <a:moveTo>
                  <a:pt x="231" y="29"/>
                </a:moveTo>
                <a:cubicBezTo>
                  <a:pt x="-2415" y="-1559"/>
                  <a:pt x="18223" y="62471"/>
                  <a:pt x="31981" y="82579"/>
                </a:cubicBezTo>
                <a:cubicBezTo>
                  <a:pt x="45739" y="102687"/>
                  <a:pt x="62673" y="113271"/>
                  <a:pt x="82781" y="120679"/>
                </a:cubicBezTo>
                <a:cubicBezTo>
                  <a:pt x="102889" y="128087"/>
                  <a:pt x="149985" y="125971"/>
                  <a:pt x="152631" y="127029"/>
                </a:cubicBezTo>
                <a:cubicBezTo>
                  <a:pt x="155277" y="128087"/>
                  <a:pt x="116118" y="132850"/>
                  <a:pt x="98656" y="127029"/>
                </a:cubicBezTo>
                <a:cubicBezTo>
                  <a:pt x="81194" y="121208"/>
                  <a:pt x="60556" y="109037"/>
                  <a:pt x="47856" y="92104"/>
                </a:cubicBezTo>
                <a:cubicBezTo>
                  <a:pt x="35156" y="75171"/>
                  <a:pt x="2877" y="1617"/>
                  <a:pt x="23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A42B0035-10EC-2C01-5E4F-F74611D55322}"/>
              </a:ext>
            </a:extLst>
          </p:cNvPr>
          <p:cNvSpPr/>
          <p:nvPr/>
        </p:nvSpPr>
        <p:spPr>
          <a:xfrm>
            <a:off x="5058163" y="4381487"/>
            <a:ext cx="167943" cy="143696"/>
          </a:xfrm>
          <a:custGeom>
            <a:avLst/>
            <a:gdLst>
              <a:gd name="connsiteX0" fmla="*/ 5962 w 167943"/>
              <a:gd name="connsiteY0" fmla="*/ 13 h 143696"/>
              <a:gd name="connsiteX1" fmla="*/ 9137 w 167943"/>
              <a:gd name="connsiteY1" fmla="*/ 85738 h 143696"/>
              <a:gd name="connsiteX2" fmla="*/ 104387 w 167943"/>
              <a:gd name="connsiteY2" fmla="*/ 142888 h 143696"/>
              <a:gd name="connsiteX3" fmla="*/ 167887 w 167943"/>
              <a:gd name="connsiteY3" fmla="*/ 120663 h 143696"/>
              <a:gd name="connsiteX4" fmla="*/ 113912 w 167943"/>
              <a:gd name="connsiteY4" fmla="*/ 139713 h 143696"/>
              <a:gd name="connsiteX5" fmla="*/ 28187 w 167943"/>
              <a:gd name="connsiteY5" fmla="*/ 92088 h 143696"/>
              <a:gd name="connsiteX6" fmla="*/ 5962 w 167943"/>
              <a:gd name="connsiteY6" fmla="*/ 13 h 14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943" h="143696">
                <a:moveTo>
                  <a:pt x="5962" y="13"/>
                </a:moveTo>
                <a:cubicBezTo>
                  <a:pt x="2787" y="-1045"/>
                  <a:pt x="-7267" y="61926"/>
                  <a:pt x="9137" y="85738"/>
                </a:cubicBezTo>
                <a:cubicBezTo>
                  <a:pt x="25541" y="109550"/>
                  <a:pt x="77929" y="137067"/>
                  <a:pt x="104387" y="142888"/>
                </a:cubicBezTo>
                <a:cubicBezTo>
                  <a:pt x="130845" y="148709"/>
                  <a:pt x="166300" y="121192"/>
                  <a:pt x="167887" y="120663"/>
                </a:cubicBezTo>
                <a:cubicBezTo>
                  <a:pt x="169474" y="120134"/>
                  <a:pt x="137195" y="144476"/>
                  <a:pt x="113912" y="139713"/>
                </a:cubicBezTo>
                <a:cubicBezTo>
                  <a:pt x="90629" y="134951"/>
                  <a:pt x="47766" y="114842"/>
                  <a:pt x="28187" y="92088"/>
                </a:cubicBezTo>
                <a:cubicBezTo>
                  <a:pt x="8608" y="69334"/>
                  <a:pt x="9137" y="1071"/>
                  <a:pt x="596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85EB968F-7E3F-D54F-70EB-ED31FBF1F035}"/>
              </a:ext>
            </a:extLst>
          </p:cNvPr>
          <p:cNvSpPr/>
          <p:nvPr/>
        </p:nvSpPr>
        <p:spPr>
          <a:xfrm>
            <a:off x="5036168" y="4565394"/>
            <a:ext cx="146631" cy="141859"/>
          </a:xfrm>
          <a:custGeom>
            <a:avLst/>
            <a:gdLst>
              <a:gd name="connsiteX0" fmla="*/ 2557 w 146631"/>
              <a:gd name="connsiteY0" fmla="*/ 256 h 141859"/>
              <a:gd name="connsiteX1" fmla="*/ 15257 w 146631"/>
              <a:gd name="connsiteY1" fmla="*/ 79631 h 141859"/>
              <a:gd name="connsiteX2" fmla="*/ 62882 w 146631"/>
              <a:gd name="connsiteY2" fmla="*/ 127256 h 141859"/>
              <a:gd name="connsiteX3" fmla="*/ 126382 w 146631"/>
              <a:gd name="connsiteY3" fmla="*/ 139956 h 141859"/>
              <a:gd name="connsiteX4" fmla="*/ 145432 w 146631"/>
              <a:gd name="connsiteY4" fmla="*/ 92331 h 141859"/>
              <a:gd name="connsiteX5" fmla="*/ 97807 w 146631"/>
              <a:gd name="connsiteY5" fmla="*/ 3431 h 141859"/>
              <a:gd name="connsiteX6" fmla="*/ 132732 w 146631"/>
              <a:gd name="connsiteY6" fmla="*/ 105031 h 141859"/>
              <a:gd name="connsiteX7" fmla="*/ 104157 w 146631"/>
              <a:gd name="connsiteY7" fmla="*/ 127256 h 141859"/>
              <a:gd name="connsiteX8" fmla="*/ 59707 w 146631"/>
              <a:gd name="connsiteY8" fmla="*/ 108206 h 141859"/>
              <a:gd name="connsiteX9" fmla="*/ 2557 w 146631"/>
              <a:gd name="connsiteY9" fmla="*/ 256 h 14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631" h="141859">
                <a:moveTo>
                  <a:pt x="2557" y="256"/>
                </a:moveTo>
                <a:cubicBezTo>
                  <a:pt x="-4851" y="-4507"/>
                  <a:pt x="5203" y="58464"/>
                  <a:pt x="15257" y="79631"/>
                </a:cubicBezTo>
                <a:cubicBezTo>
                  <a:pt x="25311" y="100798"/>
                  <a:pt x="44361" y="117202"/>
                  <a:pt x="62882" y="127256"/>
                </a:cubicBezTo>
                <a:cubicBezTo>
                  <a:pt x="81403" y="137310"/>
                  <a:pt x="112624" y="145777"/>
                  <a:pt x="126382" y="139956"/>
                </a:cubicBezTo>
                <a:cubicBezTo>
                  <a:pt x="140140" y="134135"/>
                  <a:pt x="150195" y="115085"/>
                  <a:pt x="145432" y="92331"/>
                </a:cubicBezTo>
                <a:cubicBezTo>
                  <a:pt x="140669" y="69577"/>
                  <a:pt x="99924" y="1314"/>
                  <a:pt x="97807" y="3431"/>
                </a:cubicBezTo>
                <a:cubicBezTo>
                  <a:pt x="95690" y="5548"/>
                  <a:pt x="131674" y="84394"/>
                  <a:pt x="132732" y="105031"/>
                </a:cubicBezTo>
                <a:cubicBezTo>
                  <a:pt x="133790" y="125668"/>
                  <a:pt x="116328" y="126727"/>
                  <a:pt x="104157" y="127256"/>
                </a:cubicBezTo>
                <a:cubicBezTo>
                  <a:pt x="91986" y="127785"/>
                  <a:pt x="76111" y="124610"/>
                  <a:pt x="59707" y="108206"/>
                </a:cubicBezTo>
                <a:cubicBezTo>
                  <a:pt x="43303" y="91802"/>
                  <a:pt x="9965" y="5019"/>
                  <a:pt x="2557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7639121C-4EE2-6BA6-FDD2-DFADEDB7B0AF}"/>
              </a:ext>
            </a:extLst>
          </p:cNvPr>
          <p:cNvSpPr/>
          <p:nvPr/>
        </p:nvSpPr>
        <p:spPr>
          <a:xfrm>
            <a:off x="5013255" y="4545431"/>
            <a:ext cx="136672" cy="39633"/>
          </a:xfrm>
          <a:custGeom>
            <a:avLst/>
            <a:gdLst>
              <a:gd name="connsiteX0" fmla="*/ 70 w 136672"/>
              <a:gd name="connsiteY0" fmla="*/ 10694 h 39633"/>
              <a:gd name="connsiteX1" fmla="*/ 66745 w 136672"/>
              <a:gd name="connsiteY1" fmla="*/ 1169 h 39633"/>
              <a:gd name="connsiteX2" fmla="*/ 136595 w 136672"/>
              <a:gd name="connsiteY2" fmla="*/ 39269 h 39633"/>
              <a:gd name="connsiteX3" fmla="*/ 79445 w 136672"/>
              <a:gd name="connsiteY3" fmla="*/ 20219 h 39633"/>
              <a:gd name="connsiteX4" fmla="*/ 70 w 136672"/>
              <a:gd name="connsiteY4" fmla="*/ 10694 h 3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672" h="39633">
                <a:moveTo>
                  <a:pt x="70" y="10694"/>
                </a:moveTo>
                <a:cubicBezTo>
                  <a:pt x="-2047" y="7519"/>
                  <a:pt x="43991" y="-3594"/>
                  <a:pt x="66745" y="1169"/>
                </a:cubicBezTo>
                <a:cubicBezTo>
                  <a:pt x="89499" y="5932"/>
                  <a:pt x="134478" y="36094"/>
                  <a:pt x="136595" y="39269"/>
                </a:cubicBezTo>
                <a:cubicBezTo>
                  <a:pt x="138712" y="42444"/>
                  <a:pt x="96907" y="23923"/>
                  <a:pt x="79445" y="20219"/>
                </a:cubicBezTo>
                <a:cubicBezTo>
                  <a:pt x="61983" y="16515"/>
                  <a:pt x="2187" y="13869"/>
                  <a:pt x="70" y="10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A1B23D2A-CF4A-CF37-54A5-5D83B14ADEE4}"/>
              </a:ext>
            </a:extLst>
          </p:cNvPr>
          <p:cNvSpPr/>
          <p:nvPr/>
        </p:nvSpPr>
        <p:spPr>
          <a:xfrm>
            <a:off x="5001816" y="4575092"/>
            <a:ext cx="184221" cy="169553"/>
          </a:xfrm>
          <a:custGeom>
            <a:avLst/>
            <a:gdLst>
              <a:gd name="connsiteX0" fmla="*/ 1984 w 184221"/>
              <a:gd name="connsiteY0" fmla="*/ 83 h 169553"/>
              <a:gd name="connsiteX1" fmla="*/ 14684 w 184221"/>
              <a:gd name="connsiteY1" fmla="*/ 76283 h 169553"/>
              <a:gd name="connsiteX2" fmla="*/ 27384 w 184221"/>
              <a:gd name="connsiteY2" fmla="*/ 108033 h 169553"/>
              <a:gd name="connsiteX3" fmla="*/ 59134 w 184221"/>
              <a:gd name="connsiteY3" fmla="*/ 149308 h 169553"/>
              <a:gd name="connsiteX4" fmla="*/ 109934 w 184221"/>
              <a:gd name="connsiteY4" fmla="*/ 168358 h 169553"/>
              <a:gd name="connsiteX5" fmla="*/ 182959 w 184221"/>
              <a:gd name="connsiteY5" fmla="*/ 127083 h 169553"/>
              <a:gd name="connsiteX6" fmla="*/ 148034 w 184221"/>
              <a:gd name="connsiteY6" fmla="*/ 168358 h 169553"/>
              <a:gd name="connsiteX7" fmla="*/ 46434 w 184221"/>
              <a:gd name="connsiteY7" fmla="*/ 152483 h 169553"/>
              <a:gd name="connsiteX8" fmla="*/ 5159 w 184221"/>
              <a:gd name="connsiteY8" fmla="*/ 92158 h 169553"/>
              <a:gd name="connsiteX9" fmla="*/ 1984 w 184221"/>
              <a:gd name="connsiteY9" fmla="*/ 83 h 16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221" h="169553">
                <a:moveTo>
                  <a:pt x="1984" y="83"/>
                </a:moveTo>
                <a:cubicBezTo>
                  <a:pt x="3572" y="-2563"/>
                  <a:pt x="10451" y="58291"/>
                  <a:pt x="14684" y="76283"/>
                </a:cubicBezTo>
                <a:cubicBezTo>
                  <a:pt x="18917" y="94275"/>
                  <a:pt x="19976" y="95862"/>
                  <a:pt x="27384" y="108033"/>
                </a:cubicBezTo>
                <a:cubicBezTo>
                  <a:pt x="34792" y="120204"/>
                  <a:pt x="45376" y="139254"/>
                  <a:pt x="59134" y="149308"/>
                </a:cubicBezTo>
                <a:cubicBezTo>
                  <a:pt x="72892" y="159362"/>
                  <a:pt x="89296" y="172062"/>
                  <a:pt x="109934" y="168358"/>
                </a:cubicBezTo>
                <a:cubicBezTo>
                  <a:pt x="130572" y="164654"/>
                  <a:pt x="176609" y="127083"/>
                  <a:pt x="182959" y="127083"/>
                </a:cubicBezTo>
                <a:cubicBezTo>
                  <a:pt x="189309" y="127083"/>
                  <a:pt x="170788" y="164125"/>
                  <a:pt x="148034" y="168358"/>
                </a:cubicBezTo>
                <a:cubicBezTo>
                  <a:pt x="125280" y="172591"/>
                  <a:pt x="70247" y="165183"/>
                  <a:pt x="46434" y="152483"/>
                </a:cubicBezTo>
                <a:cubicBezTo>
                  <a:pt x="22622" y="139783"/>
                  <a:pt x="13097" y="114383"/>
                  <a:pt x="5159" y="92158"/>
                </a:cubicBezTo>
                <a:cubicBezTo>
                  <a:pt x="-2779" y="69933"/>
                  <a:pt x="396" y="2729"/>
                  <a:pt x="1984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528A2A72-2AF4-BEF2-858E-53AECB8AB25A}"/>
              </a:ext>
            </a:extLst>
          </p:cNvPr>
          <p:cNvSpPr/>
          <p:nvPr/>
        </p:nvSpPr>
        <p:spPr>
          <a:xfrm>
            <a:off x="4887736" y="4831993"/>
            <a:ext cx="177886" cy="97057"/>
          </a:xfrm>
          <a:custGeom>
            <a:avLst/>
            <a:gdLst>
              <a:gd name="connsiteX0" fmla="*/ 1764 w 177886"/>
              <a:gd name="connsiteY0" fmla="*/ 357 h 97057"/>
              <a:gd name="connsiteX1" fmla="*/ 55739 w 177886"/>
              <a:gd name="connsiteY1" fmla="*/ 63857 h 97057"/>
              <a:gd name="connsiteX2" fmla="*/ 176389 w 177886"/>
              <a:gd name="connsiteY2" fmla="*/ 82907 h 97057"/>
              <a:gd name="connsiteX3" fmla="*/ 116064 w 177886"/>
              <a:gd name="connsiteY3" fmla="*/ 95607 h 97057"/>
              <a:gd name="connsiteX4" fmla="*/ 1764 w 177886"/>
              <a:gd name="connsiteY4" fmla="*/ 357 h 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86" h="97057">
                <a:moveTo>
                  <a:pt x="1764" y="357"/>
                </a:moveTo>
                <a:cubicBezTo>
                  <a:pt x="-8290" y="-4935"/>
                  <a:pt x="26635" y="50099"/>
                  <a:pt x="55739" y="63857"/>
                </a:cubicBezTo>
                <a:cubicBezTo>
                  <a:pt x="84843" y="77615"/>
                  <a:pt x="166335" y="77615"/>
                  <a:pt x="176389" y="82907"/>
                </a:cubicBezTo>
                <a:cubicBezTo>
                  <a:pt x="186443" y="88199"/>
                  <a:pt x="143581" y="101428"/>
                  <a:pt x="116064" y="95607"/>
                </a:cubicBezTo>
                <a:cubicBezTo>
                  <a:pt x="88547" y="89786"/>
                  <a:pt x="11818" y="5649"/>
                  <a:pt x="1764" y="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E7A67631-8C5B-F23C-F41D-2AD7C9951085}"/>
              </a:ext>
            </a:extLst>
          </p:cNvPr>
          <p:cNvSpPr/>
          <p:nvPr/>
        </p:nvSpPr>
        <p:spPr>
          <a:xfrm>
            <a:off x="4895830" y="4800645"/>
            <a:ext cx="181547" cy="105782"/>
          </a:xfrm>
          <a:custGeom>
            <a:avLst/>
            <a:gdLst>
              <a:gd name="connsiteX0" fmla="*/ 20 w 181547"/>
              <a:gd name="connsiteY0" fmla="*/ 25355 h 105782"/>
              <a:gd name="connsiteX1" fmla="*/ 69870 w 181547"/>
              <a:gd name="connsiteY1" fmla="*/ 3130 h 105782"/>
              <a:gd name="connsiteX2" fmla="*/ 180995 w 181547"/>
              <a:gd name="connsiteY2" fmla="*/ 104730 h 105782"/>
              <a:gd name="connsiteX3" fmla="*/ 111145 w 181547"/>
              <a:gd name="connsiteY3" fmla="*/ 53930 h 105782"/>
              <a:gd name="connsiteX4" fmla="*/ 76220 w 181547"/>
              <a:gd name="connsiteY4" fmla="*/ 19005 h 105782"/>
              <a:gd name="connsiteX5" fmla="*/ 20 w 181547"/>
              <a:gd name="connsiteY5" fmla="*/ 25355 h 10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547" h="105782">
                <a:moveTo>
                  <a:pt x="20" y="25355"/>
                </a:moveTo>
                <a:cubicBezTo>
                  <a:pt x="-1038" y="22709"/>
                  <a:pt x="39708" y="-10099"/>
                  <a:pt x="69870" y="3130"/>
                </a:cubicBezTo>
                <a:cubicBezTo>
                  <a:pt x="100032" y="16359"/>
                  <a:pt x="174116" y="96263"/>
                  <a:pt x="180995" y="104730"/>
                </a:cubicBezTo>
                <a:cubicBezTo>
                  <a:pt x="187874" y="113197"/>
                  <a:pt x="128607" y="68217"/>
                  <a:pt x="111145" y="53930"/>
                </a:cubicBezTo>
                <a:cubicBezTo>
                  <a:pt x="93683" y="39643"/>
                  <a:pt x="88391" y="23767"/>
                  <a:pt x="76220" y="19005"/>
                </a:cubicBezTo>
                <a:cubicBezTo>
                  <a:pt x="64049" y="14243"/>
                  <a:pt x="1078" y="28001"/>
                  <a:pt x="20" y="2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847C8E75-6F10-B76E-0BC0-509601E7EEA0}"/>
              </a:ext>
            </a:extLst>
          </p:cNvPr>
          <p:cNvSpPr/>
          <p:nvPr/>
        </p:nvSpPr>
        <p:spPr>
          <a:xfrm>
            <a:off x="4862977" y="4856697"/>
            <a:ext cx="209151" cy="137195"/>
          </a:xfrm>
          <a:custGeom>
            <a:avLst/>
            <a:gdLst>
              <a:gd name="connsiteX0" fmla="*/ 1123 w 209151"/>
              <a:gd name="connsiteY0" fmla="*/ 1053 h 137195"/>
              <a:gd name="connsiteX1" fmla="*/ 45573 w 209151"/>
              <a:gd name="connsiteY1" fmla="*/ 67728 h 137195"/>
              <a:gd name="connsiteX2" fmla="*/ 153523 w 209151"/>
              <a:gd name="connsiteY2" fmla="*/ 112178 h 137195"/>
              <a:gd name="connsiteX3" fmla="*/ 207498 w 209151"/>
              <a:gd name="connsiteY3" fmla="*/ 64553 h 137195"/>
              <a:gd name="connsiteX4" fmla="*/ 185273 w 209151"/>
              <a:gd name="connsiteY4" fmla="*/ 128053 h 137195"/>
              <a:gd name="connsiteX5" fmla="*/ 86848 w 209151"/>
              <a:gd name="connsiteY5" fmla="*/ 124878 h 137195"/>
              <a:gd name="connsiteX6" fmla="*/ 1123 w 209151"/>
              <a:gd name="connsiteY6" fmla="*/ 1053 h 137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51" h="137195">
                <a:moveTo>
                  <a:pt x="1123" y="1053"/>
                </a:moveTo>
                <a:cubicBezTo>
                  <a:pt x="-5756" y="-8472"/>
                  <a:pt x="20173" y="49207"/>
                  <a:pt x="45573" y="67728"/>
                </a:cubicBezTo>
                <a:cubicBezTo>
                  <a:pt x="70973" y="86249"/>
                  <a:pt x="126536" y="112707"/>
                  <a:pt x="153523" y="112178"/>
                </a:cubicBezTo>
                <a:cubicBezTo>
                  <a:pt x="180510" y="111649"/>
                  <a:pt x="202206" y="61907"/>
                  <a:pt x="207498" y="64553"/>
                </a:cubicBezTo>
                <a:cubicBezTo>
                  <a:pt x="212790" y="67199"/>
                  <a:pt x="205381" y="117999"/>
                  <a:pt x="185273" y="128053"/>
                </a:cubicBezTo>
                <a:cubicBezTo>
                  <a:pt x="165165" y="138107"/>
                  <a:pt x="116481" y="143399"/>
                  <a:pt x="86848" y="124878"/>
                </a:cubicBezTo>
                <a:cubicBezTo>
                  <a:pt x="57215" y="106357"/>
                  <a:pt x="8002" y="10578"/>
                  <a:pt x="1123" y="1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B89B5937-3885-F63E-67E0-3027EFB8D802}"/>
              </a:ext>
            </a:extLst>
          </p:cNvPr>
          <p:cNvSpPr/>
          <p:nvPr/>
        </p:nvSpPr>
        <p:spPr>
          <a:xfrm>
            <a:off x="4814232" y="5054600"/>
            <a:ext cx="184191" cy="111638"/>
          </a:xfrm>
          <a:custGeom>
            <a:avLst/>
            <a:gdLst>
              <a:gd name="connsiteX0" fmla="*/ 2243 w 184191"/>
              <a:gd name="connsiteY0" fmla="*/ 0 h 111638"/>
              <a:gd name="connsiteX1" fmla="*/ 43518 w 184191"/>
              <a:gd name="connsiteY1" fmla="*/ 73025 h 111638"/>
              <a:gd name="connsiteX2" fmla="*/ 148293 w 184191"/>
              <a:gd name="connsiteY2" fmla="*/ 98425 h 111638"/>
              <a:gd name="connsiteX3" fmla="*/ 183218 w 184191"/>
              <a:gd name="connsiteY3" fmla="*/ 95250 h 111638"/>
              <a:gd name="connsiteX4" fmla="*/ 116543 w 184191"/>
              <a:gd name="connsiteY4" fmla="*/ 111125 h 111638"/>
              <a:gd name="connsiteX5" fmla="*/ 18118 w 184191"/>
              <a:gd name="connsiteY5" fmla="*/ 73025 h 111638"/>
              <a:gd name="connsiteX6" fmla="*/ 2243 w 184191"/>
              <a:gd name="connsiteY6" fmla="*/ 0 h 11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191" h="111638">
                <a:moveTo>
                  <a:pt x="2243" y="0"/>
                </a:moveTo>
                <a:cubicBezTo>
                  <a:pt x="6476" y="0"/>
                  <a:pt x="19176" y="56621"/>
                  <a:pt x="43518" y="73025"/>
                </a:cubicBezTo>
                <a:cubicBezTo>
                  <a:pt x="67860" y="89429"/>
                  <a:pt x="125010" y="94721"/>
                  <a:pt x="148293" y="98425"/>
                </a:cubicBezTo>
                <a:cubicBezTo>
                  <a:pt x="171576" y="102129"/>
                  <a:pt x="188510" y="93133"/>
                  <a:pt x="183218" y="95250"/>
                </a:cubicBezTo>
                <a:cubicBezTo>
                  <a:pt x="177926" y="97367"/>
                  <a:pt x="144060" y="114829"/>
                  <a:pt x="116543" y="111125"/>
                </a:cubicBezTo>
                <a:cubicBezTo>
                  <a:pt x="89026" y="107421"/>
                  <a:pt x="38226" y="87842"/>
                  <a:pt x="18118" y="73025"/>
                </a:cubicBezTo>
                <a:cubicBezTo>
                  <a:pt x="-1990" y="58208"/>
                  <a:pt x="-1990" y="0"/>
                  <a:pt x="224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61C703E-3228-2C62-FC80-8EB6E5A0FC38}"/>
              </a:ext>
            </a:extLst>
          </p:cNvPr>
          <p:cNvSpPr/>
          <p:nvPr/>
        </p:nvSpPr>
        <p:spPr>
          <a:xfrm>
            <a:off x="4810055" y="5027554"/>
            <a:ext cx="193695" cy="116652"/>
          </a:xfrm>
          <a:custGeom>
            <a:avLst/>
            <a:gdLst>
              <a:gd name="connsiteX0" fmla="*/ 70 w 193695"/>
              <a:gd name="connsiteY0" fmla="*/ 7996 h 116652"/>
              <a:gd name="connsiteX1" fmla="*/ 101670 w 193695"/>
              <a:gd name="connsiteY1" fmla="*/ 7996 h 116652"/>
              <a:gd name="connsiteX2" fmla="*/ 190570 w 193695"/>
              <a:gd name="connsiteY2" fmla="*/ 115946 h 116652"/>
              <a:gd name="connsiteX3" fmla="*/ 168345 w 193695"/>
              <a:gd name="connsiteY3" fmla="*/ 52446 h 116652"/>
              <a:gd name="connsiteX4" fmla="*/ 117545 w 193695"/>
              <a:gd name="connsiteY4" fmla="*/ 7996 h 116652"/>
              <a:gd name="connsiteX5" fmla="*/ 70 w 193695"/>
              <a:gd name="connsiteY5" fmla="*/ 7996 h 116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695" h="116652">
                <a:moveTo>
                  <a:pt x="70" y="7996"/>
                </a:moveTo>
                <a:cubicBezTo>
                  <a:pt x="-2576" y="7996"/>
                  <a:pt x="69920" y="-9996"/>
                  <a:pt x="101670" y="7996"/>
                </a:cubicBezTo>
                <a:cubicBezTo>
                  <a:pt x="133420" y="25988"/>
                  <a:pt x="179458" y="108538"/>
                  <a:pt x="190570" y="115946"/>
                </a:cubicBezTo>
                <a:cubicBezTo>
                  <a:pt x="201683" y="123354"/>
                  <a:pt x="180516" y="70438"/>
                  <a:pt x="168345" y="52446"/>
                </a:cubicBezTo>
                <a:cubicBezTo>
                  <a:pt x="156174" y="34454"/>
                  <a:pt x="139241" y="15933"/>
                  <a:pt x="117545" y="7996"/>
                </a:cubicBezTo>
                <a:cubicBezTo>
                  <a:pt x="95849" y="59"/>
                  <a:pt x="2716" y="7996"/>
                  <a:pt x="70" y="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05FDBA7B-2991-0860-987F-727EF5DCC039}"/>
              </a:ext>
            </a:extLst>
          </p:cNvPr>
          <p:cNvSpPr/>
          <p:nvPr/>
        </p:nvSpPr>
        <p:spPr>
          <a:xfrm>
            <a:off x="4784712" y="5095546"/>
            <a:ext cx="218890" cy="121551"/>
          </a:xfrm>
          <a:custGeom>
            <a:avLst/>
            <a:gdLst>
              <a:gd name="connsiteX0" fmla="*/ 13 w 218890"/>
              <a:gd name="connsiteY0" fmla="*/ 329 h 121551"/>
              <a:gd name="connsiteX1" fmla="*/ 38113 w 218890"/>
              <a:gd name="connsiteY1" fmla="*/ 60654 h 121551"/>
              <a:gd name="connsiteX2" fmla="*/ 139713 w 218890"/>
              <a:gd name="connsiteY2" fmla="*/ 101929 h 121551"/>
              <a:gd name="connsiteX3" fmla="*/ 215913 w 218890"/>
              <a:gd name="connsiteY3" fmla="*/ 63829 h 121551"/>
              <a:gd name="connsiteX4" fmla="*/ 187338 w 218890"/>
              <a:gd name="connsiteY4" fmla="*/ 120979 h 121551"/>
              <a:gd name="connsiteX5" fmla="*/ 41288 w 218890"/>
              <a:gd name="connsiteY5" fmla="*/ 89229 h 121551"/>
              <a:gd name="connsiteX6" fmla="*/ 13 w 218890"/>
              <a:gd name="connsiteY6" fmla="*/ 329 h 12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90" h="121551">
                <a:moveTo>
                  <a:pt x="13" y="329"/>
                </a:moveTo>
                <a:cubicBezTo>
                  <a:pt x="-516" y="-4434"/>
                  <a:pt x="14830" y="43721"/>
                  <a:pt x="38113" y="60654"/>
                </a:cubicBezTo>
                <a:cubicBezTo>
                  <a:pt x="61396" y="77587"/>
                  <a:pt x="110080" y="101400"/>
                  <a:pt x="139713" y="101929"/>
                </a:cubicBezTo>
                <a:cubicBezTo>
                  <a:pt x="169346" y="102458"/>
                  <a:pt x="207975" y="60654"/>
                  <a:pt x="215913" y="63829"/>
                </a:cubicBezTo>
                <a:cubicBezTo>
                  <a:pt x="223851" y="67004"/>
                  <a:pt x="216442" y="116746"/>
                  <a:pt x="187338" y="120979"/>
                </a:cubicBezTo>
                <a:cubicBezTo>
                  <a:pt x="158234" y="125212"/>
                  <a:pt x="72509" y="105104"/>
                  <a:pt x="41288" y="89229"/>
                </a:cubicBezTo>
                <a:cubicBezTo>
                  <a:pt x="10067" y="73354"/>
                  <a:pt x="542" y="5092"/>
                  <a:pt x="13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F16DBF37-16EF-51B4-4B7C-84F8991317E8}"/>
              </a:ext>
            </a:extLst>
          </p:cNvPr>
          <p:cNvSpPr/>
          <p:nvPr/>
        </p:nvSpPr>
        <p:spPr>
          <a:xfrm>
            <a:off x="3972076" y="4974647"/>
            <a:ext cx="1081505" cy="395397"/>
          </a:xfrm>
          <a:custGeom>
            <a:avLst/>
            <a:gdLst>
              <a:gd name="connsiteX0" fmla="*/ 3024 w 1081505"/>
              <a:gd name="connsiteY0" fmla="*/ 6928 h 395397"/>
              <a:gd name="connsiteX1" fmla="*/ 295124 w 1081505"/>
              <a:gd name="connsiteY1" fmla="*/ 25978 h 395397"/>
              <a:gd name="connsiteX2" fmla="*/ 961874 w 1081505"/>
              <a:gd name="connsiteY2" fmla="*/ 279978 h 395397"/>
              <a:gd name="connsiteX3" fmla="*/ 1031724 w 1081505"/>
              <a:gd name="connsiteY3" fmla="*/ 292678 h 395397"/>
              <a:gd name="connsiteX4" fmla="*/ 1063474 w 1081505"/>
              <a:gd name="connsiteY4" fmla="*/ 394278 h 395397"/>
              <a:gd name="connsiteX5" fmla="*/ 1038074 w 1081505"/>
              <a:gd name="connsiteY5" fmla="*/ 333953 h 395397"/>
              <a:gd name="connsiteX6" fmla="*/ 590399 w 1081505"/>
              <a:gd name="connsiteY6" fmla="*/ 143453 h 395397"/>
              <a:gd name="connsiteX7" fmla="*/ 168124 w 1081505"/>
              <a:gd name="connsiteY7" fmla="*/ 13278 h 395397"/>
              <a:gd name="connsiteX8" fmla="*/ 3024 w 1081505"/>
              <a:gd name="connsiteY8" fmla="*/ 6928 h 39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505" h="395397">
                <a:moveTo>
                  <a:pt x="3024" y="6928"/>
                </a:moveTo>
                <a:cubicBezTo>
                  <a:pt x="24191" y="9045"/>
                  <a:pt x="135316" y="-19530"/>
                  <a:pt x="295124" y="25978"/>
                </a:cubicBezTo>
                <a:cubicBezTo>
                  <a:pt x="454932" y="71486"/>
                  <a:pt x="839107" y="235528"/>
                  <a:pt x="961874" y="279978"/>
                </a:cubicBezTo>
                <a:cubicBezTo>
                  <a:pt x="1084641" y="324428"/>
                  <a:pt x="1014791" y="273628"/>
                  <a:pt x="1031724" y="292678"/>
                </a:cubicBezTo>
                <a:cubicBezTo>
                  <a:pt x="1048657" y="311728"/>
                  <a:pt x="1062416" y="387399"/>
                  <a:pt x="1063474" y="394278"/>
                </a:cubicBezTo>
                <a:cubicBezTo>
                  <a:pt x="1064532" y="401157"/>
                  <a:pt x="1116920" y="375757"/>
                  <a:pt x="1038074" y="333953"/>
                </a:cubicBezTo>
                <a:cubicBezTo>
                  <a:pt x="959228" y="292149"/>
                  <a:pt x="735391" y="196899"/>
                  <a:pt x="590399" y="143453"/>
                </a:cubicBezTo>
                <a:cubicBezTo>
                  <a:pt x="445407" y="90007"/>
                  <a:pt x="260728" y="36561"/>
                  <a:pt x="168124" y="13278"/>
                </a:cubicBezTo>
                <a:cubicBezTo>
                  <a:pt x="75520" y="-10005"/>
                  <a:pt x="-18143" y="4811"/>
                  <a:pt x="3024" y="6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9B98FA1-D3CA-11C5-7104-85D9B983C628}"/>
              </a:ext>
            </a:extLst>
          </p:cNvPr>
          <p:cNvSpPr/>
          <p:nvPr/>
        </p:nvSpPr>
        <p:spPr>
          <a:xfrm>
            <a:off x="3986623" y="4996244"/>
            <a:ext cx="171853" cy="87590"/>
          </a:xfrm>
          <a:custGeom>
            <a:avLst/>
            <a:gdLst>
              <a:gd name="connsiteX0" fmla="*/ 1177 w 171853"/>
              <a:gd name="connsiteY0" fmla="*/ 1206 h 87590"/>
              <a:gd name="connsiteX1" fmla="*/ 169452 w 171853"/>
              <a:gd name="connsiteY1" fmla="*/ 86931 h 87590"/>
              <a:gd name="connsiteX2" fmla="*/ 96427 w 171853"/>
              <a:gd name="connsiteY2" fmla="*/ 39306 h 87590"/>
              <a:gd name="connsiteX3" fmla="*/ 1177 w 171853"/>
              <a:gd name="connsiteY3" fmla="*/ 1206 h 8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853" h="87590">
                <a:moveTo>
                  <a:pt x="1177" y="1206"/>
                </a:moveTo>
                <a:cubicBezTo>
                  <a:pt x="13348" y="9143"/>
                  <a:pt x="153577" y="80581"/>
                  <a:pt x="169452" y="86931"/>
                </a:cubicBezTo>
                <a:cubicBezTo>
                  <a:pt x="185327" y="93281"/>
                  <a:pt x="118123" y="52006"/>
                  <a:pt x="96427" y="39306"/>
                </a:cubicBezTo>
                <a:cubicBezTo>
                  <a:pt x="74731" y="26606"/>
                  <a:pt x="-10994" y="-6731"/>
                  <a:pt x="1177" y="1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584250AF-2E69-5046-F187-BF2AA62FB936}"/>
              </a:ext>
            </a:extLst>
          </p:cNvPr>
          <p:cNvSpPr/>
          <p:nvPr/>
        </p:nvSpPr>
        <p:spPr>
          <a:xfrm>
            <a:off x="4136941" y="5043293"/>
            <a:ext cx="633934" cy="236159"/>
          </a:xfrm>
          <a:custGeom>
            <a:avLst/>
            <a:gdLst>
              <a:gd name="connsiteX0" fmla="*/ 84 w 633934"/>
              <a:gd name="connsiteY0" fmla="*/ 1782 h 236159"/>
              <a:gd name="connsiteX1" fmla="*/ 238209 w 633934"/>
              <a:gd name="connsiteY1" fmla="*/ 65282 h 236159"/>
              <a:gd name="connsiteX2" fmla="*/ 596984 w 633934"/>
              <a:gd name="connsiteY2" fmla="*/ 220857 h 236159"/>
              <a:gd name="connsiteX3" fmla="*/ 622384 w 633934"/>
              <a:gd name="connsiteY3" fmla="*/ 230382 h 236159"/>
              <a:gd name="connsiteX4" fmla="*/ 215984 w 633934"/>
              <a:gd name="connsiteY4" fmla="*/ 36707 h 236159"/>
              <a:gd name="connsiteX5" fmla="*/ 84 w 633934"/>
              <a:gd name="connsiteY5" fmla="*/ 1782 h 23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934" h="236159">
                <a:moveTo>
                  <a:pt x="84" y="1782"/>
                </a:moveTo>
                <a:cubicBezTo>
                  <a:pt x="3788" y="6544"/>
                  <a:pt x="138726" y="28769"/>
                  <a:pt x="238209" y="65282"/>
                </a:cubicBezTo>
                <a:cubicBezTo>
                  <a:pt x="337692" y="101795"/>
                  <a:pt x="532955" y="193340"/>
                  <a:pt x="596984" y="220857"/>
                </a:cubicBezTo>
                <a:cubicBezTo>
                  <a:pt x="661013" y="248374"/>
                  <a:pt x="622384" y="230382"/>
                  <a:pt x="622384" y="230382"/>
                </a:cubicBezTo>
                <a:cubicBezTo>
                  <a:pt x="558884" y="199690"/>
                  <a:pt x="316526" y="73749"/>
                  <a:pt x="215984" y="36707"/>
                </a:cubicBezTo>
                <a:cubicBezTo>
                  <a:pt x="115442" y="-335"/>
                  <a:pt x="-3620" y="-2980"/>
                  <a:pt x="84" y="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21997D19-2937-16E5-513D-E5C4A8238A86}"/>
              </a:ext>
            </a:extLst>
          </p:cNvPr>
          <p:cNvSpPr/>
          <p:nvPr/>
        </p:nvSpPr>
        <p:spPr>
          <a:xfrm>
            <a:off x="4756078" y="5279432"/>
            <a:ext cx="273545" cy="89548"/>
          </a:xfrm>
          <a:custGeom>
            <a:avLst/>
            <a:gdLst>
              <a:gd name="connsiteX0" fmla="*/ 72 w 273545"/>
              <a:gd name="connsiteY0" fmla="*/ 593 h 89548"/>
              <a:gd name="connsiteX1" fmla="*/ 190572 w 273545"/>
              <a:gd name="connsiteY1" fmla="*/ 48218 h 89548"/>
              <a:gd name="connsiteX2" fmla="*/ 235022 w 273545"/>
              <a:gd name="connsiteY2" fmla="*/ 83143 h 89548"/>
              <a:gd name="connsiteX3" fmla="*/ 273122 w 273545"/>
              <a:gd name="connsiteY3" fmla="*/ 86318 h 89548"/>
              <a:gd name="connsiteX4" fmla="*/ 209622 w 273545"/>
              <a:gd name="connsiteY4" fmla="*/ 48218 h 89548"/>
              <a:gd name="connsiteX5" fmla="*/ 168347 w 273545"/>
              <a:gd name="connsiteY5" fmla="*/ 22818 h 89548"/>
              <a:gd name="connsiteX6" fmla="*/ 72 w 273545"/>
              <a:gd name="connsiteY6" fmla="*/ 593 h 8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545" h="89548">
                <a:moveTo>
                  <a:pt x="72" y="593"/>
                </a:moveTo>
                <a:cubicBezTo>
                  <a:pt x="3776" y="4826"/>
                  <a:pt x="151414" y="34460"/>
                  <a:pt x="190572" y="48218"/>
                </a:cubicBezTo>
                <a:cubicBezTo>
                  <a:pt x="229730" y="61976"/>
                  <a:pt x="221264" y="76793"/>
                  <a:pt x="235022" y="83143"/>
                </a:cubicBezTo>
                <a:cubicBezTo>
                  <a:pt x="248780" y="89493"/>
                  <a:pt x="277355" y="92139"/>
                  <a:pt x="273122" y="86318"/>
                </a:cubicBezTo>
                <a:cubicBezTo>
                  <a:pt x="268889" y="80497"/>
                  <a:pt x="209622" y="48218"/>
                  <a:pt x="209622" y="48218"/>
                </a:cubicBezTo>
                <a:cubicBezTo>
                  <a:pt x="192160" y="37635"/>
                  <a:pt x="200626" y="29697"/>
                  <a:pt x="168347" y="22818"/>
                </a:cubicBezTo>
                <a:cubicBezTo>
                  <a:pt x="136068" y="15939"/>
                  <a:pt x="-3632" y="-3640"/>
                  <a:pt x="72" y="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86423D6C-6744-EBF6-BF56-E2A7C4F71F11}"/>
              </a:ext>
            </a:extLst>
          </p:cNvPr>
          <p:cNvSpPr/>
          <p:nvPr/>
        </p:nvSpPr>
        <p:spPr>
          <a:xfrm>
            <a:off x="3762597" y="5000524"/>
            <a:ext cx="230379" cy="48254"/>
          </a:xfrm>
          <a:custGeom>
            <a:avLst/>
            <a:gdLst>
              <a:gd name="connsiteX0" fmla="*/ 6128 w 230379"/>
              <a:gd name="connsiteY0" fmla="*/ 38201 h 48254"/>
              <a:gd name="connsiteX1" fmla="*/ 212503 w 230379"/>
              <a:gd name="connsiteY1" fmla="*/ 22326 h 48254"/>
              <a:gd name="connsiteX2" fmla="*/ 218853 w 230379"/>
              <a:gd name="connsiteY2" fmla="*/ 101 h 48254"/>
              <a:gd name="connsiteX3" fmla="*/ 206153 w 230379"/>
              <a:gd name="connsiteY3" fmla="*/ 31851 h 48254"/>
              <a:gd name="connsiteX4" fmla="*/ 66453 w 230379"/>
              <a:gd name="connsiteY4" fmla="*/ 47726 h 48254"/>
              <a:gd name="connsiteX5" fmla="*/ 6128 w 230379"/>
              <a:gd name="connsiteY5" fmla="*/ 38201 h 4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379" h="48254">
                <a:moveTo>
                  <a:pt x="6128" y="38201"/>
                </a:moveTo>
                <a:cubicBezTo>
                  <a:pt x="30470" y="33968"/>
                  <a:pt x="177049" y="28676"/>
                  <a:pt x="212503" y="22326"/>
                </a:cubicBezTo>
                <a:cubicBezTo>
                  <a:pt x="247957" y="15976"/>
                  <a:pt x="219911" y="-1487"/>
                  <a:pt x="218853" y="101"/>
                </a:cubicBezTo>
                <a:cubicBezTo>
                  <a:pt x="217795" y="1689"/>
                  <a:pt x="231553" y="23914"/>
                  <a:pt x="206153" y="31851"/>
                </a:cubicBezTo>
                <a:cubicBezTo>
                  <a:pt x="180753" y="39788"/>
                  <a:pt x="97145" y="45080"/>
                  <a:pt x="66453" y="47726"/>
                </a:cubicBezTo>
                <a:cubicBezTo>
                  <a:pt x="35761" y="50372"/>
                  <a:pt x="-18214" y="42434"/>
                  <a:pt x="6128" y="38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28161182-40A9-C0CE-B103-18013F36338A}"/>
              </a:ext>
            </a:extLst>
          </p:cNvPr>
          <p:cNvSpPr/>
          <p:nvPr/>
        </p:nvSpPr>
        <p:spPr>
          <a:xfrm>
            <a:off x="3289300" y="5057638"/>
            <a:ext cx="508047" cy="168506"/>
          </a:xfrm>
          <a:custGeom>
            <a:avLst/>
            <a:gdLst>
              <a:gd name="connsiteX0" fmla="*/ 508000 w 508047"/>
              <a:gd name="connsiteY0" fmla="*/ 137 h 168506"/>
              <a:gd name="connsiteX1" fmla="*/ 412750 w 508047"/>
              <a:gd name="connsiteY1" fmla="*/ 35062 h 168506"/>
              <a:gd name="connsiteX2" fmla="*/ 349250 w 508047"/>
              <a:gd name="connsiteY2" fmla="*/ 85862 h 168506"/>
              <a:gd name="connsiteX3" fmla="*/ 0 w 508047"/>
              <a:gd name="connsiteY3" fmla="*/ 168412 h 168506"/>
              <a:gd name="connsiteX4" fmla="*/ 352425 w 508047"/>
              <a:gd name="connsiteY4" fmla="*/ 101737 h 168506"/>
              <a:gd name="connsiteX5" fmla="*/ 400050 w 508047"/>
              <a:gd name="connsiteY5" fmla="*/ 73162 h 168506"/>
              <a:gd name="connsiteX6" fmla="*/ 425450 w 508047"/>
              <a:gd name="connsiteY6" fmla="*/ 47762 h 168506"/>
              <a:gd name="connsiteX7" fmla="*/ 508000 w 508047"/>
              <a:gd name="connsiteY7" fmla="*/ 137 h 1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047" h="168506">
                <a:moveTo>
                  <a:pt x="508000" y="137"/>
                </a:moveTo>
                <a:cubicBezTo>
                  <a:pt x="505883" y="-1980"/>
                  <a:pt x="439208" y="20775"/>
                  <a:pt x="412750" y="35062"/>
                </a:cubicBezTo>
                <a:cubicBezTo>
                  <a:pt x="386292" y="49349"/>
                  <a:pt x="418041" y="63637"/>
                  <a:pt x="349250" y="85862"/>
                </a:cubicBezTo>
                <a:cubicBezTo>
                  <a:pt x="280459" y="108087"/>
                  <a:pt x="-529" y="165766"/>
                  <a:pt x="0" y="168412"/>
                </a:cubicBezTo>
                <a:cubicBezTo>
                  <a:pt x="529" y="171058"/>
                  <a:pt x="285750" y="117612"/>
                  <a:pt x="352425" y="101737"/>
                </a:cubicBezTo>
                <a:cubicBezTo>
                  <a:pt x="419100" y="85862"/>
                  <a:pt x="387879" y="82158"/>
                  <a:pt x="400050" y="73162"/>
                </a:cubicBezTo>
                <a:cubicBezTo>
                  <a:pt x="412221" y="64166"/>
                  <a:pt x="410104" y="56758"/>
                  <a:pt x="425450" y="47762"/>
                </a:cubicBezTo>
                <a:cubicBezTo>
                  <a:pt x="440796" y="38766"/>
                  <a:pt x="510117" y="2254"/>
                  <a:pt x="508000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6E706C17-C045-0151-B300-8682442306AF}"/>
              </a:ext>
            </a:extLst>
          </p:cNvPr>
          <p:cNvSpPr/>
          <p:nvPr/>
        </p:nvSpPr>
        <p:spPr>
          <a:xfrm>
            <a:off x="2977979" y="5051425"/>
            <a:ext cx="793921" cy="450876"/>
          </a:xfrm>
          <a:custGeom>
            <a:avLst/>
            <a:gdLst>
              <a:gd name="connsiteX0" fmla="*/ 793921 w 793921"/>
              <a:gd name="connsiteY0" fmla="*/ 0 h 450876"/>
              <a:gd name="connsiteX1" fmla="*/ 311321 w 793921"/>
              <a:gd name="connsiteY1" fmla="*/ 136525 h 450876"/>
              <a:gd name="connsiteX2" fmla="*/ 209721 w 793921"/>
              <a:gd name="connsiteY2" fmla="*/ 200025 h 450876"/>
              <a:gd name="connsiteX3" fmla="*/ 171 w 793921"/>
              <a:gd name="connsiteY3" fmla="*/ 450850 h 450876"/>
              <a:gd name="connsiteX4" fmla="*/ 174796 w 793921"/>
              <a:gd name="connsiteY4" fmla="*/ 215900 h 450876"/>
              <a:gd name="connsiteX5" fmla="*/ 219246 w 793921"/>
              <a:gd name="connsiteY5" fmla="*/ 190500 h 450876"/>
              <a:gd name="connsiteX6" fmla="*/ 295446 w 793921"/>
              <a:gd name="connsiteY6" fmla="*/ 168275 h 450876"/>
              <a:gd name="connsiteX7" fmla="*/ 793921 w 793921"/>
              <a:gd name="connsiteY7" fmla="*/ 0 h 4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3921" h="450876">
                <a:moveTo>
                  <a:pt x="793921" y="0"/>
                </a:moveTo>
                <a:cubicBezTo>
                  <a:pt x="601304" y="51594"/>
                  <a:pt x="408688" y="103188"/>
                  <a:pt x="311321" y="136525"/>
                </a:cubicBezTo>
                <a:cubicBezTo>
                  <a:pt x="213954" y="169862"/>
                  <a:pt x="261579" y="147638"/>
                  <a:pt x="209721" y="200025"/>
                </a:cubicBezTo>
                <a:cubicBezTo>
                  <a:pt x="157863" y="252413"/>
                  <a:pt x="5992" y="448204"/>
                  <a:pt x="171" y="450850"/>
                </a:cubicBezTo>
                <a:cubicBezTo>
                  <a:pt x="-5650" y="453496"/>
                  <a:pt x="138283" y="259292"/>
                  <a:pt x="174796" y="215900"/>
                </a:cubicBezTo>
                <a:cubicBezTo>
                  <a:pt x="211309" y="172508"/>
                  <a:pt x="199138" y="198437"/>
                  <a:pt x="219246" y="190500"/>
                </a:cubicBezTo>
                <a:cubicBezTo>
                  <a:pt x="239354" y="182563"/>
                  <a:pt x="295446" y="168275"/>
                  <a:pt x="295446" y="168275"/>
                </a:cubicBezTo>
                <a:lnTo>
                  <a:pt x="79392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A43DC196-4E7D-6066-2204-4954989C6DCD}"/>
              </a:ext>
            </a:extLst>
          </p:cNvPr>
          <p:cNvSpPr/>
          <p:nvPr/>
        </p:nvSpPr>
        <p:spPr>
          <a:xfrm>
            <a:off x="3000331" y="5225766"/>
            <a:ext cx="371625" cy="273354"/>
          </a:xfrm>
          <a:custGeom>
            <a:avLst/>
            <a:gdLst>
              <a:gd name="connsiteX0" fmla="*/ 44 w 371625"/>
              <a:gd name="connsiteY0" fmla="*/ 273334 h 273354"/>
              <a:gd name="connsiteX1" fmla="*/ 244519 w 371625"/>
              <a:gd name="connsiteY1" fmla="*/ 63784 h 273354"/>
              <a:gd name="connsiteX2" fmla="*/ 371519 w 371625"/>
              <a:gd name="connsiteY2" fmla="*/ 284 h 273354"/>
              <a:gd name="connsiteX3" fmla="*/ 225469 w 371625"/>
              <a:gd name="connsiteY3" fmla="*/ 51084 h 273354"/>
              <a:gd name="connsiteX4" fmla="*/ 44 w 371625"/>
              <a:gd name="connsiteY4" fmla="*/ 273334 h 27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625" h="273354">
                <a:moveTo>
                  <a:pt x="44" y="273334"/>
                </a:moveTo>
                <a:cubicBezTo>
                  <a:pt x="3219" y="275451"/>
                  <a:pt x="182607" y="109292"/>
                  <a:pt x="244519" y="63784"/>
                </a:cubicBezTo>
                <a:cubicBezTo>
                  <a:pt x="306431" y="18276"/>
                  <a:pt x="374694" y="2401"/>
                  <a:pt x="371519" y="284"/>
                </a:cubicBezTo>
                <a:cubicBezTo>
                  <a:pt x="368344" y="-1833"/>
                  <a:pt x="287381" y="7163"/>
                  <a:pt x="225469" y="51084"/>
                </a:cubicBezTo>
                <a:cubicBezTo>
                  <a:pt x="163557" y="95005"/>
                  <a:pt x="-3131" y="271217"/>
                  <a:pt x="44" y="273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981BDA03-C820-C48D-0521-14CC3AFEBCC4}"/>
              </a:ext>
            </a:extLst>
          </p:cNvPr>
          <p:cNvSpPr/>
          <p:nvPr/>
        </p:nvSpPr>
        <p:spPr>
          <a:xfrm>
            <a:off x="4594211" y="5372085"/>
            <a:ext cx="368564" cy="520900"/>
          </a:xfrm>
          <a:custGeom>
            <a:avLst/>
            <a:gdLst>
              <a:gd name="connsiteX0" fmla="*/ 368314 w 368564"/>
              <a:gd name="connsiteY0" fmla="*/ 15 h 520900"/>
              <a:gd name="connsiteX1" fmla="*/ 333389 w 368564"/>
              <a:gd name="connsiteY1" fmla="*/ 180990 h 520900"/>
              <a:gd name="connsiteX2" fmla="*/ 180989 w 368564"/>
              <a:gd name="connsiteY2" fmla="*/ 381015 h 520900"/>
              <a:gd name="connsiteX3" fmla="*/ 14 w 368564"/>
              <a:gd name="connsiteY3" fmla="*/ 520715 h 520900"/>
              <a:gd name="connsiteX4" fmla="*/ 190514 w 368564"/>
              <a:gd name="connsiteY4" fmla="*/ 352440 h 520900"/>
              <a:gd name="connsiteX5" fmla="*/ 323864 w 368564"/>
              <a:gd name="connsiteY5" fmla="*/ 190515 h 520900"/>
              <a:gd name="connsiteX6" fmla="*/ 368314 w 368564"/>
              <a:gd name="connsiteY6" fmla="*/ 15 h 5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64" h="520900">
                <a:moveTo>
                  <a:pt x="368314" y="15"/>
                </a:moveTo>
                <a:cubicBezTo>
                  <a:pt x="369901" y="-1572"/>
                  <a:pt x="364610" y="117490"/>
                  <a:pt x="333389" y="180990"/>
                </a:cubicBezTo>
                <a:cubicBezTo>
                  <a:pt x="302168" y="244490"/>
                  <a:pt x="236551" y="324394"/>
                  <a:pt x="180989" y="381015"/>
                </a:cubicBezTo>
                <a:cubicBezTo>
                  <a:pt x="125426" y="437636"/>
                  <a:pt x="-1573" y="525477"/>
                  <a:pt x="14" y="520715"/>
                </a:cubicBezTo>
                <a:cubicBezTo>
                  <a:pt x="1601" y="515953"/>
                  <a:pt x="136539" y="407473"/>
                  <a:pt x="190514" y="352440"/>
                </a:cubicBezTo>
                <a:cubicBezTo>
                  <a:pt x="244489" y="297407"/>
                  <a:pt x="295289" y="245548"/>
                  <a:pt x="323864" y="190515"/>
                </a:cubicBezTo>
                <a:cubicBezTo>
                  <a:pt x="352439" y="135482"/>
                  <a:pt x="366727" y="1602"/>
                  <a:pt x="368314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A3F8FDAA-B663-0CF2-AF37-B7E29F0FF032}"/>
              </a:ext>
            </a:extLst>
          </p:cNvPr>
          <p:cNvSpPr/>
          <p:nvPr/>
        </p:nvSpPr>
        <p:spPr>
          <a:xfrm>
            <a:off x="4593215" y="5362574"/>
            <a:ext cx="394732" cy="572037"/>
          </a:xfrm>
          <a:custGeom>
            <a:avLst/>
            <a:gdLst>
              <a:gd name="connsiteX0" fmla="*/ 394710 w 394732"/>
              <a:gd name="connsiteY0" fmla="*/ 1 h 572037"/>
              <a:gd name="connsiteX1" fmla="*/ 340735 w 394732"/>
              <a:gd name="connsiteY1" fmla="*/ 203201 h 572037"/>
              <a:gd name="connsiteX2" fmla="*/ 191510 w 394732"/>
              <a:gd name="connsiteY2" fmla="*/ 409576 h 572037"/>
              <a:gd name="connsiteX3" fmla="*/ 1010 w 394732"/>
              <a:gd name="connsiteY3" fmla="*/ 571501 h 572037"/>
              <a:gd name="connsiteX4" fmla="*/ 124835 w 394732"/>
              <a:gd name="connsiteY4" fmla="*/ 454026 h 572037"/>
              <a:gd name="connsiteX5" fmla="*/ 312160 w 394732"/>
              <a:gd name="connsiteY5" fmla="*/ 247651 h 572037"/>
              <a:gd name="connsiteX6" fmla="*/ 347085 w 394732"/>
              <a:gd name="connsiteY6" fmla="*/ 200026 h 572037"/>
              <a:gd name="connsiteX7" fmla="*/ 394710 w 394732"/>
              <a:gd name="connsiteY7" fmla="*/ 1 h 57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732" h="572037">
                <a:moveTo>
                  <a:pt x="394710" y="1"/>
                </a:moveTo>
                <a:cubicBezTo>
                  <a:pt x="393652" y="530"/>
                  <a:pt x="374602" y="134939"/>
                  <a:pt x="340735" y="203201"/>
                </a:cubicBezTo>
                <a:cubicBezTo>
                  <a:pt x="306868" y="271463"/>
                  <a:pt x="248131" y="348193"/>
                  <a:pt x="191510" y="409576"/>
                </a:cubicBezTo>
                <a:cubicBezTo>
                  <a:pt x="134889" y="470959"/>
                  <a:pt x="12122" y="564093"/>
                  <a:pt x="1010" y="571501"/>
                </a:cubicBezTo>
                <a:cubicBezTo>
                  <a:pt x="-10103" y="578909"/>
                  <a:pt x="72977" y="508001"/>
                  <a:pt x="124835" y="454026"/>
                </a:cubicBezTo>
                <a:cubicBezTo>
                  <a:pt x="176693" y="400051"/>
                  <a:pt x="275118" y="289984"/>
                  <a:pt x="312160" y="247651"/>
                </a:cubicBezTo>
                <a:cubicBezTo>
                  <a:pt x="349202" y="205318"/>
                  <a:pt x="334385" y="238126"/>
                  <a:pt x="347085" y="200026"/>
                </a:cubicBezTo>
                <a:cubicBezTo>
                  <a:pt x="359785" y="161926"/>
                  <a:pt x="395768" y="-528"/>
                  <a:pt x="39471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4A5E1520-2A48-DBAB-53B6-0EDD6B6B58DF}"/>
              </a:ext>
            </a:extLst>
          </p:cNvPr>
          <p:cNvSpPr/>
          <p:nvPr/>
        </p:nvSpPr>
        <p:spPr>
          <a:xfrm>
            <a:off x="4448120" y="5740370"/>
            <a:ext cx="162550" cy="377858"/>
          </a:xfrm>
          <a:custGeom>
            <a:avLst/>
            <a:gdLst>
              <a:gd name="connsiteX0" fmla="*/ 142930 w 162550"/>
              <a:gd name="connsiteY0" fmla="*/ 30 h 377858"/>
              <a:gd name="connsiteX1" fmla="*/ 146105 w 162550"/>
              <a:gd name="connsiteY1" fmla="*/ 152430 h 377858"/>
              <a:gd name="connsiteX2" fmla="*/ 114355 w 162550"/>
              <a:gd name="connsiteY2" fmla="*/ 282605 h 377858"/>
              <a:gd name="connsiteX3" fmla="*/ 55 w 162550"/>
              <a:gd name="connsiteY3" fmla="*/ 377855 h 377858"/>
              <a:gd name="connsiteX4" fmla="*/ 130230 w 162550"/>
              <a:gd name="connsiteY4" fmla="*/ 279430 h 377858"/>
              <a:gd name="connsiteX5" fmla="*/ 161980 w 162550"/>
              <a:gd name="connsiteY5" fmla="*/ 165130 h 377858"/>
              <a:gd name="connsiteX6" fmla="*/ 142930 w 162550"/>
              <a:gd name="connsiteY6" fmla="*/ 30 h 37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50" h="377858">
                <a:moveTo>
                  <a:pt x="142930" y="30"/>
                </a:moveTo>
                <a:cubicBezTo>
                  <a:pt x="140284" y="-2087"/>
                  <a:pt x="150867" y="105334"/>
                  <a:pt x="146105" y="152430"/>
                </a:cubicBezTo>
                <a:cubicBezTo>
                  <a:pt x="141343" y="199526"/>
                  <a:pt x="138697" y="245034"/>
                  <a:pt x="114355" y="282605"/>
                </a:cubicBezTo>
                <a:cubicBezTo>
                  <a:pt x="90013" y="320176"/>
                  <a:pt x="-2591" y="378384"/>
                  <a:pt x="55" y="377855"/>
                </a:cubicBezTo>
                <a:cubicBezTo>
                  <a:pt x="2701" y="377326"/>
                  <a:pt x="103242" y="314884"/>
                  <a:pt x="130230" y="279430"/>
                </a:cubicBezTo>
                <a:cubicBezTo>
                  <a:pt x="157218" y="243976"/>
                  <a:pt x="157747" y="207993"/>
                  <a:pt x="161980" y="165130"/>
                </a:cubicBezTo>
                <a:cubicBezTo>
                  <a:pt x="166213" y="122268"/>
                  <a:pt x="145576" y="2147"/>
                  <a:pt x="14293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EAFFB0B3-D7CA-B771-9F69-3CAB94F88D18}"/>
              </a:ext>
            </a:extLst>
          </p:cNvPr>
          <p:cNvSpPr/>
          <p:nvPr/>
        </p:nvSpPr>
        <p:spPr>
          <a:xfrm>
            <a:off x="4435465" y="5845175"/>
            <a:ext cx="121498" cy="250825"/>
          </a:xfrm>
          <a:custGeom>
            <a:avLst/>
            <a:gdLst>
              <a:gd name="connsiteX0" fmla="*/ 120660 w 121498"/>
              <a:gd name="connsiteY0" fmla="*/ 0 h 250825"/>
              <a:gd name="connsiteX1" fmla="*/ 104785 w 121498"/>
              <a:gd name="connsiteY1" fmla="*/ 155575 h 250825"/>
              <a:gd name="connsiteX2" fmla="*/ 10 w 121498"/>
              <a:gd name="connsiteY2" fmla="*/ 250825 h 250825"/>
              <a:gd name="connsiteX3" fmla="*/ 98435 w 121498"/>
              <a:gd name="connsiteY3" fmla="*/ 155575 h 250825"/>
              <a:gd name="connsiteX4" fmla="*/ 120660 w 121498"/>
              <a:gd name="connsiteY4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98" h="250825">
                <a:moveTo>
                  <a:pt x="120660" y="0"/>
                </a:moveTo>
                <a:cubicBezTo>
                  <a:pt x="121718" y="0"/>
                  <a:pt x="124893" y="113771"/>
                  <a:pt x="104785" y="155575"/>
                </a:cubicBezTo>
                <a:cubicBezTo>
                  <a:pt x="84677" y="197379"/>
                  <a:pt x="1068" y="250825"/>
                  <a:pt x="10" y="250825"/>
                </a:cubicBezTo>
                <a:cubicBezTo>
                  <a:pt x="-1048" y="250825"/>
                  <a:pt x="78856" y="194204"/>
                  <a:pt x="98435" y="155575"/>
                </a:cubicBezTo>
                <a:cubicBezTo>
                  <a:pt x="118014" y="116946"/>
                  <a:pt x="119602" y="0"/>
                  <a:pt x="12066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D5C87BA7-A2B4-0A88-8007-8131F7F7E777}"/>
              </a:ext>
            </a:extLst>
          </p:cNvPr>
          <p:cNvSpPr/>
          <p:nvPr/>
        </p:nvSpPr>
        <p:spPr>
          <a:xfrm>
            <a:off x="3003550" y="5467336"/>
            <a:ext cx="489363" cy="19064"/>
          </a:xfrm>
          <a:custGeom>
            <a:avLst/>
            <a:gdLst>
              <a:gd name="connsiteX0" fmla="*/ 0 w 489363"/>
              <a:gd name="connsiteY0" fmla="*/ 19064 h 19064"/>
              <a:gd name="connsiteX1" fmla="*/ 346075 w 489363"/>
              <a:gd name="connsiteY1" fmla="*/ 14 h 19064"/>
              <a:gd name="connsiteX2" fmla="*/ 488950 w 489363"/>
              <a:gd name="connsiteY2" fmla="*/ 15889 h 19064"/>
              <a:gd name="connsiteX3" fmla="*/ 307975 w 489363"/>
              <a:gd name="connsiteY3" fmla="*/ 15889 h 19064"/>
              <a:gd name="connsiteX4" fmla="*/ 0 w 489363"/>
              <a:gd name="connsiteY4" fmla="*/ 19064 h 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363" h="19064">
                <a:moveTo>
                  <a:pt x="0" y="19064"/>
                </a:moveTo>
                <a:cubicBezTo>
                  <a:pt x="6350" y="16418"/>
                  <a:pt x="264583" y="543"/>
                  <a:pt x="346075" y="14"/>
                </a:cubicBezTo>
                <a:cubicBezTo>
                  <a:pt x="427567" y="-515"/>
                  <a:pt x="495300" y="13243"/>
                  <a:pt x="488950" y="15889"/>
                </a:cubicBezTo>
                <a:cubicBezTo>
                  <a:pt x="482600" y="18535"/>
                  <a:pt x="387350" y="14302"/>
                  <a:pt x="307975" y="15889"/>
                </a:cubicBezTo>
                <a:lnTo>
                  <a:pt x="0" y="190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DE5696E5-D9CC-73F3-6D93-F93125A35C80}"/>
              </a:ext>
            </a:extLst>
          </p:cNvPr>
          <p:cNvSpPr/>
          <p:nvPr/>
        </p:nvSpPr>
        <p:spPr>
          <a:xfrm>
            <a:off x="3019425" y="5498748"/>
            <a:ext cx="1104775" cy="491377"/>
          </a:xfrm>
          <a:custGeom>
            <a:avLst/>
            <a:gdLst>
              <a:gd name="connsiteX0" fmla="*/ 0 w 1104775"/>
              <a:gd name="connsiteY0" fmla="*/ 35277 h 491377"/>
              <a:gd name="connsiteX1" fmla="*/ 390525 w 1104775"/>
              <a:gd name="connsiteY1" fmla="*/ 19402 h 491377"/>
              <a:gd name="connsiteX2" fmla="*/ 644525 w 1104775"/>
              <a:gd name="connsiteY2" fmla="*/ 111477 h 491377"/>
              <a:gd name="connsiteX3" fmla="*/ 1092200 w 1104775"/>
              <a:gd name="connsiteY3" fmla="*/ 482952 h 491377"/>
              <a:gd name="connsiteX4" fmla="*/ 958850 w 1104775"/>
              <a:gd name="connsiteY4" fmla="*/ 352777 h 491377"/>
              <a:gd name="connsiteX5" fmla="*/ 723900 w 1104775"/>
              <a:gd name="connsiteY5" fmla="*/ 143227 h 491377"/>
              <a:gd name="connsiteX6" fmla="*/ 450850 w 1104775"/>
              <a:gd name="connsiteY6" fmla="*/ 9877 h 491377"/>
              <a:gd name="connsiteX7" fmla="*/ 349250 w 1104775"/>
              <a:gd name="connsiteY7" fmla="*/ 9877 h 491377"/>
              <a:gd name="connsiteX8" fmla="*/ 0 w 1104775"/>
              <a:gd name="connsiteY8" fmla="*/ 35277 h 49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4775" h="491377">
                <a:moveTo>
                  <a:pt x="0" y="35277"/>
                </a:moveTo>
                <a:cubicBezTo>
                  <a:pt x="141552" y="20989"/>
                  <a:pt x="283104" y="6702"/>
                  <a:pt x="390525" y="19402"/>
                </a:cubicBezTo>
                <a:cubicBezTo>
                  <a:pt x="497946" y="32102"/>
                  <a:pt x="527579" y="34219"/>
                  <a:pt x="644525" y="111477"/>
                </a:cubicBezTo>
                <a:cubicBezTo>
                  <a:pt x="761471" y="188735"/>
                  <a:pt x="1039813" y="442735"/>
                  <a:pt x="1092200" y="482952"/>
                </a:cubicBezTo>
                <a:cubicBezTo>
                  <a:pt x="1144588" y="523169"/>
                  <a:pt x="1020233" y="409398"/>
                  <a:pt x="958850" y="352777"/>
                </a:cubicBezTo>
                <a:cubicBezTo>
                  <a:pt x="897467" y="296156"/>
                  <a:pt x="808567" y="200377"/>
                  <a:pt x="723900" y="143227"/>
                </a:cubicBezTo>
                <a:cubicBezTo>
                  <a:pt x="639233" y="86077"/>
                  <a:pt x="513292" y="32102"/>
                  <a:pt x="450850" y="9877"/>
                </a:cubicBezTo>
                <a:cubicBezTo>
                  <a:pt x="388408" y="-12348"/>
                  <a:pt x="349250" y="9877"/>
                  <a:pt x="349250" y="9877"/>
                </a:cubicBezTo>
                <a:lnTo>
                  <a:pt x="0" y="35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D77FF29D-321A-75FB-2C6F-9F1D5A3B765D}"/>
              </a:ext>
            </a:extLst>
          </p:cNvPr>
          <p:cNvSpPr/>
          <p:nvPr/>
        </p:nvSpPr>
        <p:spPr>
          <a:xfrm>
            <a:off x="3802598" y="5636795"/>
            <a:ext cx="324222" cy="354499"/>
          </a:xfrm>
          <a:custGeom>
            <a:avLst/>
            <a:gdLst>
              <a:gd name="connsiteX0" fmla="*/ 1052 w 324222"/>
              <a:gd name="connsiteY0" fmla="*/ 2005 h 354499"/>
              <a:gd name="connsiteX1" fmla="*/ 315377 w 324222"/>
              <a:gd name="connsiteY1" fmla="*/ 348080 h 354499"/>
              <a:gd name="connsiteX2" fmla="*/ 216952 w 324222"/>
              <a:gd name="connsiteY2" fmla="*/ 211555 h 354499"/>
              <a:gd name="connsiteX3" fmla="*/ 1052 w 324222"/>
              <a:gd name="connsiteY3" fmla="*/ 2005 h 354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222" h="354499">
                <a:moveTo>
                  <a:pt x="1052" y="2005"/>
                </a:moveTo>
                <a:cubicBezTo>
                  <a:pt x="17456" y="24759"/>
                  <a:pt x="279394" y="313155"/>
                  <a:pt x="315377" y="348080"/>
                </a:cubicBezTo>
                <a:cubicBezTo>
                  <a:pt x="351360" y="383005"/>
                  <a:pt x="269340" y="266588"/>
                  <a:pt x="216952" y="211555"/>
                </a:cubicBezTo>
                <a:cubicBezTo>
                  <a:pt x="164565" y="156522"/>
                  <a:pt x="-15352" y="-20749"/>
                  <a:pt x="1052" y="2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3AA9FAE4-7892-73A8-B728-CB52FCDD090C}"/>
              </a:ext>
            </a:extLst>
          </p:cNvPr>
          <p:cNvSpPr/>
          <p:nvPr/>
        </p:nvSpPr>
        <p:spPr>
          <a:xfrm>
            <a:off x="2973270" y="5506560"/>
            <a:ext cx="75040" cy="360421"/>
          </a:xfrm>
          <a:custGeom>
            <a:avLst/>
            <a:gdLst>
              <a:gd name="connsiteX0" fmla="*/ 1705 w 75040"/>
              <a:gd name="connsiteY0" fmla="*/ 5240 h 360421"/>
              <a:gd name="connsiteX1" fmla="*/ 74730 w 75040"/>
              <a:gd name="connsiteY1" fmla="*/ 357665 h 360421"/>
              <a:gd name="connsiteX2" fmla="*/ 27105 w 75040"/>
              <a:gd name="connsiteY2" fmla="*/ 160815 h 360421"/>
              <a:gd name="connsiteX3" fmla="*/ 1705 w 75040"/>
              <a:gd name="connsiteY3" fmla="*/ 5240 h 36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040" h="360421">
                <a:moveTo>
                  <a:pt x="1705" y="5240"/>
                </a:moveTo>
                <a:cubicBezTo>
                  <a:pt x="9642" y="38048"/>
                  <a:pt x="70497" y="331736"/>
                  <a:pt x="74730" y="357665"/>
                </a:cubicBezTo>
                <a:cubicBezTo>
                  <a:pt x="78963" y="383594"/>
                  <a:pt x="38747" y="219553"/>
                  <a:pt x="27105" y="160815"/>
                </a:cubicBezTo>
                <a:cubicBezTo>
                  <a:pt x="15463" y="102078"/>
                  <a:pt x="-6232" y="-27568"/>
                  <a:pt x="1705" y="5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EA025FC7-C513-EEAF-3D84-EBD2EF5B88BC}"/>
              </a:ext>
            </a:extLst>
          </p:cNvPr>
          <p:cNvSpPr/>
          <p:nvPr/>
        </p:nvSpPr>
        <p:spPr>
          <a:xfrm>
            <a:off x="3019421" y="5546691"/>
            <a:ext cx="241306" cy="183050"/>
          </a:xfrm>
          <a:custGeom>
            <a:avLst/>
            <a:gdLst>
              <a:gd name="connsiteX0" fmla="*/ 4 w 241306"/>
              <a:gd name="connsiteY0" fmla="*/ 34 h 183050"/>
              <a:gd name="connsiteX1" fmla="*/ 66679 w 241306"/>
              <a:gd name="connsiteY1" fmla="*/ 177834 h 183050"/>
              <a:gd name="connsiteX2" fmla="*/ 107954 w 241306"/>
              <a:gd name="connsiteY2" fmla="*/ 136559 h 183050"/>
              <a:gd name="connsiteX3" fmla="*/ 241304 w 241306"/>
              <a:gd name="connsiteY3" fmla="*/ 146084 h 183050"/>
              <a:gd name="connsiteX4" fmla="*/ 111129 w 241306"/>
              <a:gd name="connsiteY4" fmla="*/ 114334 h 183050"/>
              <a:gd name="connsiteX5" fmla="*/ 69854 w 241306"/>
              <a:gd name="connsiteY5" fmla="*/ 161959 h 183050"/>
              <a:gd name="connsiteX6" fmla="*/ 4 w 241306"/>
              <a:gd name="connsiteY6" fmla="*/ 34 h 18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06" h="183050">
                <a:moveTo>
                  <a:pt x="4" y="34"/>
                </a:moveTo>
                <a:cubicBezTo>
                  <a:pt x="-525" y="2680"/>
                  <a:pt x="48687" y="155080"/>
                  <a:pt x="66679" y="177834"/>
                </a:cubicBezTo>
                <a:cubicBezTo>
                  <a:pt x="84671" y="200588"/>
                  <a:pt x="78850" y="141851"/>
                  <a:pt x="107954" y="136559"/>
                </a:cubicBezTo>
                <a:cubicBezTo>
                  <a:pt x="137058" y="131267"/>
                  <a:pt x="240775" y="149788"/>
                  <a:pt x="241304" y="146084"/>
                </a:cubicBezTo>
                <a:cubicBezTo>
                  <a:pt x="241833" y="142380"/>
                  <a:pt x="139704" y="111688"/>
                  <a:pt x="111129" y="114334"/>
                </a:cubicBezTo>
                <a:cubicBezTo>
                  <a:pt x="82554" y="116980"/>
                  <a:pt x="86787" y="177834"/>
                  <a:pt x="69854" y="161959"/>
                </a:cubicBezTo>
                <a:cubicBezTo>
                  <a:pt x="52921" y="146084"/>
                  <a:pt x="533" y="-2612"/>
                  <a:pt x="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533156DA-D95C-E140-7476-C7741A6588D7}"/>
              </a:ext>
            </a:extLst>
          </p:cNvPr>
          <p:cNvSpPr/>
          <p:nvPr/>
        </p:nvSpPr>
        <p:spPr>
          <a:xfrm>
            <a:off x="3342304" y="5289785"/>
            <a:ext cx="569748" cy="222238"/>
          </a:xfrm>
          <a:custGeom>
            <a:avLst/>
            <a:gdLst>
              <a:gd name="connsiteX0" fmla="*/ 16846 w 569748"/>
              <a:gd name="connsiteY0" fmla="*/ 9290 h 222238"/>
              <a:gd name="connsiteX1" fmla="*/ 407371 w 569748"/>
              <a:gd name="connsiteY1" fmla="*/ 142640 h 222238"/>
              <a:gd name="connsiteX2" fmla="*/ 566121 w 569748"/>
              <a:gd name="connsiteY2" fmla="*/ 222015 h 222238"/>
              <a:gd name="connsiteX3" fmla="*/ 483571 w 569748"/>
              <a:gd name="connsiteY3" fmla="*/ 161690 h 222238"/>
              <a:gd name="connsiteX4" fmla="*/ 108921 w 569748"/>
              <a:gd name="connsiteY4" fmla="*/ 28340 h 222238"/>
              <a:gd name="connsiteX5" fmla="*/ 16846 w 569748"/>
              <a:gd name="connsiteY5" fmla="*/ 9290 h 22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748" h="222238">
                <a:moveTo>
                  <a:pt x="16846" y="9290"/>
                </a:moveTo>
                <a:cubicBezTo>
                  <a:pt x="66588" y="28340"/>
                  <a:pt x="315825" y="107186"/>
                  <a:pt x="407371" y="142640"/>
                </a:cubicBezTo>
                <a:cubicBezTo>
                  <a:pt x="498917" y="178094"/>
                  <a:pt x="553421" y="218840"/>
                  <a:pt x="566121" y="222015"/>
                </a:cubicBezTo>
                <a:cubicBezTo>
                  <a:pt x="578821" y="225190"/>
                  <a:pt x="559771" y="193969"/>
                  <a:pt x="483571" y="161690"/>
                </a:cubicBezTo>
                <a:cubicBezTo>
                  <a:pt x="407371" y="129411"/>
                  <a:pt x="181417" y="54269"/>
                  <a:pt x="108921" y="28340"/>
                </a:cubicBezTo>
                <a:cubicBezTo>
                  <a:pt x="36425" y="2411"/>
                  <a:pt x="-32896" y="-9760"/>
                  <a:pt x="16846" y="9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E4DDDB5A-0A84-1BBF-62D6-5323CC01C1D6}"/>
              </a:ext>
            </a:extLst>
          </p:cNvPr>
          <p:cNvSpPr/>
          <p:nvPr/>
        </p:nvSpPr>
        <p:spPr>
          <a:xfrm>
            <a:off x="3993694" y="5577373"/>
            <a:ext cx="387810" cy="522023"/>
          </a:xfrm>
          <a:custGeom>
            <a:avLst/>
            <a:gdLst>
              <a:gd name="connsiteX0" fmla="*/ 3631 w 387810"/>
              <a:gd name="connsiteY0" fmla="*/ 7452 h 522023"/>
              <a:gd name="connsiteX1" fmla="*/ 225881 w 387810"/>
              <a:gd name="connsiteY1" fmla="*/ 255102 h 522023"/>
              <a:gd name="connsiteX2" fmla="*/ 314781 w 387810"/>
              <a:gd name="connsiteY2" fmla="*/ 391627 h 522023"/>
              <a:gd name="connsiteX3" fmla="*/ 387806 w 387810"/>
              <a:gd name="connsiteY3" fmla="*/ 521802 h 522023"/>
              <a:gd name="connsiteX4" fmla="*/ 311606 w 387810"/>
              <a:gd name="connsiteY4" fmla="*/ 359877 h 522023"/>
              <a:gd name="connsiteX5" fmla="*/ 102056 w 387810"/>
              <a:gd name="connsiteY5" fmla="*/ 90002 h 522023"/>
              <a:gd name="connsiteX6" fmla="*/ 3631 w 387810"/>
              <a:gd name="connsiteY6" fmla="*/ 7452 h 52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10" h="522023">
                <a:moveTo>
                  <a:pt x="3631" y="7452"/>
                </a:moveTo>
                <a:cubicBezTo>
                  <a:pt x="24268" y="34969"/>
                  <a:pt x="174023" y="191073"/>
                  <a:pt x="225881" y="255102"/>
                </a:cubicBezTo>
                <a:cubicBezTo>
                  <a:pt x="277739" y="319131"/>
                  <a:pt x="287793" y="347177"/>
                  <a:pt x="314781" y="391627"/>
                </a:cubicBezTo>
                <a:cubicBezTo>
                  <a:pt x="341769" y="436077"/>
                  <a:pt x="388335" y="527094"/>
                  <a:pt x="387806" y="521802"/>
                </a:cubicBezTo>
                <a:cubicBezTo>
                  <a:pt x="387277" y="516510"/>
                  <a:pt x="359231" y="431844"/>
                  <a:pt x="311606" y="359877"/>
                </a:cubicBezTo>
                <a:cubicBezTo>
                  <a:pt x="263981" y="287910"/>
                  <a:pt x="149152" y="146623"/>
                  <a:pt x="102056" y="90002"/>
                </a:cubicBezTo>
                <a:cubicBezTo>
                  <a:pt x="54960" y="33381"/>
                  <a:pt x="-17006" y="-20065"/>
                  <a:pt x="3631" y="7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20FD5DDE-FB1A-20C3-153F-E333E7B89EB6}"/>
              </a:ext>
            </a:extLst>
          </p:cNvPr>
          <p:cNvSpPr/>
          <p:nvPr/>
        </p:nvSpPr>
        <p:spPr>
          <a:xfrm>
            <a:off x="4415864" y="5714999"/>
            <a:ext cx="41836" cy="667287"/>
          </a:xfrm>
          <a:custGeom>
            <a:avLst/>
            <a:gdLst>
              <a:gd name="connsiteX0" fmla="*/ 32311 w 41836"/>
              <a:gd name="connsiteY0" fmla="*/ 1 h 667287"/>
              <a:gd name="connsiteX1" fmla="*/ 41836 w 41836"/>
              <a:gd name="connsiteY1" fmla="*/ 234951 h 667287"/>
              <a:gd name="connsiteX2" fmla="*/ 32311 w 41836"/>
              <a:gd name="connsiteY2" fmla="*/ 393701 h 667287"/>
              <a:gd name="connsiteX3" fmla="*/ 561 w 41836"/>
              <a:gd name="connsiteY3" fmla="*/ 666751 h 667287"/>
              <a:gd name="connsiteX4" fmla="*/ 13261 w 41836"/>
              <a:gd name="connsiteY4" fmla="*/ 457201 h 667287"/>
              <a:gd name="connsiteX5" fmla="*/ 29136 w 41836"/>
              <a:gd name="connsiteY5" fmla="*/ 238126 h 667287"/>
              <a:gd name="connsiteX6" fmla="*/ 32311 w 41836"/>
              <a:gd name="connsiteY6" fmla="*/ 1 h 6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36" h="667287">
                <a:moveTo>
                  <a:pt x="32311" y="1"/>
                </a:moveTo>
                <a:cubicBezTo>
                  <a:pt x="34428" y="-528"/>
                  <a:pt x="41836" y="169334"/>
                  <a:pt x="41836" y="234951"/>
                </a:cubicBezTo>
                <a:cubicBezTo>
                  <a:pt x="41836" y="300568"/>
                  <a:pt x="39190" y="321734"/>
                  <a:pt x="32311" y="393701"/>
                </a:cubicBezTo>
                <a:cubicBezTo>
                  <a:pt x="25432" y="465668"/>
                  <a:pt x="3736" y="656168"/>
                  <a:pt x="561" y="666751"/>
                </a:cubicBezTo>
                <a:cubicBezTo>
                  <a:pt x="-2614" y="677334"/>
                  <a:pt x="8498" y="528639"/>
                  <a:pt x="13261" y="457201"/>
                </a:cubicBezTo>
                <a:cubicBezTo>
                  <a:pt x="18023" y="385764"/>
                  <a:pt x="27549" y="312738"/>
                  <a:pt x="29136" y="238126"/>
                </a:cubicBezTo>
                <a:cubicBezTo>
                  <a:pt x="30723" y="163514"/>
                  <a:pt x="30194" y="530"/>
                  <a:pt x="3231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24819ED3-D324-7D9B-1CC4-6A68DF5FF72E}"/>
              </a:ext>
            </a:extLst>
          </p:cNvPr>
          <p:cNvSpPr/>
          <p:nvPr/>
        </p:nvSpPr>
        <p:spPr>
          <a:xfrm>
            <a:off x="4127162" y="5898746"/>
            <a:ext cx="297569" cy="899536"/>
          </a:xfrm>
          <a:custGeom>
            <a:avLst/>
            <a:gdLst>
              <a:gd name="connsiteX0" fmla="*/ 295613 w 297569"/>
              <a:gd name="connsiteY0" fmla="*/ 9929 h 899536"/>
              <a:gd name="connsiteX1" fmla="*/ 241638 w 297569"/>
              <a:gd name="connsiteY1" fmla="*/ 511579 h 899536"/>
              <a:gd name="connsiteX2" fmla="*/ 338 w 297569"/>
              <a:gd name="connsiteY2" fmla="*/ 898929 h 899536"/>
              <a:gd name="connsiteX3" fmla="*/ 190838 w 297569"/>
              <a:gd name="connsiteY3" fmla="*/ 590954 h 899536"/>
              <a:gd name="connsiteX4" fmla="*/ 276563 w 297569"/>
              <a:gd name="connsiteY4" fmla="*/ 206779 h 899536"/>
              <a:gd name="connsiteX5" fmla="*/ 295613 w 297569"/>
              <a:gd name="connsiteY5" fmla="*/ 9929 h 89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569" h="899536">
                <a:moveTo>
                  <a:pt x="295613" y="9929"/>
                </a:moveTo>
                <a:cubicBezTo>
                  <a:pt x="289792" y="60729"/>
                  <a:pt x="290850" y="363412"/>
                  <a:pt x="241638" y="511579"/>
                </a:cubicBezTo>
                <a:cubicBezTo>
                  <a:pt x="192426" y="659746"/>
                  <a:pt x="8805" y="885700"/>
                  <a:pt x="338" y="898929"/>
                </a:cubicBezTo>
                <a:cubicBezTo>
                  <a:pt x="-8129" y="912158"/>
                  <a:pt x="144800" y="706312"/>
                  <a:pt x="190838" y="590954"/>
                </a:cubicBezTo>
                <a:cubicBezTo>
                  <a:pt x="236875" y="475596"/>
                  <a:pt x="259101" y="298325"/>
                  <a:pt x="276563" y="206779"/>
                </a:cubicBezTo>
                <a:cubicBezTo>
                  <a:pt x="294025" y="115233"/>
                  <a:pt x="301434" y="-40871"/>
                  <a:pt x="295613" y="9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471B1939-E11F-DFE9-1828-D7C27A59765F}"/>
              </a:ext>
            </a:extLst>
          </p:cNvPr>
          <p:cNvSpPr/>
          <p:nvPr/>
        </p:nvSpPr>
        <p:spPr>
          <a:xfrm>
            <a:off x="4218144" y="6415471"/>
            <a:ext cx="198360" cy="412142"/>
          </a:xfrm>
          <a:custGeom>
            <a:avLst/>
            <a:gdLst>
              <a:gd name="connsiteX0" fmla="*/ 198281 w 198360"/>
              <a:gd name="connsiteY0" fmla="*/ 1204 h 412142"/>
              <a:gd name="connsiteX1" fmla="*/ 128431 w 198360"/>
              <a:gd name="connsiteY1" fmla="*/ 188529 h 412142"/>
              <a:gd name="connsiteX2" fmla="*/ 1431 w 198360"/>
              <a:gd name="connsiteY2" fmla="*/ 410779 h 412142"/>
              <a:gd name="connsiteX3" fmla="*/ 64931 w 198360"/>
              <a:gd name="connsiteY3" fmla="*/ 274254 h 412142"/>
              <a:gd name="connsiteX4" fmla="*/ 141131 w 198360"/>
              <a:gd name="connsiteY4" fmla="*/ 115504 h 412142"/>
              <a:gd name="connsiteX5" fmla="*/ 198281 w 198360"/>
              <a:gd name="connsiteY5" fmla="*/ 1204 h 41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60" h="412142">
                <a:moveTo>
                  <a:pt x="198281" y="1204"/>
                </a:moveTo>
                <a:cubicBezTo>
                  <a:pt x="196164" y="13375"/>
                  <a:pt x="161239" y="120267"/>
                  <a:pt x="128431" y="188529"/>
                </a:cubicBezTo>
                <a:cubicBezTo>
                  <a:pt x="95623" y="256791"/>
                  <a:pt x="12014" y="396492"/>
                  <a:pt x="1431" y="410779"/>
                </a:cubicBezTo>
                <a:cubicBezTo>
                  <a:pt x="-9152" y="425067"/>
                  <a:pt x="41648" y="323466"/>
                  <a:pt x="64931" y="274254"/>
                </a:cubicBezTo>
                <a:cubicBezTo>
                  <a:pt x="88214" y="225042"/>
                  <a:pt x="122610" y="158896"/>
                  <a:pt x="141131" y="115504"/>
                </a:cubicBezTo>
                <a:cubicBezTo>
                  <a:pt x="159652" y="72112"/>
                  <a:pt x="200398" y="-10967"/>
                  <a:pt x="198281" y="1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51B2E796-FEF4-1175-613A-63C44B202770}"/>
              </a:ext>
            </a:extLst>
          </p:cNvPr>
          <p:cNvSpPr/>
          <p:nvPr/>
        </p:nvSpPr>
        <p:spPr>
          <a:xfrm>
            <a:off x="3295612" y="5616604"/>
            <a:ext cx="704888" cy="307982"/>
          </a:xfrm>
          <a:custGeom>
            <a:avLst/>
            <a:gdLst>
              <a:gd name="connsiteX0" fmla="*/ 38 w 704888"/>
              <a:gd name="connsiteY0" fmla="*/ 47596 h 307982"/>
              <a:gd name="connsiteX1" fmla="*/ 117513 w 704888"/>
              <a:gd name="connsiteY1" fmla="*/ 3146 h 307982"/>
              <a:gd name="connsiteX2" fmla="*/ 431838 w 704888"/>
              <a:gd name="connsiteY2" fmla="*/ 152371 h 307982"/>
              <a:gd name="connsiteX3" fmla="*/ 704888 w 704888"/>
              <a:gd name="connsiteY3" fmla="*/ 307946 h 307982"/>
              <a:gd name="connsiteX4" fmla="*/ 431838 w 704888"/>
              <a:gd name="connsiteY4" fmla="*/ 168246 h 307982"/>
              <a:gd name="connsiteX5" fmla="*/ 152438 w 704888"/>
              <a:gd name="connsiteY5" fmla="*/ 28546 h 307982"/>
              <a:gd name="connsiteX6" fmla="*/ 104813 w 704888"/>
              <a:gd name="connsiteY6" fmla="*/ 9496 h 307982"/>
              <a:gd name="connsiteX7" fmla="*/ 38 w 704888"/>
              <a:gd name="connsiteY7" fmla="*/ 47596 h 30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888" h="307982">
                <a:moveTo>
                  <a:pt x="38" y="47596"/>
                </a:moveTo>
                <a:cubicBezTo>
                  <a:pt x="2155" y="46538"/>
                  <a:pt x="45546" y="-14316"/>
                  <a:pt x="117513" y="3146"/>
                </a:cubicBezTo>
                <a:cubicBezTo>
                  <a:pt x="189480" y="20608"/>
                  <a:pt x="333942" y="101571"/>
                  <a:pt x="431838" y="152371"/>
                </a:cubicBezTo>
                <a:cubicBezTo>
                  <a:pt x="529734" y="203171"/>
                  <a:pt x="704888" y="305300"/>
                  <a:pt x="704888" y="307946"/>
                </a:cubicBezTo>
                <a:cubicBezTo>
                  <a:pt x="704888" y="310592"/>
                  <a:pt x="431838" y="168246"/>
                  <a:pt x="431838" y="168246"/>
                </a:cubicBezTo>
                <a:lnTo>
                  <a:pt x="152438" y="28546"/>
                </a:lnTo>
                <a:cubicBezTo>
                  <a:pt x="97934" y="2088"/>
                  <a:pt x="125980" y="8438"/>
                  <a:pt x="104813" y="9496"/>
                </a:cubicBezTo>
                <a:cubicBezTo>
                  <a:pt x="83646" y="10554"/>
                  <a:pt x="-2079" y="48654"/>
                  <a:pt x="38" y="47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CF987774-0AE0-375C-4795-BD6BA1DBFE63}"/>
              </a:ext>
            </a:extLst>
          </p:cNvPr>
          <p:cNvSpPr/>
          <p:nvPr/>
        </p:nvSpPr>
        <p:spPr>
          <a:xfrm>
            <a:off x="3286099" y="5587360"/>
            <a:ext cx="247696" cy="64180"/>
          </a:xfrm>
          <a:custGeom>
            <a:avLst/>
            <a:gdLst>
              <a:gd name="connsiteX0" fmla="*/ 26 w 247696"/>
              <a:gd name="connsiteY0" fmla="*/ 64140 h 64180"/>
              <a:gd name="connsiteX1" fmla="*/ 111151 w 247696"/>
              <a:gd name="connsiteY1" fmla="*/ 3815 h 64180"/>
              <a:gd name="connsiteX2" fmla="*/ 247676 w 247696"/>
              <a:gd name="connsiteY2" fmla="*/ 6990 h 64180"/>
              <a:gd name="connsiteX3" fmla="*/ 120676 w 247696"/>
              <a:gd name="connsiteY3" fmla="*/ 13340 h 64180"/>
              <a:gd name="connsiteX4" fmla="*/ 26 w 247696"/>
              <a:gd name="connsiteY4" fmla="*/ 64140 h 6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96" h="64180">
                <a:moveTo>
                  <a:pt x="26" y="64140"/>
                </a:moveTo>
                <a:cubicBezTo>
                  <a:pt x="-1561" y="62553"/>
                  <a:pt x="69876" y="13340"/>
                  <a:pt x="111151" y="3815"/>
                </a:cubicBezTo>
                <a:cubicBezTo>
                  <a:pt x="152426" y="-5710"/>
                  <a:pt x="246089" y="5403"/>
                  <a:pt x="247676" y="6990"/>
                </a:cubicBezTo>
                <a:cubicBezTo>
                  <a:pt x="249263" y="8577"/>
                  <a:pt x="159305" y="6461"/>
                  <a:pt x="120676" y="13340"/>
                </a:cubicBezTo>
                <a:cubicBezTo>
                  <a:pt x="82047" y="20219"/>
                  <a:pt x="1613" y="65727"/>
                  <a:pt x="26" y="64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35F24771-6159-D99D-A56D-AD165D1F3F7D}"/>
              </a:ext>
            </a:extLst>
          </p:cNvPr>
          <p:cNvSpPr/>
          <p:nvPr/>
        </p:nvSpPr>
        <p:spPr>
          <a:xfrm>
            <a:off x="3544933" y="5606272"/>
            <a:ext cx="288478" cy="163209"/>
          </a:xfrm>
          <a:custGeom>
            <a:avLst/>
            <a:gdLst>
              <a:gd name="connsiteX0" fmla="*/ 4717 w 288478"/>
              <a:gd name="connsiteY0" fmla="*/ 3953 h 163209"/>
              <a:gd name="connsiteX1" fmla="*/ 287292 w 288478"/>
              <a:gd name="connsiteY1" fmla="*/ 162703 h 163209"/>
              <a:gd name="connsiteX2" fmla="*/ 112667 w 288478"/>
              <a:gd name="connsiteY2" fmla="*/ 57928 h 163209"/>
              <a:gd name="connsiteX3" fmla="*/ 109492 w 288478"/>
              <a:gd name="connsiteY3" fmla="*/ 48403 h 163209"/>
              <a:gd name="connsiteX4" fmla="*/ 4717 w 288478"/>
              <a:gd name="connsiteY4" fmla="*/ 3953 h 16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478" h="163209">
                <a:moveTo>
                  <a:pt x="4717" y="3953"/>
                </a:moveTo>
                <a:cubicBezTo>
                  <a:pt x="34350" y="23003"/>
                  <a:pt x="269300" y="153707"/>
                  <a:pt x="287292" y="162703"/>
                </a:cubicBezTo>
                <a:cubicBezTo>
                  <a:pt x="305284" y="171699"/>
                  <a:pt x="112667" y="57928"/>
                  <a:pt x="112667" y="57928"/>
                </a:cubicBezTo>
                <a:cubicBezTo>
                  <a:pt x="83034" y="38878"/>
                  <a:pt x="124838" y="56340"/>
                  <a:pt x="109492" y="48403"/>
                </a:cubicBezTo>
                <a:cubicBezTo>
                  <a:pt x="94146" y="40466"/>
                  <a:pt x="-24916" y="-15097"/>
                  <a:pt x="4717" y="3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2340CAF-A5B4-2C2D-C5E2-130673B3491D}"/>
              </a:ext>
            </a:extLst>
          </p:cNvPr>
          <p:cNvSpPr/>
          <p:nvPr/>
        </p:nvSpPr>
        <p:spPr>
          <a:xfrm>
            <a:off x="3086020" y="5664191"/>
            <a:ext cx="241822" cy="415958"/>
          </a:xfrm>
          <a:custGeom>
            <a:avLst/>
            <a:gdLst>
              <a:gd name="connsiteX0" fmla="*/ 241380 w 241822"/>
              <a:gd name="connsiteY0" fmla="*/ 9 h 415958"/>
              <a:gd name="connsiteX1" fmla="*/ 162005 w 241822"/>
              <a:gd name="connsiteY1" fmla="*/ 266709 h 415958"/>
              <a:gd name="connsiteX2" fmla="*/ 80 w 241822"/>
              <a:gd name="connsiteY2" fmla="*/ 415934 h 415958"/>
              <a:gd name="connsiteX3" fmla="*/ 184230 w 241822"/>
              <a:gd name="connsiteY3" fmla="*/ 276234 h 415958"/>
              <a:gd name="connsiteX4" fmla="*/ 241380 w 241822"/>
              <a:gd name="connsiteY4" fmla="*/ 9 h 41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822" h="415958">
                <a:moveTo>
                  <a:pt x="241380" y="9"/>
                </a:moveTo>
                <a:cubicBezTo>
                  <a:pt x="237676" y="-1578"/>
                  <a:pt x="202222" y="197388"/>
                  <a:pt x="162005" y="266709"/>
                </a:cubicBezTo>
                <a:cubicBezTo>
                  <a:pt x="121788" y="336030"/>
                  <a:pt x="-3624" y="414347"/>
                  <a:pt x="80" y="415934"/>
                </a:cubicBezTo>
                <a:cubicBezTo>
                  <a:pt x="3784" y="417521"/>
                  <a:pt x="142955" y="342380"/>
                  <a:pt x="184230" y="276234"/>
                </a:cubicBezTo>
                <a:cubicBezTo>
                  <a:pt x="225505" y="210088"/>
                  <a:pt x="245084" y="1596"/>
                  <a:pt x="24138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F04364B0-F7AB-5B3A-B407-7A8D9465A134}"/>
              </a:ext>
            </a:extLst>
          </p:cNvPr>
          <p:cNvSpPr/>
          <p:nvPr/>
        </p:nvSpPr>
        <p:spPr>
          <a:xfrm>
            <a:off x="3085565" y="5654594"/>
            <a:ext cx="197740" cy="432113"/>
          </a:xfrm>
          <a:custGeom>
            <a:avLst/>
            <a:gdLst>
              <a:gd name="connsiteX0" fmla="*/ 197385 w 197740"/>
              <a:gd name="connsiteY0" fmla="*/ 81 h 432113"/>
              <a:gd name="connsiteX1" fmla="*/ 70385 w 197740"/>
              <a:gd name="connsiteY1" fmla="*/ 295356 h 432113"/>
              <a:gd name="connsiteX2" fmla="*/ 535 w 197740"/>
              <a:gd name="connsiteY2" fmla="*/ 431881 h 432113"/>
              <a:gd name="connsiteX3" fmla="*/ 105310 w 197740"/>
              <a:gd name="connsiteY3" fmla="*/ 266781 h 432113"/>
              <a:gd name="connsiteX4" fmla="*/ 197385 w 197740"/>
              <a:gd name="connsiteY4" fmla="*/ 81 h 432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40" h="432113">
                <a:moveTo>
                  <a:pt x="197385" y="81"/>
                </a:moveTo>
                <a:cubicBezTo>
                  <a:pt x="191564" y="4843"/>
                  <a:pt x="103193" y="223389"/>
                  <a:pt x="70385" y="295356"/>
                </a:cubicBezTo>
                <a:cubicBezTo>
                  <a:pt x="37577" y="367323"/>
                  <a:pt x="-5286" y="436643"/>
                  <a:pt x="535" y="431881"/>
                </a:cubicBezTo>
                <a:cubicBezTo>
                  <a:pt x="6356" y="427119"/>
                  <a:pt x="74618" y="333456"/>
                  <a:pt x="105310" y="266781"/>
                </a:cubicBezTo>
                <a:cubicBezTo>
                  <a:pt x="136002" y="200106"/>
                  <a:pt x="203206" y="-4681"/>
                  <a:pt x="197385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8D5D3F3-287D-A87E-2360-D1B3EE303A15}"/>
              </a:ext>
            </a:extLst>
          </p:cNvPr>
          <p:cNvSpPr/>
          <p:nvPr/>
        </p:nvSpPr>
        <p:spPr>
          <a:xfrm>
            <a:off x="2858954" y="5996798"/>
            <a:ext cx="283025" cy="113596"/>
          </a:xfrm>
          <a:custGeom>
            <a:avLst/>
            <a:gdLst>
              <a:gd name="connsiteX0" fmla="*/ 277946 w 283025"/>
              <a:gd name="connsiteY0" fmla="*/ 777 h 113596"/>
              <a:gd name="connsiteX1" fmla="*/ 1721 w 283025"/>
              <a:gd name="connsiteY1" fmla="*/ 111902 h 113596"/>
              <a:gd name="connsiteX2" fmla="*/ 166821 w 283025"/>
              <a:gd name="connsiteY2" fmla="*/ 64277 h 113596"/>
              <a:gd name="connsiteX3" fmla="*/ 277946 w 283025"/>
              <a:gd name="connsiteY3" fmla="*/ 777 h 11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025" h="113596">
                <a:moveTo>
                  <a:pt x="277946" y="777"/>
                </a:moveTo>
                <a:cubicBezTo>
                  <a:pt x="250430" y="8714"/>
                  <a:pt x="20242" y="101319"/>
                  <a:pt x="1721" y="111902"/>
                </a:cubicBezTo>
                <a:cubicBezTo>
                  <a:pt x="-16800" y="122485"/>
                  <a:pt x="119196" y="80681"/>
                  <a:pt x="166821" y="64277"/>
                </a:cubicBezTo>
                <a:cubicBezTo>
                  <a:pt x="214446" y="47873"/>
                  <a:pt x="305462" y="-7160"/>
                  <a:pt x="277946" y="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B3914AED-6945-F09A-BA21-1518324E9E5C}"/>
              </a:ext>
            </a:extLst>
          </p:cNvPr>
          <p:cNvSpPr/>
          <p:nvPr/>
        </p:nvSpPr>
        <p:spPr>
          <a:xfrm>
            <a:off x="2952729" y="5547585"/>
            <a:ext cx="53916" cy="308294"/>
          </a:xfrm>
          <a:custGeom>
            <a:avLst/>
            <a:gdLst>
              <a:gd name="connsiteX0" fmla="*/ 21 w 53916"/>
              <a:gd name="connsiteY0" fmla="*/ 2315 h 308294"/>
              <a:gd name="connsiteX1" fmla="*/ 50821 w 53916"/>
              <a:gd name="connsiteY1" fmla="*/ 303940 h 308294"/>
              <a:gd name="connsiteX2" fmla="*/ 44471 w 53916"/>
              <a:gd name="connsiteY2" fmla="*/ 170590 h 308294"/>
              <a:gd name="connsiteX3" fmla="*/ 21 w 53916"/>
              <a:gd name="connsiteY3" fmla="*/ 2315 h 30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6" h="308294">
                <a:moveTo>
                  <a:pt x="21" y="2315"/>
                </a:moveTo>
                <a:cubicBezTo>
                  <a:pt x="1079" y="24540"/>
                  <a:pt x="43413" y="275894"/>
                  <a:pt x="50821" y="303940"/>
                </a:cubicBezTo>
                <a:cubicBezTo>
                  <a:pt x="58229" y="331986"/>
                  <a:pt x="50821" y="217157"/>
                  <a:pt x="44471" y="170590"/>
                </a:cubicBezTo>
                <a:cubicBezTo>
                  <a:pt x="38121" y="124023"/>
                  <a:pt x="-1037" y="-19910"/>
                  <a:pt x="21" y="2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400C75DB-6761-8D4C-CE3A-4B2B94588FCB}"/>
              </a:ext>
            </a:extLst>
          </p:cNvPr>
          <p:cNvSpPr/>
          <p:nvPr/>
        </p:nvSpPr>
        <p:spPr>
          <a:xfrm>
            <a:off x="2816225" y="5832475"/>
            <a:ext cx="263760" cy="92121"/>
          </a:xfrm>
          <a:custGeom>
            <a:avLst/>
            <a:gdLst>
              <a:gd name="connsiteX0" fmla="*/ 38100 w 263760"/>
              <a:gd name="connsiteY0" fmla="*/ 0 h 92121"/>
              <a:gd name="connsiteX1" fmla="*/ 146050 w 263760"/>
              <a:gd name="connsiteY1" fmla="*/ 34925 h 92121"/>
              <a:gd name="connsiteX2" fmla="*/ 263525 w 263760"/>
              <a:gd name="connsiteY2" fmla="*/ 31750 h 92121"/>
              <a:gd name="connsiteX3" fmla="*/ 114300 w 263760"/>
              <a:gd name="connsiteY3" fmla="*/ 44450 h 92121"/>
              <a:gd name="connsiteX4" fmla="*/ 0 w 263760"/>
              <a:gd name="connsiteY4" fmla="*/ 92075 h 92121"/>
              <a:gd name="connsiteX5" fmla="*/ 114300 w 263760"/>
              <a:gd name="connsiteY5" fmla="*/ 34925 h 92121"/>
              <a:gd name="connsiteX6" fmla="*/ 38100 w 263760"/>
              <a:gd name="connsiteY6" fmla="*/ 0 h 9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760" h="92121">
                <a:moveTo>
                  <a:pt x="38100" y="0"/>
                </a:moveTo>
                <a:cubicBezTo>
                  <a:pt x="43392" y="0"/>
                  <a:pt x="108479" y="29633"/>
                  <a:pt x="146050" y="34925"/>
                </a:cubicBezTo>
                <a:cubicBezTo>
                  <a:pt x="183621" y="40217"/>
                  <a:pt x="268817" y="30163"/>
                  <a:pt x="263525" y="31750"/>
                </a:cubicBezTo>
                <a:cubicBezTo>
                  <a:pt x="258233" y="33337"/>
                  <a:pt x="158221" y="34396"/>
                  <a:pt x="114300" y="44450"/>
                </a:cubicBezTo>
                <a:cubicBezTo>
                  <a:pt x="70379" y="54504"/>
                  <a:pt x="0" y="93662"/>
                  <a:pt x="0" y="92075"/>
                </a:cubicBezTo>
                <a:cubicBezTo>
                  <a:pt x="0" y="90488"/>
                  <a:pt x="105304" y="48683"/>
                  <a:pt x="114300" y="34925"/>
                </a:cubicBezTo>
                <a:cubicBezTo>
                  <a:pt x="123296" y="21167"/>
                  <a:pt x="32808" y="0"/>
                  <a:pt x="38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6E1B6A4-1C99-8A65-EF4E-89D47B6B008A}"/>
              </a:ext>
            </a:extLst>
          </p:cNvPr>
          <p:cNvSpPr/>
          <p:nvPr/>
        </p:nvSpPr>
        <p:spPr>
          <a:xfrm>
            <a:off x="3809959" y="5067252"/>
            <a:ext cx="302256" cy="79562"/>
          </a:xfrm>
          <a:custGeom>
            <a:avLst/>
            <a:gdLst>
              <a:gd name="connsiteX0" fmla="*/ 41 w 302256"/>
              <a:gd name="connsiteY0" fmla="*/ 9573 h 79562"/>
              <a:gd name="connsiteX1" fmla="*/ 228641 w 302256"/>
              <a:gd name="connsiteY1" fmla="*/ 66723 h 79562"/>
              <a:gd name="connsiteX2" fmla="*/ 301666 w 302256"/>
              <a:gd name="connsiteY2" fmla="*/ 48 h 79562"/>
              <a:gd name="connsiteX3" fmla="*/ 247691 w 302256"/>
              <a:gd name="connsiteY3" fmla="*/ 79423 h 79562"/>
              <a:gd name="connsiteX4" fmla="*/ 41 w 302256"/>
              <a:gd name="connsiteY4" fmla="*/ 9573 h 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256" h="79562">
                <a:moveTo>
                  <a:pt x="41" y="9573"/>
                </a:moveTo>
                <a:cubicBezTo>
                  <a:pt x="-3134" y="7456"/>
                  <a:pt x="178370" y="68310"/>
                  <a:pt x="228641" y="66723"/>
                </a:cubicBezTo>
                <a:cubicBezTo>
                  <a:pt x="278912" y="65136"/>
                  <a:pt x="298491" y="-2069"/>
                  <a:pt x="301666" y="48"/>
                </a:cubicBezTo>
                <a:cubicBezTo>
                  <a:pt x="304841" y="2165"/>
                  <a:pt x="296374" y="75719"/>
                  <a:pt x="247691" y="79423"/>
                </a:cubicBezTo>
                <a:cubicBezTo>
                  <a:pt x="199008" y="83127"/>
                  <a:pt x="3216" y="11690"/>
                  <a:pt x="41" y="9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1A279CD3-A0CB-06FB-C6EB-CEDE9E9A66DE}"/>
              </a:ext>
            </a:extLst>
          </p:cNvPr>
          <p:cNvSpPr/>
          <p:nvPr/>
        </p:nvSpPr>
        <p:spPr>
          <a:xfrm>
            <a:off x="4171253" y="5111735"/>
            <a:ext cx="165911" cy="304820"/>
          </a:xfrm>
          <a:custGeom>
            <a:avLst/>
            <a:gdLst>
              <a:gd name="connsiteX0" fmla="*/ 165797 w 165911"/>
              <a:gd name="connsiteY0" fmla="*/ 15 h 304820"/>
              <a:gd name="connsiteX1" fmla="*/ 54672 w 165911"/>
              <a:gd name="connsiteY1" fmla="*/ 104790 h 304820"/>
              <a:gd name="connsiteX2" fmla="*/ 697 w 165911"/>
              <a:gd name="connsiteY2" fmla="*/ 304815 h 304820"/>
              <a:gd name="connsiteX3" fmla="*/ 32447 w 165911"/>
              <a:gd name="connsiteY3" fmla="*/ 111140 h 304820"/>
              <a:gd name="connsiteX4" fmla="*/ 165797 w 165911"/>
              <a:gd name="connsiteY4" fmla="*/ 1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911" h="304820">
                <a:moveTo>
                  <a:pt x="165797" y="15"/>
                </a:moveTo>
                <a:cubicBezTo>
                  <a:pt x="169501" y="-1043"/>
                  <a:pt x="82189" y="53990"/>
                  <a:pt x="54672" y="104790"/>
                </a:cubicBezTo>
                <a:cubicBezTo>
                  <a:pt x="27155" y="155590"/>
                  <a:pt x="4401" y="303757"/>
                  <a:pt x="697" y="304815"/>
                </a:cubicBezTo>
                <a:cubicBezTo>
                  <a:pt x="-3007" y="305873"/>
                  <a:pt x="8105" y="162469"/>
                  <a:pt x="32447" y="111140"/>
                </a:cubicBezTo>
                <a:cubicBezTo>
                  <a:pt x="56789" y="59811"/>
                  <a:pt x="162093" y="1073"/>
                  <a:pt x="16579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68F2882F-5DAF-0346-2D14-793467879421}"/>
              </a:ext>
            </a:extLst>
          </p:cNvPr>
          <p:cNvSpPr/>
          <p:nvPr/>
        </p:nvSpPr>
        <p:spPr>
          <a:xfrm>
            <a:off x="4273261" y="5117783"/>
            <a:ext cx="95654" cy="244961"/>
          </a:xfrm>
          <a:custGeom>
            <a:avLst/>
            <a:gdLst>
              <a:gd name="connsiteX0" fmla="*/ 95539 w 95654"/>
              <a:gd name="connsiteY0" fmla="*/ 317 h 244961"/>
              <a:gd name="connsiteX1" fmla="*/ 22514 w 95654"/>
              <a:gd name="connsiteY1" fmla="*/ 86042 h 244961"/>
              <a:gd name="connsiteX2" fmla="*/ 16164 w 95654"/>
              <a:gd name="connsiteY2" fmla="*/ 244792 h 244961"/>
              <a:gd name="connsiteX3" fmla="*/ 3464 w 95654"/>
              <a:gd name="connsiteY3" fmla="*/ 114617 h 244961"/>
              <a:gd name="connsiteX4" fmla="*/ 95539 w 95654"/>
              <a:gd name="connsiteY4" fmla="*/ 317 h 24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54" h="244961">
                <a:moveTo>
                  <a:pt x="95539" y="317"/>
                </a:moveTo>
                <a:cubicBezTo>
                  <a:pt x="98714" y="-4445"/>
                  <a:pt x="35743" y="45296"/>
                  <a:pt x="22514" y="86042"/>
                </a:cubicBezTo>
                <a:cubicBezTo>
                  <a:pt x="9285" y="126788"/>
                  <a:pt x="19339" y="240030"/>
                  <a:pt x="16164" y="244792"/>
                </a:cubicBezTo>
                <a:cubicBezTo>
                  <a:pt x="12989" y="249554"/>
                  <a:pt x="-8178" y="152717"/>
                  <a:pt x="3464" y="114617"/>
                </a:cubicBezTo>
                <a:cubicBezTo>
                  <a:pt x="15106" y="76517"/>
                  <a:pt x="92364" y="5079"/>
                  <a:pt x="95539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5ADA04A-6338-F150-1F36-7C0F28CC638D}"/>
              </a:ext>
            </a:extLst>
          </p:cNvPr>
          <p:cNvSpPr/>
          <p:nvPr/>
        </p:nvSpPr>
        <p:spPr>
          <a:xfrm>
            <a:off x="4409947" y="5203565"/>
            <a:ext cx="133505" cy="248186"/>
          </a:xfrm>
          <a:custGeom>
            <a:avLst/>
            <a:gdLst>
              <a:gd name="connsiteX0" fmla="*/ 133478 w 133505"/>
              <a:gd name="connsiteY0" fmla="*/ 260 h 248186"/>
              <a:gd name="connsiteX1" fmla="*/ 44578 w 133505"/>
              <a:gd name="connsiteY1" fmla="*/ 139960 h 248186"/>
              <a:gd name="connsiteX2" fmla="*/ 128 w 133505"/>
              <a:gd name="connsiteY2" fmla="*/ 247910 h 248186"/>
              <a:gd name="connsiteX3" fmla="*/ 35053 w 133505"/>
              <a:gd name="connsiteY3" fmla="*/ 108210 h 248186"/>
              <a:gd name="connsiteX4" fmla="*/ 133478 w 133505"/>
              <a:gd name="connsiteY4" fmla="*/ 260 h 2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505" h="248186">
                <a:moveTo>
                  <a:pt x="133478" y="260"/>
                </a:moveTo>
                <a:cubicBezTo>
                  <a:pt x="135065" y="5552"/>
                  <a:pt x="66803" y="98685"/>
                  <a:pt x="44578" y="139960"/>
                </a:cubicBezTo>
                <a:cubicBezTo>
                  <a:pt x="22353" y="181235"/>
                  <a:pt x="1715" y="253202"/>
                  <a:pt x="128" y="247910"/>
                </a:cubicBezTo>
                <a:cubicBezTo>
                  <a:pt x="-1459" y="242618"/>
                  <a:pt x="11770" y="144723"/>
                  <a:pt x="35053" y="108210"/>
                </a:cubicBezTo>
                <a:cubicBezTo>
                  <a:pt x="58336" y="71698"/>
                  <a:pt x="131891" y="-5032"/>
                  <a:pt x="133478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406A699A-C693-3ACD-7287-75B278366D25}"/>
              </a:ext>
            </a:extLst>
          </p:cNvPr>
          <p:cNvSpPr/>
          <p:nvPr/>
        </p:nvSpPr>
        <p:spPr>
          <a:xfrm>
            <a:off x="4455795" y="5225962"/>
            <a:ext cx="110031" cy="206629"/>
          </a:xfrm>
          <a:custGeom>
            <a:avLst/>
            <a:gdLst>
              <a:gd name="connsiteX0" fmla="*/ 109855 w 110031"/>
              <a:gd name="connsiteY0" fmla="*/ 88 h 206629"/>
              <a:gd name="connsiteX1" fmla="*/ 40005 w 110031"/>
              <a:gd name="connsiteY1" fmla="*/ 114388 h 206629"/>
              <a:gd name="connsiteX2" fmla="*/ 1905 w 110031"/>
              <a:gd name="connsiteY2" fmla="*/ 206463 h 206629"/>
              <a:gd name="connsiteX3" fmla="*/ 17780 w 110031"/>
              <a:gd name="connsiteY3" fmla="*/ 133438 h 206629"/>
              <a:gd name="connsiteX4" fmla="*/ 109855 w 110031"/>
              <a:gd name="connsiteY4" fmla="*/ 88 h 20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31" h="206629">
                <a:moveTo>
                  <a:pt x="109855" y="88"/>
                </a:moveTo>
                <a:cubicBezTo>
                  <a:pt x="113559" y="-3087"/>
                  <a:pt x="57997" y="79992"/>
                  <a:pt x="40005" y="114388"/>
                </a:cubicBezTo>
                <a:cubicBezTo>
                  <a:pt x="22013" y="148784"/>
                  <a:pt x="5609" y="203288"/>
                  <a:pt x="1905" y="206463"/>
                </a:cubicBezTo>
                <a:cubicBezTo>
                  <a:pt x="-1799" y="209638"/>
                  <a:pt x="-1799" y="166776"/>
                  <a:pt x="17780" y="133438"/>
                </a:cubicBezTo>
                <a:cubicBezTo>
                  <a:pt x="37359" y="100101"/>
                  <a:pt x="106151" y="3263"/>
                  <a:pt x="10985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FC1BAE21-C03A-2256-6F8A-0B8FE0BFA5ED}"/>
              </a:ext>
            </a:extLst>
          </p:cNvPr>
          <p:cNvSpPr/>
          <p:nvPr/>
        </p:nvSpPr>
        <p:spPr>
          <a:xfrm>
            <a:off x="3793390" y="5138207"/>
            <a:ext cx="343674" cy="246647"/>
          </a:xfrm>
          <a:custGeom>
            <a:avLst/>
            <a:gdLst>
              <a:gd name="connsiteX0" fmla="*/ 3910 w 343674"/>
              <a:gd name="connsiteY0" fmla="*/ 11643 h 246647"/>
              <a:gd name="connsiteX1" fmla="*/ 276960 w 343674"/>
              <a:gd name="connsiteY1" fmla="*/ 52918 h 246647"/>
              <a:gd name="connsiteX2" fmla="*/ 337285 w 343674"/>
              <a:gd name="connsiteY2" fmla="*/ 246593 h 246647"/>
              <a:gd name="connsiteX3" fmla="*/ 318235 w 343674"/>
              <a:gd name="connsiteY3" fmla="*/ 71968 h 246647"/>
              <a:gd name="connsiteX4" fmla="*/ 127735 w 343674"/>
              <a:gd name="connsiteY4" fmla="*/ 5293 h 246647"/>
              <a:gd name="connsiteX5" fmla="*/ 3910 w 343674"/>
              <a:gd name="connsiteY5" fmla="*/ 11643 h 24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674" h="246647">
                <a:moveTo>
                  <a:pt x="3910" y="11643"/>
                </a:moveTo>
                <a:cubicBezTo>
                  <a:pt x="28781" y="19580"/>
                  <a:pt x="221398" y="13760"/>
                  <a:pt x="276960" y="52918"/>
                </a:cubicBezTo>
                <a:cubicBezTo>
                  <a:pt x="332523" y="92076"/>
                  <a:pt x="330406" y="243418"/>
                  <a:pt x="337285" y="246593"/>
                </a:cubicBezTo>
                <a:cubicBezTo>
                  <a:pt x="344164" y="249768"/>
                  <a:pt x="353160" y="112185"/>
                  <a:pt x="318235" y="71968"/>
                </a:cubicBezTo>
                <a:cubicBezTo>
                  <a:pt x="283310" y="31751"/>
                  <a:pt x="176418" y="16935"/>
                  <a:pt x="127735" y="5293"/>
                </a:cubicBezTo>
                <a:cubicBezTo>
                  <a:pt x="79052" y="-6349"/>
                  <a:pt x="-20961" y="3706"/>
                  <a:pt x="3910" y="11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D4BDCFC8-042C-5622-D2FB-94FBD816D2B1}"/>
              </a:ext>
            </a:extLst>
          </p:cNvPr>
          <p:cNvSpPr/>
          <p:nvPr/>
        </p:nvSpPr>
        <p:spPr>
          <a:xfrm>
            <a:off x="4698823" y="5397427"/>
            <a:ext cx="76421" cy="365252"/>
          </a:xfrm>
          <a:custGeom>
            <a:avLst/>
            <a:gdLst>
              <a:gd name="connsiteX0" fmla="*/ 177 w 76421"/>
              <a:gd name="connsiteY0" fmla="*/ 73 h 365252"/>
              <a:gd name="connsiteX1" fmla="*/ 54152 w 76421"/>
              <a:gd name="connsiteY1" fmla="*/ 171523 h 365252"/>
              <a:gd name="connsiteX2" fmla="*/ 12877 w 76421"/>
              <a:gd name="connsiteY2" fmla="*/ 365198 h 365252"/>
              <a:gd name="connsiteX3" fmla="*/ 76377 w 76421"/>
              <a:gd name="connsiteY3" fmla="*/ 152473 h 365252"/>
              <a:gd name="connsiteX4" fmla="*/ 177 w 76421"/>
              <a:gd name="connsiteY4" fmla="*/ 73 h 36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21" h="365252">
                <a:moveTo>
                  <a:pt x="177" y="73"/>
                </a:moveTo>
                <a:cubicBezTo>
                  <a:pt x="-3527" y="3248"/>
                  <a:pt x="52035" y="110669"/>
                  <a:pt x="54152" y="171523"/>
                </a:cubicBezTo>
                <a:cubicBezTo>
                  <a:pt x="56269" y="232377"/>
                  <a:pt x="9173" y="368373"/>
                  <a:pt x="12877" y="365198"/>
                </a:cubicBezTo>
                <a:cubicBezTo>
                  <a:pt x="16581" y="362023"/>
                  <a:pt x="74260" y="208035"/>
                  <a:pt x="76377" y="152473"/>
                </a:cubicBezTo>
                <a:cubicBezTo>
                  <a:pt x="78494" y="96911"/>
                  <a:pt x="3881" y="-3102"/>
                  <a:pt x="177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406274E-9B4D-C33E-A278-15A73E388442}"/>
              </a:ext>
            </a:extLst>
          </p:cNvPr>
          <p:cNvSpPr/>
          <p:nvPr/>
        </p:nvSpPr>
        <p:spPr>
          <a:xfrm>
            <a:off x="3742396" y="5203737"/>
            <a:ext cx="324902" cy="342997"/>
          </a:xfrm>
          <a:custGeom>
            <a:avLst/>
            <a:gdLst>
              <a:gd name="connsiteX0" fmla="*/ 73954 w 324902"/>
              <a:gd name="connsiteY0" fmla="*/ 88 h 342997"/>
              <a:gd name="connsiteX1" fmla="*/ 48554 w 324902"/>
              <a:gd name="connsiteY1" fmla="*/ 85813 h 342997"/>
              <a:gd name="connsiteX2" fmla="*/ 324779 w 324902"/>
              <a:gd name="connsiteY2" fmla="*/ 342988 h 342997"/>
              <a:gd name="connsiteX3" fmla="*/ 10454 w 324902"/>
              <a:gd name="connsiteY3" fmla="*/ 76288 h 342997"/>
              <a:gd name="connsiteX4" fmla="*/ 73954 w 324902"/>
              <a:gd name="connsiteY4" fmla="*/ 88 h 342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902" h="342997">
                <a:moveTo>
                  <a:pt x="73954" y="88"/>
                </a:moveTo>
                <a:cubicBezTo>
                  <a:pt x="80304" y="1676"/>
                  <a:pt x="6750" y="28663"/>
                  <a:pt x="48554" y="85813"/>
                </a:cubicBezTo>
                <a:cubicBezTo>
                  <a:pt x="90358" y="142963"/>
                  <a:pt x="331129" y="344576"/>
                  <a:pt x="324779" y="342988"/>
                </a:cubicBezTo>
                <a:cubicBezTo>
                  <a:pt x="318429" y="341401"/>
                  <a:pt x="52787" y="134496"/>
                  <a:pt x="10454" y="76288"/>
                </a:cubicBezTo>
                <a:cubicBezTo>
                  <a:pt x="-31879" y="18080"/>
                  <a:pt x="67604" y="-1500"/>
                  <a:pt x="73954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91AF24FC-6D55-8052-AB90-BD3EB1AD8F20}"/>
              </a:ext>
            </a:extLst>
          </p:cNvPr>
          <p:cNvSpPr/>
          <p:nvPr/>
        </p:nvSpPr>
        <p:spPr>
          <a:xfrm>
            <a:off x="4616450" y="5307993"/>
            <a:ext cx="79381" cy="467333"/>
          </a:xfrm>
          <a:custGeom>
            <a:avLst/>
            <a:gdLst>
              <a:gd name="connsiteX0" fmla="*/ 0 w 79381"/>
              <a:gd name="connsiteY0" fmla="*/ 607 h 467333"/>
              <a:gd name="connsiteX1" fmla="*/ 41275 w 79381"/>
              <a:gd name="connsiteY1" fmla="*/ 121257 h 467333"/>
              <a:gd name="connsiteX2" fmla="*/ 79375 w 79381"/>
              <a:gd name="connsiteY2" fmla="*/ 232382 h 467333"/>
              <a:gd name="connsiteX3" fmla="*/ 44450 w 79381"/>
              <a:gd name="connsiteY3" fmla="*/ 467332 h 467333"/>
              <a:gd name="connsiteX4" fmla="*/ 73025 w 79381"/>
              <a:gd name="connsiteY4" fmla="*/ 235557 h 467333"/>
              <a:gd name="connsiteX5" fmla="*/ 41275 w 79381"/>
              <a:gd name="connsiteY5" fmla="*/ 184757 h 467333"/>
              <a:gd name="connsiteX6" fmla="*/ 0 w 79381"/>
              <a:gd name="connsiteY6" fmla="*/ 607 h 46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81" h="467333">
                <a:moveTo>
                  <a:pt x="0" y="607"/>
                </a:moveTo>
                <a:cubicBezTo>
                  <a:pt x="0" y="-9976"/>
                  <a:pt x="41275" y="121257"/>
                  <a:pt x="41275" y="121257"/>
                </a:cubicBezTo>
                <a:cubicBezTo>
                  <a:pt x="54504" y="159886"/>
                  <a:pt x="78846" y="174703"/>
                  <a:pt x="79375" y="232382"/>
                </a:cubicBezTo>
                <a:cubicBezTo>
                  <a:pt x="79904" y="290061"/>
                  <a:pt x="45508" y="466803"/>
                  <a:pt x="44450" y="467332"/>
                </a:cubicBezTo>
                <a:cubicBezTo>
                  <a:pt x="43392" y="467861"/>
                  <a:pt x="73554" y="282653"/>
                  <a:pt x="73025" y="235557"/>
                </a:cubicBezTo>
                <a:cubicBezTo>
                  <a:pt x="72496" y="188461"/>
                  <a:pt x="51858" y="219682"/>
                  <a:pt x="41275" y="184757"/>
                </a:cubicBezTo>
                <a:cubicBezTo>
                  <a:pt x="30692" y="149832"/>
                  <a:pt x="0" y="11190"/>
                  <a:pt x="0" y="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086B4608-821D-D5A2-F01E-DD51A675199C}"/>
              </a:ext>
            </a:extLst>
          </p:cNvPr>
          <p:cNvSpPr/>
          <p:nvPr/>
        </p:nvSpPr>
        <p:spPr>
          <a:xfrm>
            <a:off x="4743014" y="5289546"/>
            <a:ext cx="114867" cy="308019"/>
          </a:xfrm>
          <a:custGeom>
            <a:avLst/>
            <a:gdLst>
              <a:gd name="connsiteX0" fmla="*/ 25836 w 114867"/>
              <a:gd name="connsiteY0" fmla="*/ 4 h 308019"/>
              <a:gd name="connsiteX1" fmla="*/ 3611 w 114867"/>
              <a:gd name="connsiteY1" fmla="*/ 66679 h 308019"/>
              <a:gd name="connsiteX2" fmla="*/ 114736 w 114867"/>
              <a:gd name="connsiteY2" fmla="*/ 307979 h 308019"/>
              <a:gd name="connsiteX3" fmla="*/ 25836 w 114867"/>
              <a:gd name="connsiteY3" fmla="*/ 85729 h 308019"/>
              <a:gd name="connsiteX4" fmla="*/ 13136 w 114867"/>
              <a:gd name="connsiteY4" fmla="*/ 63504 h 308019"/>
              <a:gd name="connsiteX5" fmla="*/ 25836 w 114867"/>
              <a:gd name="connsiteY5" fmla="*/ 4 h 3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67" h="308019">
                <a:moveTo>
                  <a:pt x="25836" y="4"/>
                </a:moveTo>
                <a:cubicBezTo>
                  <a:pt x="24249" y="533"/>
                  <a:pt x="-11206" y="15350"/>
                  <a:pt x="3611" y="66679"/>
                </a:cubicBezTo>
                <a:cubicBezTo>
                  <a:pt x="18428" y="118008"/>
                  <a:pt x="111032" y="304804"/>
                  <a:pt x="114736" y="307979"/>
                </a:cubicBezTo>
                <a:cubicBezTo>
                  <a:pt x="118440" y="311154"/>
                  <a:pt x="42769" y="126475"/>
                  <a:pt x="25836" y="85729"/>
                </a:cubicBezTo>
                <a:cubicBezTo>
                  <a:pt x="8903" y="44983"/>
                  <a:pt x="12607" y="76204"/>
                  <a:pt x="13136" y="63504"/>
                </a:cubicBezTo>
                <a:cubicBezTo>
                  <a:pt x="13665" y="50804"/>
                  <a:pt x="27423" y="-525"/>
                  <a:pt x="2583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B601ED3E-1D4D-7794-55DB-963F293A81AB}"/>
              </a:ext>
            </a:extLst>
          </p:cNvPr>
          <p:cNvSpPr/>
          <p:nvPr/>
        </p:nvSpPr>
        <p:spPr>
          <a:xfrm>
            <a:off x="5311737" y="4576227"/>
            <a:ext cx="32881" cy="367412"/>
          </a:xfrm>
          <a:custGeom>
            <a:avLst/>
            <a:gdLst>
              <a:gd name="connsiteX0" fmla="*/ 38 w 32881"/>
              <a:gd name="connsiteY0" fmla="*/ 2123 h 367412"/>
              <a:gd name="connsiteX1" fmla="*/ 25438 w 32881"/>
              <a:gd name="connsiteY1" fmla="*/ 360898 h 367412"/>
              <a:gd name="connsiteX2" fmla="*/ 31788 w 32881"/>
              <a:gd name="connsiteY2" fmla="*/ 218023 h 367412"/>
              <a:gd name="connsiteX3" fmla="*/ 38 w 32881"/>
              <a:gd name="connsiteY3" fmla="*/ 2123 h 3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81" h="367412">
                <a:moveTo>
                  <a:pt x="38" y="2123"/>
                </a:moveTo>
                <a:cubicBezTo>
                  <a:pt x="-1020" y="25935"/>
                  <a:pt x="20146" y="324915"/>
                  <a:pt x="25438" y="360898"/>
                </a:cubicBezTo>
                <a:cubicBezTo>
                  <a:pt x="30730" y="396881"/>
                  <a:pt x="34963" y="274644"/>
                  <a:pt x="31788" y="218023"/>
                </a:cubicBezTo>
                <a:cubicBezTo>
                  <a:pt x="28613" y="161402"/>
                  <a:pt x="1096" y="-21689"/>
                  <a:pt x="38" y="2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4556C312-EA04-2D5C-196E-DFF19A042BDA}"/>
              </a:ext>
            </a:extLst>
          </p:cNvPr>
          <p:cNvSpPr/>
          <p:nvPr/>
        </p:nvSpPr>
        <p:spPr>
          <a:xfrm>
            <a:off x="5219673" y="4800599"/>
            <a:ext cx="125934" cy="492304"/>
          </a:xfrm>
          <a:custGeom>
            <a:avLst/>
            <a:gdLst>
              <a:gd name="connsiteX0" fmla="*/ 47652 w 125934"/>
              <a:gd name="connsiteY0" fmla="*/ 1 h 492304"/>
              <a:gd name="connsiteX1" fmla="*/ 123852 w 125934"/>
              <a:gd name="connsiteY1" fmla="*/ 193676 h 492304"/>
              <a:gd name="connsiteX2" fmla="*/ 95277 w 125934"/>
              <a:gd name="connsiteY2" fmla="*/ 374651 h 492304"/>
              <a:gd name="connsiteX3" fmla="*/ 27 w 125934"/>
              <a:gd name="connsiteY3" fmla="*/ 492126 h 492304"/>
              <a:gd name="connsiteX4" fmla="*/ 85752 w 125934"/>
              <a:gd name="connsiteY4" fmla="*/ 349251 h 492304"/>
              <a:gd name="connsiteX5" fmla="*/ 117502 w 125934"/>
              <a:gd name="connsiteY5" fmla="*/ 190501 h 492304"/>
              <a:gd name="connsiteX6" fmla="*/ 47652 w 125934"/>
              <a:gd name="connsiteY6" fmla="*/ 1 h 49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34" h="492304">
                <a:moveTo>
                  <a:pt x="47652" y="1"/>
                </a:moveTo>
                <a:cubicBezTo>
                  <a:pt x="48710" y="530"/>
                  <a:pt x="115915" y="131234"/>
                  <a:pt x="123852" y="193676"/>
                </a:cubicBezTo>
                <a:cubicBezTo>
                  <a:pt x="131789" y="256118"/>
                  <a:pt x="115914" y="324909"/>
                  <a:pt x="95277" y="374651"/>
                </a:cubicBezTo>
                <a:cubicBezTo>
                  <a:pt x="74640" y="424393"/>
                  <a:pt x="1614" y="496359"/>
                  <a:pt x="27" y="492126"/>
                </a:cubicBezTo>
                <a:cubicBezTo>
                  <a:pt x="-1560" y="487893"/>
                  <a:pt x="66173" y="399522"/>
                  <a:pt x="85752" y="349251"/>
                </a:cubicBezTo>
                <a:cubicBezTo>
                  <a:pt x="105331" y="298980"/>
                  <a:pt x="121206" y="243418"/>
                  <a:pt x="117502" y="190501"/>
                </a:cubicBezTo>
                <a:cubicBezTo>
                  <a:pt x="113798" y="137584"/>
                  <a:pt x="46594" y="-528"/>
                  <a:pt x="476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E7F89ECF-19FE-8CC0-764F-AE748F153FE3}"/>
              </a:ext>
            </a:extLst>
          </p:cNvPr>
          <p:cNvSpPr/>
          <p:nvPr/>
        </p:nvSpPr>
        <p:spPr>
          <a:xfrm>
            <a:off x="5067248" y="5187478"/>
            <a:ext cx="147571" cy="391052"/>
          </a:xfrm>
          <a:custGeom>
            <a:avLst/>
            <a:gdLst>
              <a:gd name="connsiteX0" fmla="*/ 142927 w 147571"/>
              <a:gd name="connsiteY0" fmla="*/ 472 h 391052"/>
              <a:gd name="connsiteX1" fmla="*/ 130227 w 147571"/>
              <a:gd name="connsiteY1" fmla="*/ 181447 h 391052"/>
              <a:gd name="connsiteX2" fmla="*/ 117527 w 147571"/>
              <a:gd name="connsiteY2" fmla="*/ 225897 h 391052"/>
              <a:gd name="connsiteX3" fmla="*/ 52 w 147571"/>
              <a:gd name="connsiteY3" fmla="*/ 390997 h 391052"/>
              <a:gd name="connsiteX4" fmla="*/ 133402 w 147571"/>
              <a:gd name="connsiteY4" fmla="*/ 241772 h 391052"/>
              <a:gd name="connsiteX5" fmla="*/ 142927 w 147571"/>
              <a:gd name="connsiteY5" fmla="*/ 472 h 39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571" h="391052">
                <a:moveTo>
                  <a:pt x="142927" y="472"/>
                </a:moveTo>
                <a:cubicBezTo>
                  <a:pt x="142398" y="-9582"/>
                  <a:pt x="134460" y="143876"/>
                  <a:pt x="130227" y="181447"/>
                </a:cubicBezTo>
                <a:cubicBezTo>
                  <a:pt x="125994" y="219018"/>
                  <a:pt x="139223" y="190972"/>
                  <a:pt x="117527" y="225897"/>
                </a:cubicBezTo>
                <a:cubicBezTo>
                  <a:pt x="95831" y="260822"/>
                  <a:pt x="-2594" y="388351"/>
                  <a:pt x="52" y="390997"/>
                </a:cubicBezTo>
                <a:cubicBezTo>
                  <a:pt x="2698" y="393643"/>
                  <a:pt x="109060" y="301039"/>
                  <a:pt x="133402" y="241772"/>
                </a:cubicBezTo>
                <a:cubicBezTo>
                  <a:pt x="157744" y="182505"/>
                  <a:pt x="143456" y="10526"/>
                  <a:pt x="142927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8D5730AE-9354-F936-3A3A-998F20F74985}"/>
              </a:ext>
            </a:extLst>
          </p:cNvPr>
          <p:cNvSpPr/>
          <p:nvPr/>
        </p:nvSpPr>
        <p:spPr>
          <a:xfrm>
            <a:off x="5073500" y="5215183"/>
            <a:ext cx="113259" cy="353807"/>
          </a:xfrm>
          <a:custGeom>
            <a:avLst/>
            <a:gdLst>
              <a:gd name="connsiteX0" fmla="*/ 111275 w 113259"/>
              <a:gd name="connsiteY0" fmla="*/ 1342 h 353807"/>
              <a:gd name="connsiteX1" fmla="*/ 101750 w 113259"/>
              <a:gd name="connsiteY1" fmla="*/ 169617 h 353807"/>
              <a:gd name="connsiteX2" fmla="*/ 150 w 113259"/>
              <a:gd name="connsiteY2" fmla="*/ 353767 h 353807"/>
              <a:gd name="connsiteX3" fmla="*/ 79525 w 113259"/>
              <a:gd name="connsiteY3" fmla="*/ 185492 h 353807"/>
              <a:gd name="connsiteX4" fmla="*/ 104925 w 113259"/>
              <a:gd name="connsiteY4" fmla="*/ 93417 h 353807"/>
              <a:gd name="connsiteX5" fmla="*/ 111275 w 113259"/>
              <a:gd name="connsiteY5" fmla="*/ 1342 h 35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59" h="353807">
                <a:moveTo>
                  <a:pt x="111275" y="1342"/>
                </a:moveTo>
                <a:cubicBezTo>
                  <a:pt x="110746" y="14042"/>
                  <a:pt x="120271" y="110880"/>
                  <a:pt x="101750" y="169617"/>
                </a:cubicBezTo>
                <a:cubicBezTo>
                  <a:pt x="83229" y="228354"/>
                  <a:pt x="3854" y="351121"/>
                  <a:pt x="150" y="353767"/>
                </a:cubicBezTo>
                <a:cubicBezTo>
                  <a:pt x="-3554" y="356413"/>
                  <a:pt x="62063" y="228884"/>
                  <a:pt x="79525" y="185492"/>
                </a:cubicBezTo>
                <a:cubicBezTo>
                  <a:pt x="96987" y="142100"/>
                  <a:pt x="101221" y="117230"/>
                  <a:pt x="104925" y="93417"/>
                </a:cubicBezTo>
                <a:cubicBezTo>
                  <a:pt x="108629" y="69605"/>
                  <a:pt x="111804" y="-11358"/>
                  <a:pt x="111275" y="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C77618DB-9099-2298-E7DC-6458B833413A}"/>
              </a:ext>
            </a:extLst>
          </p:cNvPr>
          <p:cNvSpPr/>
          <p:nvPr/>
        </p:nvSpPr>
        <p:spPr>
          <a:xfrm>
            <a:off x="5050301" y="5449580"/>
            <a:ext cx="125064" cy="503741"/>
          </a:xfrm>
          <a:custGeom>
            <a:avLst/>
            <a:gdLst>
              <a:gd name="connsiteX0" fmla="*/ 55099 w 125064"/>
              <a:gd name="connsiteY0" fmla="*/ 1895 h 503741"/>
              <a:gd name="connsiteX1" fmla="*/ 4299 w 125064"/>
              <a:gd name="connsiteY1" fmla="*/ 144770 h 503741"/>
              <a:gd name="connsiteX2" fmla="*/ 7474 w 125064"/>
              <a:gd name="connsiteY2" fmla="*/ 278120 h 503741"/>
              <a:gd name="connsiteX3" fmla="*/ 45574 w 125064"/>
              <a:gd name="connsiteY3" fmla="*/ 322570 h 503741"/>
              <a:gd name="connsiteX4" fmla="*/ 124949 w 125064"/>
              <a:gd name="connsiteY4" fmla="*/ 503545 h 503741"/>
              <a:gd name="connsiteX5" fmla="*/ 26524 w 125064"/>
              <a:gd name="connsiteY5" fmla="*/ 284470 h 503741"/>
              <a:gd name="connsiteX6" fmla="*/ 13824 w 125064"/>
              <a:gd name="connsiteY6" fmla="*/ 252720 h 503741"/>
              <a:gd name="connsiteX7" fmla="*/ 55099 w 125064"/>
              <a:gd name="connsiteY7" fmla="*/ 1895 h 50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64" h="503741">
                <a:moveTo>
                  <a:pt x="55099" y="1895"/>
                </a:moveTo>
                <a:cubicBezTo>
                  <a:pt x="53511" y="-16097"/>
                  <a:pt x="12236" y="98733"/>
                  <a:pt x="4299" y="144770"/>
                </a:cubicBezTo>
                <a:cubicBezTo>
                  <a:pt x="-3638" y="190807"/>
                  <a:pt x="595" y="248487"/>
                  <a:pt x="7474" y="278120"/>
                </a:cubicBezTo>
                <a:cubicBezTo>
                  <a:pt x="14353" y="307753"/>
                  <a:pt x="25995" y="284999"/>
                  <a:pt x="45574" y="322570"/>
                </a:cubicBezTo>
                <a:cubicBezTo>
                  <a:pt x="65153" y="360141"/>
                  <a:pt x="128124" y="509895"/>
                  <a:pt x="124949" y="503545"/>
                </a:cubicBezTo>
                <a:cubicBezTo>
                  <a:pt x="121774" y="497195"/>
                  <a:pt x="45045" y="326274"/>
                  <a:pt x="26524" y="284470"/>
                </a:cubicBezTo>
                <a:cubicBezTo>
                  <a:pt x="8003" y="242666"/>
                  <a:pt x="10120" y="295583"/>
                  <a:pt x="13824" y="252720"/>
                </a:cubicBezTo>
                <a:cubicBezTo>
                  <a:pt x="17528" y="209857"/>
                  <a:pt x="56687" y="19887"/>
                  <a:pt x="55099" y="1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E0E67CFD-1D99-29BD-A3B4-0A3DAC609FFB}"/>
              </a:ext>
            </a:extLst>
          </p:cNvPr>
          <p:cNvSpPr/>
          <p:nvPr/>
        </p:nvSpPr>
        <p:spPr>
          <a:xfrm>
            <a:off x="5092700" y="5761220"/>
            <a:ext cx="276381" cy="817451"/>
          </a:xfrm>
          <a:custGeom>
            <a:avLst/>
            <a:gdLst>
              <a:gd name="connsiteX0" fmla="*/ 0 w 276381"/>
              <a:gd name="connsiteY0" fmla="*/ 1405 h 817451"/>
              <a:gd name="connsiteX1" fmla="*/ 69850 w 276381"/>
              <a:gd name="connsiteY1" fmla="*/ 96655 h 817451"/>
              <a:gd name="connsiteX2" fmla="*/ 98425 w 276381"/>
              <a:gd name="connsiteY2" fmla="*/ 226830 h 817451"/>
              <a:gd name="connsiteX3" fmla="*/ 187325 w 276381"/>
              <a:gd name="connsiteY3" fmla="*/ 433205 h 817451"/>
              <a:gd name="connsiteX4" fmla="*/ 276225 w 276381"/>
              <a:gd name="connsiteY4" fmla="*/ 817380 h 817451"/>
              <a:gd name="connsiteX5" fmla="*/ 165100 w 276381"/>
              <a:gd name="connsiteY5" fmla="*/ 401455 h 817451"/>
              <a:gd name="connsiteX6" fmla="*/ 92075 w 276381"/>
              <a:gd name="connsiteY6" fmla="*/ 261755 h 817451"/>
              <a:gd name="connsiteX7" fmla="*/ 69850 w 276381"/>
              <a:gd name="connsiteY7" fmla="*/ 169680 h 817451"/>
              <a:gd name="connsiteX8" fmla="*/ 0 w 276381"/>
              <a:gd name="connsiteY8" fmla="*/ 1405 h 81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381" h="817451">
                <a:moveTo>
                  <a:pt x="0" y="1405"/>
                </a:moveTo>
                <a:cubicBezTo>
                  <a:pt x="0" y="-10766"/>
                  <a:pt x="53446" y="59084"/>
                  <a:pt x="69850" y="96655"/>
                </a:cubicBezTo>
                <a:cubicBezTo>
                  <a:pt x="86254" y="134226"/>
                  <a:pt x="78846" y="170738"/>
                  <a:pt x="98425" y="226830"/>
                </a:cubicBezTo>
                <a:cubicBezTo>
                  <a:pt x="118004" y="282922"/>
                  <a:pt x="157692" y="334780"/>
                  <a:pt x="187325" y="433205"/>
                </a:cubicBezTo>
                <a:cubicBezTo>
                  <a:pt x="216958" y="531630"/>
                  <a:pt x="279929" y="822672"/>
                  <a:pt x="276225" y="817380"/>
                </a:cubicBezTo>
                <a:cubicBezTo>
                  <a:pt x="272521" y="812088"/>
                  <a:pt x="195792" y="494059"/>
                  <a:pt x="165100" y="401455"/>
                </a:cubicBezTo>
                <a:cubicBezTo>
                  <a:pt x="134408" y="308851"/>
                  <a:pt x="107950" y="300384"/>
                  <a:pt x="92075" y="261755"/>
                </a:cubicBezTo>
                <a:cubicBezTo>
                  <a:pt x="76200" y="223126"/>
                  <a:pt x="83608" y="210955"/>
                  <a:pt x="69850" y="169680"/>
                </a:cubicBezTo>
                <a:cubicBezTo>
                  <a:pt x="56092" y="128405"/>
                  <a:pt x="0" y="13576"/>
                  <a:pt x="0" y="1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EC79D8E8-70D5-1914-0B62-8FBE743E456D}"/>
              </a:ext>
            </a:extLst>
          </p:cNvPr>
          <p:cNvSpPr/>
          <p:nvPr/>
        </p:nvSpPr>
        <p:spPr>
          <a:xfrm>
            <a:off x="4681102" y="5755005"/>
            <a:ext cx="149328" cy="437698"/>
          </a:xfrm>
          <a:custGeom>
            <a:avLst/>
            <a:gdLst>
              <a:gd name="connsiteX0" fmla="*/ 148073 w 149328"/>
              <a:gd name="connsiteY0" fmla="*/ 4445 h 437698"/>
              <a:gd name="connsiteX1" fmla="*/ 2023 w 149328"/>
              <a:gd name="connsiteY1" fmla="*/ 433070 h 437698"/>
              <a:gd name="connsiteX2" fmla="*/ 68698 w 149328"/>
              <a:gd name="connsiteY2" fmla="*/ 220345 h 437698"/>
              <a:gd name="connsiteX3" fmla="*/ 148073 w 149328"/>
              <a:gd name="connsiteY3" fmla="*/ 4445 h 43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28" h="437698">
                <a:moveTo>
                  <a:pt x="148073" y="4445"/>
                </a:moveTo>
                <a:cubicBezTo>
                  <a:pt x="136960" y="39899"/>
                  <a:pt x="15252" y="397087"/>
                  <a:pt x="2023" y="433070"/>
                </a:cubicBezTo>
                <a:cubicBezTo>
                  <a:pt x="-11206" y="469053"/>
                  <a:pt x="43827" y="285433"/>
                  <a:pt x="68698" y="220345"/>
                </a:cubicBezTo>
                <a:cubicBezTo>
                  <a:pt x="93569" y="155257"/>
                  <a:pt x="159186" y="-31009"/>
                  <a:pt x="148073" y="4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ED16623A-7D4A-AAE9-C1E9-6399EB06AEFA}"/>
              </a:ext>
            </a:extLst>
          </p:cNvPr>
          <p:cNvSpPr/>
          <p:nvPr/>
        </p:nvSpPr>
        <p:spPr>
          <a:xfrm>
            <a:off x="4705408" y="5733234"/>
            <a:ext cx="146228" cy="474144"/>
          </a:xfrm>
          <a:custGeom>
            <a:avLst/>
            <a:gdLst>
              <a:gd name="connsiteX0" fmla="*/ 139642 w 146228"/>
              <a:gd name="connsiteY0" fmla="*/ 3991 h 474144"/>
              <a:gd name="connsiteX1" fmla="*/ 44392 w 146228"/>
              <a:gd name="connsiteY1" fmla="*/ 350066 h 474144"/>
              <a:gd name="connsiteX2" fmla="*/ 3117 w 146228"/>
              <a:gd name="connsiteY2" fmla="*/ 467541 h 474144"/>
              <a:gd name="connsiteX3" fmla="*/ 123767 w 146228"/>
              <a:gd name="connsiteY3" fmla="*/ 178616 h 474144"/>
              <a:gd name="connsiteX4" fmla="*/ 139642 w 146228"/>
              <a:gd name="connsiteY4" fmla="*/ 3991 h 474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28" h="474144">
                <a:moveTo>
                  <a:pt x="139642" y="3991"/>
                </a:moveTo>
                <a:cubicBezTo>
                  <a:pt x="126413" y="32566"/>
                  <a:pt x="67146" y="272808"/>
                  <a:pt x="44392" y="350066"/>
                </a:cubicBezTo>
                <a:cubicBezTo>
                  <a:pt x="21638" y="427324"/>
                  <a:pt x="-10112" y="496116"/>
                  <a:pt x="3117" y="467541"/>
                </a:cubicBezTo>
                <a:cubicBezTo>
                  <a:pt x="16346" y="438966"/>
                  <a:pt x="102071" y="250053"/>
                  <a:pt x="123767" y="178616"/>
                </a:cubicBezTo>
                <a:cubicBezTo>
                  <a:pt x="145463" y="107179"/>
                  <a:pt x="152871" y="-24584"/>
                  <a:pt x="139642" y="3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21920D1F-C58F-0E1C-2402-A77259EDC8AB}"/>
              </a:ext>
            </a:extLst>
          </p:cNvPr>
          <p:cNvSpPr/>
          <p:nvPr/>
        </p:nvSpPr>
        <p:spPr>
          <a:xfrm>
            <a:off x="5173525" y="6019275"/>
            <a:ext cx="215028" cy="868146"/>
          </a:xfrm>
          <a:custGeom>
            <a:avLst/>
            <a:gdLst>
              <a:gd name="connsiteX0" fmla="*/ 1725 w 215028"/>
              <a:gd name="connsiteY0" fmla="*/ 10050 h 868146"/>
              <a:gd name="connsiteX1" fmla="*/ 147775 w 215028"/>
              <a:gd name="connsiteY1" fmla="*/ 410100 h 868146"/>
              <a:gd name="connsiteX2" fmla="*/ 198575 w 215028"/>
              <a:gd name="connsiteY2" fmla="*/ 800625 h 868146"/>
              <a:gd name="connsiteX3" fmla="*/ 211275 w 215028"/>
              <a:gd name="connsiteY3" fmla="*/ 835550 h 868146"/>
              <a:gd name="connsiteX4" fmla="*/ 138250 w 215028"/>
              <a:gd name="connsiteY4" fmla="*/ 460900 h 868146"/>
              <a:gd name="connsiteX5" fmla="*/ 71575 w 215028"/>
              <a:gd name="connsiteY5" fmla="*/ 146575 h 868146"/>
              <a:gd name="connsiteX6" fmla="*/ 1725 w 215028"/>
              <a:gd name="connsiteY6" fmla="*/ 10050 h 86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028" h="868146">
                <a:moveTo>
                  <a:pt x="1725" y="10050"/>
                </a:moveTo>
                <a:cubicBezTo>
                  <a:pt x="14425" y="53971"/>
                  <a:pt x="114967" y="278338"/>
                  <a:pt x="147775" y="410100"/>
                </a:cubicBezTo>
                <a:cubicBezTo>
                  <a:pt x="180583" y="541862"/>
                  <a:pt x="187992" y="729717"/>
                  <a:pt x="198575" y="800625"/>
                </a:cubicBezTo>
                <a:cubicBezTo>
                  <a:pt x="209158" y="871533"/>
                  <a:pt x="221329" y="892171"/>
                  <a:pt x="211275" y="835550"/>
                </a:cubicBezTo>
                <a:cubicBezTo>
                  <a:pt x="201221" y="778929"/>
                  <a:pt x="161533" y="575729"/>
                  <a:pt x="138250" y="460900"/>
                </a:cubicBezTo>
                <a:cubicBezTo>
                  <a:pt x="114967" y="346071"/>
                  <a:pt x="93271" y="216954"/>
                  <a:pt x="71575" y="146575"/>
                </a:cubicBezTo>
                <a:cubicBezTo>
                  <a:pt x="49879" y="76196"/>
                  <a:pt x="-10975" y="-33871"/>
                  <a:pt x="1725" y="10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A9B2423-1852-AD2E-E9A4-9C52F7C8D1EF}"/>
              </a:ext>
            </a:extLst>
          </p:cNvPr>
          <p:cNvSpPr/>
          <p:nvPr/>
        </p:nvSpPr>
        <p:spPr>
          <a:xfrm>
            <a:off x="5266449" y="6163665"/>
            <a:ext cx="348106" cy="677416"/>
          </a:xfrm>
          <a:custGeom>
            <a:avLst/>
            <a:gdLst>
              <a:gd name="connsiteX0" fmla="*/ 876 w 348106"/>
              <a:gd name="connsiteY0" fmla="*/ 2185 h 677416"/>
              <a:gd name="connsiteX1" fmla="*/ 337426 w 348106"/>
              <a:gd name="connsiteY1" fmla="*/ 659410 h 677416"/>
              <a:gd name="connsiteX2" fmla="*/ 242176 w 348106"/>
              <a:gd name="connsiteY2" fmla="*/ 453035 h 677416"/>
              <a:gd name="connsiteX3" fmla="*/ 876 w 348106"/>
              <a:gd name="connsiteY3" fmla="*/ 2185 h 677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106" h="677416">
                <a:moveTo>
                  <a:pt x="876" y="2185"/>
                </a:moveTo>
                <a:cubicBezTo>
                  <a:pt x="16751" y="36581"/>
                  <a:pt x="297209" y="584269"/>
                  <a:pt x="337426" y="659410"/>
                </a:cubicBezTo>
                <a:cubicBezTo>
                  <a:pt x="377643" y="734551"/>
                  <a:pt x="295093" y="556752"/>
                  <a:pt x="242176" y="453035"/>
                </a:cubicBezTo>
                <a:cubicBezTo>
                  <a:pt x="189259" y="349318"/>
                  <a:pt x="-14999" y="-32211"/>
                  <a:pt x="876" y="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147C946B-A97A-432B-27C8-399F007E58DA}"/>
              </a:ext>
            </a:extLst>
          </p:cNvPr>
          <p:cNvSpPr/>
          <p:nvPr/>
        </p:nvSpPr>
        <p:spPr>
          <a:xfrm>
            <a:off x="5329449" y="6250621"/>
            <a:ext cx="306208" cy="581336"/>
          </a:xfrm>
          <a:custGeom>
            <a:avLst/>
            <a:gdLst>
              <a:gd name="connsiteX0" fmla="*/ 1376 w 306208"/>
              <a:gd name="connsiteY0" fmla="*/ 4129 h 581336"/>
              <a:gd name="connsiteX1" fmla="*/ 299826 w 306208"/>
              <a:gd name="connsiteY1" fmla="*/ 572454 h 581336"/>
              <a:gd name="connsiteX2" fmla="*/ 191876 w 306208"/>
              <a:gd name="connsiteY2" fmla="*/ 327979 h 581336"/>
              <a:gd name="connsiteX3" fmla="*/ 1376 w 306208"/>
              <a:gd name="connsiteY3" fmla="*/ 4129 h 58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208" h="581336">
                <a:moveTo>
                  <a:pt x="1376" y="4129"/>
                </a:moveTo>
                <a:cubicBezTo>
                  <a:pt x="19368" y="44875"/>
                  <a:pt x="268076" y="518479"/>
                  <a:pt x="299826" y="572454"/>
                </a:cubicBezTo>
                <a:cubicBezTo>
                  <a:pt x="331576" y="626429"/>
                  <a:pt x="236855" y="420583"/>
                  <a:pt x="191876" y="327979"/>
                </a:cubicBezTo>
                <a:cubicBezTo>
                  <a:pt x="146897" y="235375"/>
                  <a:pt x="-16616" y="-36617"/>
                  <a:pt x="1376" y="4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6DE106B6-9BFC-488E-B58C-19C79AA8D122}"/>
              </a:ext>
            </a:extLst>
          </p:cNvPr>
          <p:cNvSpPr/>
          <p:nvPr/>
        </p:nvSpPr>
        <p:spPr>
          <a:xfrm>
            <a:off x="5729503" y="6759094"/>
            <a:ext cx="964896" cy="71669"/>
          </a:xfrm>
          <a:custGeom>
            <a:avLst/>
            <a:gdLst>
              <a:gd name="connsiteX0" fmla="*/ 4547 w 964896"/>
              <a:gd name="connsiteY0" fmla="*/ 70331 h 71669"/>
              <a:gd name="connsiteX1" fmla="*/ 944347 w 964896"/>
              <a:gd name="connsiteY1" fmla="*/ 481 h 71669"/>
              <a:gd name="connsiteX2" fmla="*/ 601447 w 964896"/>
              <a:gd name="connsiteY2" fmla="*/ 41756 h 71669"/>
              <a:gd name="connsiteX3" fmla="*/ 4547 w 964896"/>
              <a:gd name="connsiteY3" fmla="*/ 70331 h 7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896" h="71669">
                <a:moveTo>
                  <a:pt x="4547" y="70331"/>
                </a:moveTo>
                <a:cubicBezTo>
                  <a:pt x="61697" y="63452"/>
                  <a:pt x="844864" y="5243"/>
                  <a:pt x="944347" y="481"/>
                </a:cubicBezTo>
                <a:cubicBezTo>
                  <a:pt x="1043830" y="-4281"/>
                  <a:pt x="758080" y="27468"/>
                  <a:pt x="601447" y="41756"/>
                </a:cubicBezTo>
                <a:cubicBezTo>
                  <a:pt x="444814" y="56043"/>
                  <a:pt x="-52603" y="77210"/>
                  <a:pt x="4547" y="70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92D2751E-E093-8630-162F-6029FA99C6CC}"/>
              </a:ext>
            </a:extLst>
          </p:cNvPr>
          <p:cNvSpPr/>
          <p:nvPr/>
        </p:nvSpPr>
        <p:spPr>
          <a:xfrm>
            <a:off x="5151742" y="5661014"/>
            <a:ext cx="799909" cy="88916"/>
          </a:xfrm>
          <a:custGeom>
            <a:avLst/>
            <a:gdLst>
              <a:gd name="connsiteX0" fmla="*/ 1283 w 799909"/>
              <a:gd name="connsiteY0" fmla="*/ 11 h 88916"/>
              <a:gd name="connsiteX1" fmla="*/ 496583 w 799909"/>
              <a:gd name="connsiteY1" fmla="*/ 31761 h 88916"/>
              <a:gd name="connsiteX2" fmla="*/ 791858 w 799909"/>
              <a:gd name="connsiteY2" fmla="*/ 88911 h 88916"/>
              <a:gd name="connsiteX3" fmla="*/ 655333 w 799909"/>
              <a:gd name="connsiteY3" fmla="*/ 34936 h 88916"/>
              <a:gd name="connsiteX4" fmla="*/ 1283 w 799909"/>
              <a:gd name="connsiteY4" fmla="*/ 11 h 8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09" h="88916">
                <a:moveTo>
                  <a:pt x="1283" y="11"/>
                </a:moveTo>
                <a:cubicBezTo>
                  <a:pt x="-25175" y="-518"/>
                  <a:pt x="364821" y="16944"/>
                  <a:pt x="496583" y="31761"/>
                </a:cubicBezTo>
                <a:cubicBezTo>
                  <a:pt x="628345" y="46578"/>
                  <a:pt x="765400" y="88382"/>
                  <a:pt x="791858" y="88911"/>
                </a:cubicBezTo>
                <a:cubicBezTo>
                  <a:pt x="818316" y="89440"/>
                  <a:pt x="781275" y="50811"/>
                  <a:pt x="655333" y="34936"/>
                </a:cubicBezTo>
                <a:cubicBezTo>
                  <a:pt x="529391" y="19061"/>
                  <a:pt x="27741" y="540"/>
                  <a:pt x="128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AFCCB594-4488-7EC4-B109-1159F30C361C}"/>
              </a:ext>
            </a:extLst>
          </p:cNvPr>
          <p:cNvSpPr/>
          <p:nvPr/>
        </p:nvSpPr>
        <p:spPr>
          <a:xfrm>
            <a:off x="5229094" y="5692692"/>
            <a:ext cx="595424" cy="83245"/>
          </a:xfrm>
          <a:custGeom>
            <a:avLst/>
            <a:gdLst>
              <a:gd name="connsiteX0" fmla="*/ 131 w 595424"/>
              <a:gd name="connsiteY0" fmla="*/ 83 h 83245"/>
              <a:gd name="connsiteX1" fmla="*/ 393831 w 595424"/>
              <a:gd name="connsiteY1" fmla="*/ 82633 h 83245"/>
              <a:gd name="connsiteX2" fmla="*/ 555756 w 595424"/>
              <a:gd name="connsiteY2" fmla="*/ 38183 h 83245"/>
              <a:gd name="connsiteX3" fmla="*/ 587506 w 595424"/>
              <a:gd name="connsiteY3" fmla="*/ 47708 h 83245"/>
              <a:gd name="connsiteX4" fmla="*/ 438281 w 595424"/>
              <a:gd name="connsiteY4" fmla="*/ 66758 h 83245"/>
              <a:gd name="connsiteX5" fmla="*/ 131 w 595424"/>
              <a:gd name="connsiteY5" fmla="*/ 83 h 8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424" h="83245">
                <a:moveTo>
                  <a:pt x="131" y="83"/>
                </a:moveTo>
                <a:cubicBezTo>
                  <a:pt x="-7277" y="2729"/>
                  <a:pt x="301227" y="76283"/>
                  <a:pt x="393831" y="82633"/>
                </a:cubicBezTo>
                <a:cubicBezTo>
                  <a:pt x="486435" y="88983"/>
                  <a:pt x="523477" y="44004"/>
                  <a:pt x="555756" y="38183"/>
                </a:cubicBezTo>
                <a:cubicBezTo>
                  <a:pt x="588035" y="32362"/>
                  <a:pt x="607085" y="42946"/>
                  <a:pt x="587506" y="47708"/>
                </a:cubicBezTo>
                <a:cubicBezTo>
                  <a:pt x="567927" y="52470"/>
                  <a:pt x="529827" y="75225"/>
                  <a:pt x="438281" y="66758"/>
                </a:cubicBezTo>
                <a:cubicBezTo>
                  <a:pt x="346735" y="58291"/>
                  <a:pt x="7539" y="-2563"/>
                  <a:pt x="131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402A548A-D9DA-0BF4-6219-7D23886B3E32}"/>
              </a:ext>
            </a:extLst>
          </p:cNvPr>
          <p:cNvSpPr/>
          <p:nvPr/>
        </p:nvSpPr>
        <p:spPr>
          <a:xfrm>
            <a:off x="5273422" y="5788021"/>
            <a:ext cx="518610" cy="90107"/>
          </a:xfrm>
          <a:custGeom>
            <a:avLst/>
            <a:gdLst>
              <a:gd name="connsiteX0" fmla="*/ 253 w 518610"/>
              <a:gd name="connsiteY0" fmla="*/ 28579 h 90107"/>
              <a:gd name="connsiteX1" fmla="*/ 292353 w 518610"/>
              <a:gd name="connsiteY1" fmla="*/ 88904 h 90107"/>
              <a:gd name="connsiteX2" fmla="*/ 406653 w 518610"/>
              <a:gd name="connsiteY2" fmla="*/ 63504 h 90107"/>
              <a:gd name="connsiteX3" fmla="*/ 517778 w 518610"/>
              <a:gd name="connsiteY3" fmla="*/ 4 h 90107"/>
              <a:gd name="connsiteX4" fmla="*/ 346328 w 518610"/>
              <a:gd name="connsiteY4" fmla="*/ 66679 h 90107"/>
              <a:gd name="connsiteX5" fmla="*/ 253 w 518610"/>
              <a:gd name="connsiteY5" fmla="*/ 28579 h 9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610" h="90107">
                <a:moveTo>
                  <a:pt x="253" y="28579"/>
                </a:moveTo>
                <a:cubicBezTo>
                  <a:pt x="-8743" y="32283"/>
                  <a:pt x="224620" y="83083"/>
                  <a:pt x="292353" y="88904"/>
                </a:cubicBezTo>
                <a:cubicBezTo>
                  <a:pt x="360086" y="94725"/>
                  <a:pt x="369082" y="78321"/>
                  <a:pt x="406653" y="63504"/>
                </a:cubicBezTo>
                <a:cubicBezTo>
                  <a:pt x="444224" y="48687"/>
                  <a:pt x="527832" y="-525"/>
                  <a:pt x="517778" y="4"/>
                </a:cubicBezTo>
                <a:cubicBezTo>
                  <a:pt x="507724" y="533"/>
                  <a:pt x="427291" y="60858"/>
                  <a:pt x="346328" y="66679"/>
                </a:cubicBezTo>
                <a:cubicBezTo>
                  <a:pt x="265366" y="72500"/>
                  <a:pt x="9249" y="24875"/>
                  <a:pt x="253" y="28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1DF0FC5C-6EC6-3FF9-D4BB-AA9147504632}"/>
              </a:ext>
            </a:extLst>
          </p:cNvPr>
          <p:cNvSpPr/>
          <p:nvPr/>
        </p:nvSpPr>
        <p:spPr>
          <a:xfrm>
            <a:off x="5679555" y="5895833"/>
            <a:ext cx="191180" cy="171720"/>
          </a:xfrm>
          <a:custGeom>
            <a:avLst/>
            <a:gdLst>
              <a:gd name="connsiteX0" fmla="*/ 29095 w 191180"/>
              <a:gd name="connsiteY0" fmla="*/ 142 h 171720"/>
              <a:gd name="connsiteX1" fmla="*/ 41795 w 191180"/>
              <a:gd name="connsiteY1" fmla="*/ 76342 h 171720"/>
              <a:gd name="connsiteX2" fmla="*/ 191020 w 191180"/>
              <a:gd name="connsiteY2" fmla="*/ 171592 h 171720"/>
              <a:gd name="connsiteX3" fmla="*/ 10045 w 191180"/>
              <a:gd name="connsiteY3" fmla="*/ 95392 h 171720"/>
              <a:gd name="connsiteX4" fmla="*/ 29095 w 191180"/>
              <a:gd name="connsiteY4" fmla="*/ 142 h 17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80" h="171720">
                <a:moveTo>
                  <a:pt x="29095" y="142"/>
                </a:moveTo>
                <a:cubicBezTo>
                  <a:pt x="34387" y="-3033"/>
                  <a:pt x="14807" y="47767"/>
                  <a:pt x="41795" y="76342"/>
                </a:cubicBezTo>
                <a:cubicBezTo>
                  <a:pt x="68783" y="104917"/>
                  <a:pt x="196312" y="168417"/>
                  <a:pt x="191020" y="171592"/>
                </a:cubicBezTo>
                <a:cubicBezTo>
                  <a:pt x="185728" y="174767"/>
                  <a:pt x="39149" y="118146"/>
                  <a:pt x="10045" y="95392"/>
                </a:cubicBezTo>
                <a:cubicBezTo>
                  <a:pt x="-19059" y="72638"/>
                  <a:pt x="23803" y="3317"/>
                  <a:pt x="29095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3AE0604C-7D84-1031-86F1-668D4072CFB4}"/>
              </a:ext>
            </a:extLst>
          </p:cNvPr>
          <p:cNvSpPr/>
          <p:nvPr/>
        </p:nvSpPr>
        <p:spPr>
          <a:xfrm>
            <a:off x="5797045" y="5860607"/>
            <a:ext cx="104820" cy="111989"/>
          </a:xfrm>
          <a:custGeom>
            <a:avLst/>
            <a:gdLst>
              <a:gd name="connsiteX0" fmla="*/ 505 w 104820"/>
              <a:gd name="connsiteY0" fmla="*/ 443 h 111989"/>
              <a:gd name="connsiteX1" fmla="*/ 57655 w 104820"/>
              <a:gd name="connsiteY1" fmla="*/ 41718 h 111989"/>
              <a:gd name="connsiteX2" fmla="*/ 102105 w 104820"/>
              <a:gd name="connsiteY2" fmla="*/ 111568 h 111989"/>
              <a:gd name="connsiteX3" fmla="*/ 92580 w 104820"/>
              <a:gd name="connsiteY3" fmla="*/ 67118 h 111989"/>
              <a:gd name="connsiteX4" fmla="*/ 505 w 104820"/>
              <a:gd name="connsiteY4" fmla="*/ 443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820" h="111989">
                <a:moveTo>
                  <a:pt x="505" y="443"/>
                </a:moveTo>
                <a:cubicBezTo>
                  <a:pt x="-5316" y="-3790"/>
                  <a:pt x="40722" y="23197"/>
                  <a:pt x="57655" y="41718"/>
                </a:cubicBezTo>
                <a:cubicBezTo>
                  <a:pt x="74588" y="60239"/>
                  <a:pt x="96284" y="107335"/>
                  <a:pt x="102105" y="111568"/>
                </a:cubicBezTo>
                <a:cubicBezTo>
                  <a:pt x="107926" y="115801"/>
                  <a:pt x="104222" y="87226"/>
                  <a:pt x="92580" y="67118"/>
                </a:cubicBezTo>
                <a:cubicBezTo>
                  <a:pt x="80938" y="47010"/>
                  <a:pt x="6326" y="4676"/>
                  <a:pt x="505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E362C53C-F969-9191-82EB-DF890D1DBA2B}"/>
              </a:ext>
            </a:extLst>
          </p:cNvPr>
          <p:cNvSpPr/>
          <p:nvPr/>
        </p:nvSpPr>
        <p:spPr>
          <a:xfrm>
            <a:off x="5828779" y="5764097"/>
            <a:ext cx="108473" cy="119233"/>
          </a:xfrm>
          <a:custGeom>
            <a:avLst/>
            <a:gdLst>
              <a:gd name="connsiteX0" fmla="*/ 108471 w 108473"/>
              <a:gd name="connsiteY0" fmla="*/ 11228 h 119233"/>
              <a:gd name="connsiteX1" fmla="*/ 22746 w 108473"/>
              <a:gd name="connsiteY1" fmla="*/ 30278 h 119233"/>
              <a:gd name="connsiteX2" fmla="*/ 83071 w 108473"/>
              <a:gd name="connsiteY2" fmla="*/ 119178 h 119233"/>
              <a:gd name="connsiteX3" fmla="*/ 3696 w 108473"/>
              <a:gd name="connsiteY3" fmla="*/ 42978 h 119233"/>
              <a:gd name="connsiteX4" fmla="*/ 19571 w 108473"/>
              <a:gd name="connsiteY4" fmla="*/ 1703 h 119233"/>
              <a:gd name="connsiteX5" fmla="*/ 108471 w 108473"/>
              <a:gd name="connsiteY5" fmla="*/ 11228 h 1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473" h="119233">
                <a:moveTo>
                  <a:pt x="108471" y="11228"/>
                </a:moveTo>
                <a:cubicBezTo>
                  <a:pt x="109000" y="15991"/>
                  <a:pt x="26979" y="12286"/>
                  <a:pt x="22746" y="30278"/>
                </a:cubicBezTo>
                <a:cubicBezTo>
                  <a:pt x="18513" y="48270"/>
                  <a:pt x="86246" y="117061"/>
                  <a:pt x="83071" y="119178"/>
                </a:cubicBezTo>
                <a:cubicBezTo>
                  <a:pt x="79896" y="121295"/>
                  <a:pt x="14279" y="62557"/>
                  <a:pt x="3696" y="42978"/>
                </a:cubicBezTo>
                <a:cubicBezTo>
                  <a:pt x="-6887" y="23399"/>
                  <a:pt x="7400" y="7524"/>
                  <a:pt x="19571" y="1703"/>
                </a:cubicBezTo>
                <a:cubicBezTo>
                  <a:pt x="31742" y="-4118"/>
                  <a:pt x="107942" y="6465"/>
                  <a:pt x="108471" y="1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266C1B76-3CB5-55F3-A7BE-43894585C88D}"/>
              </a:ext>
            </a:extLst>
          </p:cNvPr>
          <p:cNvSpPr/>
          <p:nvPr/>
        </p:nvSpPr>
        <p:spPr>
          <a:xfrm>
            <a:off x="6414312" y="4516085"/>
            <a:ext cx="1279311" cy="240955"/>
          </a:xfrm>
          <a:custGeom>
            <a:avLst/>
            <a:gdLst>
              <a:gd name="connsiteX0" fmla="*/ 8713 w 1279311"/>
              <a:gd name="connsiteY0" fmla="*/ 186090 h 240955"/>
              <a:gd name="connsiteX1" fmla="*/ 475438 w 1279311"/>
              <a:gd name="connsiteY1" fmla="*/ 5115 h 240955"/>
              <a:gd name="connsiteX2" fmla="*/ 951688 w 1279311"/>
              <a:gd name="connsiteY2" fmla="*/ 59090 h 240955"/>
              <a:gd name="connsiteX3" fmla="*/ 1173938 w 1279311"/>
              <a:gd name="connsiteY3" fmla="*/ 157515 h 240955"/>
              <a:gd name="connsiteX4" fmla="*/ 1275538 w 1279311"/>
              <a:gd name="connsiteY4" fmla="*/ 240065 h 240955"/>
              <a:gd name="connsiteX5" fmla="*/ 1050113 w 1279311"/>
              <a:gd name="connsiteY5" fmla="*/ 103540 h 240955"/>
              <a:gd name="connsiteX6" fmla="*/ 564338 w 1279311"/>
              <a:gd name="connsiteY6" fmla="*/ 14640 h 240955"/>
              <a:gd name="connsiteX7" fmla="*/ 199213 w 1279311"/>
              <a:gd name="connsiteY7" fmla="*/ 113065 h 240955"/>
              <a:gd name="connsiteX8" fmla="*/ 8713 w 1279311"/>
              <a:gd name="connsiteY8" fmla="*/ 186090 h 24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9311" h="240955">
                <a:moveTo>
                  <a:pt x="8713" y="186090"/>
                </a:moveTo>
                <a:cubicBezTo>
                  <a:pt x="54750" y="168098"/>
                  <a:pt x="318276" y="26282"/>
                  <a:pt x="475438" y="5115"/>
                </a:cubicBezTo>
                <a:cubicBezTo>
                  <a:pt x="632600" y="-16052"/>
                  <a:pt x="835271" y="33690"/>
                  <a:pt x="951688" y="59090"/>
                </a:cubicBezTo>
                <a:cubicBezTo>
                  <a:pt x="1068105" y="84490"/>
                  <a:pt x="1119963" y="127352"/>
                  <a:pt x="1173938" y="157515"/>
                </a:cubicBezTo>
                <a:cubicBezTo>
                  <a:pt x="1227913" y="187678"/>
                  <a:pt x="1296176" y="249061"/>
                  <a:pt x="1275538" y="240065"/>
                </a:cubicBezTo>
                <a:cubicBezTo>
                  <a:pt x="1254901" y="231069"/>
                  <a:pt x="1168646" y="141111"/>
                  <a:pt x="1050113" y="103540"/>
                </a:cubicBezTo>
                <a:cubicBezTo>
                  <a:pt x="931580" y="65969"/>
                  <a:pt x="706155" y="13053"/>
                  <a:pt x="564338" y="14640"/>
                </a:cubicBezTo>
                <a:cubicBezTo>
                  <a:pt x="422521" y="16227"/>
                  <a:pt x="288642" y="83961"/>
                  <a:pt x="199213" y="113065"/>
                </a:cubicBezTo>
                <a:cubicBezTo>
                  <a:pt x="109784" y="142169"/>
                  <a:pt x="-37324" y="204082"/>
                  <a:pt x="8713" y="186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5D28063C-5816-CD56-46B2-63568661DF78}"/>
              </a:ext>
            </a:extLst>
          </p:cNvPr>
          <p:cNvSpPr/>
          <p:nvPr/>
        </p:nvSpPr>
        <p:spPr>
          <a:xfrm>
            <a:off x="6451600" y="4547403"/>
            <a:ext cx="1055802" cy="167472"/>
          </a:xfrm>
          <a:custGeom>
            <a:avLst/>
            <a:gdLst>
              <a:gd name="connsiteX0" fmla="*/ 0 w 1055802"/>
              <a:gd name="connsiteY0" fmla="*/ 167472 h 167472"/>
              <a:gd name="connsiteX1" fmla="*/ 473075 w 1055802"/>
              <a:gd name="connsiteY1" fmla="*/ 18247 h 167472"/>
              <a:gd name="connsiteX2" fmla="*/ 923925 w 1055802"/>
              <a:gd name="connsiteY2" fmla="*/ 72222 h 167472"/>
              <a:gd name="connsiteX3" fmla="*/ 1044575 w 1055802"/>
              <a:gd name="connsiteY3" fmla="*/ 94447 h 167472"/>
              <a:gd name="connsiteX4" fmla="*/ 695325 w 1055802"/>
              <a:gd name="connsiteY4" fmla="*/ 8722 h 167472"/>
              <a:gd name="connsiteX5" fmla="*/ 415925 w 1055802"/>
              <a:gd name="connsiteY5" fmla="*/ 15072 h 167472"/>
              <a:gd name="connsiteX6" fmla="*/ 114300 w 1055802"/>
              <a:gd name="connsiteY6" fmla="*/ 116672 h 167472"/>
              <a:gd name="connsiteX7" fmla="*/ 0 w 1055802"/>
              <a:gd name="connsiteY7" fmla="*/ 167472 h 16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802" h="167472">
                <a:moveTo>
                  <a:pt x="0" y="167472"/>
                </a:moveTo>
                <a:cubicBezTo>
                  <a:pt x="159543" y="100797"/>
                  <a:pt x="319087" y="34122"/>
                  <a:pt x="473075" y="18247"/>
                </a:cubicBezTo>
                <a:cubicBezTo>
                  <a:pt x="627063" y="2372"/>
                  <a:pt x="828675" y="59522"/>
                  <a:pt x="923925" y="72222"/>
                </a:cubicBezTo>
                <a:cubicBezTo>
                  <a:pt x="1019175" y="84922"/>
                  <a:pt x="1082675" y="105030"/>
                  <a:pt x="1044575" y="94447"/>
                </a:cubicBezTo>
                <a:cubicBezTo>
                  <a:pt x="1006475" y="83864"/>
                  <a:pt x="800100" y="21951"/>
                  <a:pt x="695325" y="8722"/>
                </a:cubicBezTo>
                <a:cubicBezTo>
                  <a:pt x="590550" y="-4507"/>
                  <a:pt x="512763" y="-2920"/>
                  <a:pt x="415925" y="15072"/>
                </a:cubicBezTo>
                <a:cubicBezTo>
                  <a:pt x="319088" y="33064"/>
                  <a:pt x="114300" y="116672"/>
                  <a:pt x="114300" y="116672"/>
                </a:cubicBezTo>
                <a:lnTo>
                  <a:pt x="0" y="16747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6C7DFBDE-33E4-172E-E07E-6786BD142547}"/>
              </a:ext>
            </a:extLst>
          </p:cNvPr>
          <p:cNvSpPr/>
          <p:nvPr/>
        </p:nvSpPr>
        <p:spPr>
          <a:xfrm>
            <a:off x="6423259" y="4625571"/>
            <a:ext cx="201162" cy="730338"/>
          </a:xfrm>
          <a:custGeom>
            <a:avLst/>
            <a:gdLst>
              <a:gd name="connsiteX0" fmla="*/ 180741 w 201162"/>
              <a:gd name="connsiteY0" fmla="*/ 404 h 730338"/>
              <a:gd name="connsiteX1" fmla="*/ 28341 w 201162"/>
              <a:gd name="connsiteY1" fmla="*/ 57554 h 730338"/>
              <a:gd name="connsiteX2" fmla="*/ 6116 w 201162"/>
              <a:gd name="connsiteY2" fmla="*/ 86129 h 730338"/>
              <a:gd name="connsiteX3" fmla="*/ 101366 w 201162"/>
              <a:gd name="connsiteY3" fmla="*/ 390929 h 730338"/>
              <a:gd name="connsiteX4" fmla="*/ 199791 w 201162"/>
              <a:gd name="connsiteY4" fmla="*/ 724304 h 730338"/>
              <a:gd name="connsiteX5" fmla="*/ 25166 w 201162"/>
              <a:gd name="connsiteY5" fmla="*/ 89304 h 730338"/>
              <a:gd name="connsiteX6" fmla="*/ 180741 w 201162"/>
              <a:gd name="connsiteY6" fmla="*/ 404 h 73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162" h="730338">
                <a:moveTo>
                  <a:pt x="180741" y="404"/>
                </a:moveTo>
                <a:cubicBezTo>
                  <a:pt x="181270" y="-4888"/>
                  <a:pt x="57445" y="43267"/>
                  <a:pt x="28341" y="57554"/>
                </a:cubicBezTo>
                <a:cubicBezTo>
                  <a:pt x="-763" y="71841"/>
                  <a:pt x="-6055" y="30567"/>
                  <a:pt x="6116" y="86129"/>
                </a:cubicBezTo>
                <a:cubicBezTo>
                  <a:pt x="18287" y="141691"/>
                  <a:pt x="69087" y="284566"/>
                  <a:pt x="101366" y="390929"/>
                </a:cubicBezTo>
                <a:cubicBezTo>
                  <a:pt x="133645" y="497292"/>
                  <a:pt x="212491" y="774575"/>
                  <a:pt x="199791" y="724304"/>
                </a:cubicBezTo>
                <a:cubicBezTo>
                  <a:pt x="187091" y="674033"/>
                  <a:pt x="32045" y="205191"/>
                  <a:pt x="25166" y="89304"/>
                </a:cubicBezTo>
                <a:cubicBezTo>
                  <a:pt x="18287" y="-26583"/>
                  <a:pt x="180212" y="5696"/>
                  <a:pt x="18074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C5CD4D55-DA53-B8B1-B6CF-CB04AA6A9657}"/>
              </a:ext>
            </a:extLst>
          </p:cNvPr>
          <p:cNvSpPr/>
          <p:nvPr/>
        </p:nvSpPr>
        <p:spPr>
          <a:xfrm>
            <a:off x="6427573" y="4713029"/>
            <a:ext cx="224020" cy="786408"/>
          </a:xfrm>
          <a:custGeom>
            <a:avLst/>
            <a:gdLst>
              <a:gd name="connsiteX0" fmla="*/ 1802 w 224020"/>
              <a:gd name="connsiteY0" fmla="*/ 5021 h 786408"/>
              <a:gd name="connsiteX1" fmla="*/ 220877 w 224020"/>
              <a:gd name="connsiteY1" fmla="*/ 773371 h 786408"/>
              <a:gd name="connsiteX2" fmla="*/ 122452 w 224020"/>
              <a:gd name="connsiteY2" fmla="*/ 455871 h 786408"/>
              <a:gd name="connsiteX3" fmla="*/ 1802 w 224020"/>
              <a:gd name="connsiteY3" fmla="*/ 5021 h 78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020" h="786408">
                <a:moveTo>
                  <a:pt x="1802" y="5021"/>
                </a:moveTo>
                <a:cubicBezTo>
                  <a:pt x="18206" y="57938"/>
                  <a:pt x="200769" y="698229"/>
                  <a:pt x="220877" y="773371"/>
                </a:cubicBezTo>
                <a:cubicBezTo>
                  <a:pt x="240985" y="848513"/>
                  <a:pt x="159494" y="579696"/>
                  <a:pt x="122452" y="455871"/>
                </a:cubicBezTo>
                <a:cubicBezTo>
                  <a:pt x="85410" y="332046"/>
                  <a:pt x="-14602" y="-47896"/>
                  <a:pt x="1802" y="5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B273FEA-68C6-4ED3-C6C2-1B645BE989FC}"/>
              </a:ext>
            </a:extLst>
          </p:cNvPr>
          <p:cNvSpPr/>
          <p:nvPr/>
        </p:nvSpPr>
        <p:spPr>
          <a:xfrm>
            <a:off x="6653853" y="5419173"/>
            <a:ext cx="137892" cy="600680"/>
          </a:xfrm>
          <a:custGeom>
            <a:avLst/>
            <a:gdLst>
              <a:gd name="connsiteX0" fmla="*/ 947 w 137892"/>
              <a:gd name="connsiteY0" fmla="*/ 552 h 600680"/>
              <a:gd name="connsiteX1" fmla="*/ 19997 w 137892"/>
              <a:gd name="connsiteY1" fmla="*/ 197402 h 600680"/>
              <a:gd name="connsiteX2" fmla="*/ 77147 w 137892"/>
              <a:gd name="connsiteY2" fmla="*/ 289477 h 600680"/>
              <a:gd name="connsiteX3" fmla="*/ 137472 w 137892"/>
              <a:gd name="connsiteY3" fmla="*/ 600627 h 600680"/>
              <a:gd name="connsiteX4" fmla="*/ 45397 w 137892"/>
              <a:gd name="connsiteY4" fmla="*/ 264077 h 600680"/>
              <a:gd name="connsiteX5" fmla="*/ 947 w 137892"/>
              <a:gd name="connsiteY5" fmla="*/ 552 h 60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892" h="600680">
                <a:moveTo>
                  <a:pt x="947" y="552"/>
                </a:moveTo>
                <a:cubicBezTo>
                  <a:pt x="-3286" y="-10561"/>
                  <a:pt x="7297" y="149248"/>
                  <a:pt x="19997" y="197402"/>
                </a:cubicBezTo>
                <a:cubicBezTo>
                  <a:pt x="32697" y="245556"/>
                  <a:pt x="57568" y="222273"/>
                  <a:pt x="77147" y="289477"/>
                </a:cubicBezTo>
                <a:cubicBezTo>
                  <a:pt x="96726" y="356681"/>
                  <a:pt x="142764" y="604860"/>
                  <a:pt x="137472" y="600627"/>
                </a:cubicBezTo>
                <a:cubicBezTo>
                  <a:pt x="132180" y="596394"/>
                  <a:pt x="66564" y="358798"/>
                  <a:pt x="45397" y="264077"/>
                </a:cubicBezTo>
                <a:cubicBezTo>
                  <a:pt x="24230" y="169356"/>
                  <a:pt x="5180" y="11665"/>
                  <a:pt x="947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772F0F1-F26F-77AD-61A3-DF5382CEC2E5}"/>
              </a:ext>
            </a:extLst>
          </p:cNvPr>
          <p:cNvSpPr/>
          <p:nvPr/>
        </p:nvSpPr>
        <p:spPr>
          <a:xfrm>
            <a:off x="6721134" y="5956282"/>
            <a:ext cx="44976" cy="339920"/>
          </a:xfrm>
          <a:custGeom>
            <a:avLst/>
            <a:gdLst>
              <a:gd name="connsiteX0" fmla="*/ 44791 w 44976"/>
              <a:gd name="connsiteY0" fmla="*/ 18 h 339920"/>
              <a:gd name="connsiteX1" fmla="*/ 16216 w 44976"/>
              <a:gd name="connsiteY1" fmla="*/ 127018 h 339920"/>
              <a:gd name="connsiteX2" fmla="*/ 16216 w 44976"/>
              <a:gd name="connsiteY2" fmla="*/ 171468 h 339920"/>
              <a:gd name="connsiteX3" fmla="*/ 35266 w 44976"/>
              <a:gd name="connsiteY3" fmla="*/ 339743 h 339920"/>
              <a:gd name="connsiteX4" fmla="*/ 341 w 44976"/>
              <a:gd name="connsiteY4" fmla="*/ 136543 h 339920"/>
              <a:gd name="connsiteX5" fmla="*/ 44791 w 44976"/>
              <a:gd name="connsiteY5" fmla="*/ 18 h 339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76" h="339920">
                <a:moveTo>
                  <a:pt x="44791" y="18"/>
                </a:moveTo>
                <a:cubicBezTo>
                  <a:pt x="47437" y="-1570"/>
                  <a:pt x="20978" y="98443"/>
                  <a:pt x="16216" y="127018"/>
                </a:cubicBezTo>
                <a:cubicBezTo>
                  <a:pt x="11454" y="155593"/>
                  <a:pt x="13041" y="136014"/>
                  <a:pt x="16216" y="171468"/>
                </a:cubicBezTo>
                <a:cubicBezTo>
                  <a:pt x="19391" y="206922"/>
                  <a:pt x="37912" y="345564"/>
                  <a:pt x="35266" y="339743"/>
                </a:cubicBezTo>
                <a:cubicBezTo>
                  <a:pt x="32620" y="333922"/>
                  <a:pt x="-3892" y="198456"/>
                  <a:pt x="341" y="136543"/>
                </a:cubicBezTo>
                <a:cubicBezTo>
                  <a:pt x="4574" y="74630"/>
                  <a:pt x="42145" y="1606"/>
                  <a:pt x="44791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6A6643E7-D991-2902-6C6A-D0BCDE3E8E18}"/>
              </a:ext>
            </a:extLst>
          </p:cNvPr>
          <p:cNvSpPr/>
          <p:nvPr/>
        </p:nvSpPr>
        <p:spPr>
          <a:xfrm>
            <a:off x="6749941" y="5912026"/>
            <a:ext cx="50034" cy="533496"/>
          </a:xfrm>
          <a:custGeom>
            <a:avLst/>
            <a:gdLst>
              <a:gd name="connsiteX0" fmla="*/ 35034 w 50034"/>
              <a:gd name="connsiteY0" fmla="*/ 31574 h 533496"/>
              <a:gd name="connsiteX1" fmla="*/ 109 w 50034"/>
              <a:gd name="connsiteY1" fmla="*/ 533224 h 533496"/>
              <a:gd name="connsiteX2" fmla="*/ 47734 w 50034"/>
              <a:gd name="connsiteY2" fmla="*/ 101424 h 533496"/>
              <a:gd name="connsiteX3" fmla="*/ 35034 w 50034"/>
              <a:gd name="connsiteY3" fmla="*/ 31574 h 53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34" h="533496">
                <a:moveTo>
                  <a:pt x="35034" y="31574"/>
                </a:moveTo>
                <a:cubicBezTo>
                  <a:pt x="27096" y="103541"/>
                  <a:pt x="-2008" y="521582"/>
                  <a:pt x="109" y="533224"/>
                </a:cubicBezTo>
                <a:cubicBezTo>
                  <a:pt x="2226" y="544866"/>
                  <a:pt x="40326" y="180270"/>
                  <a:pt x="47734" y="101424"/>
                </a:cubicBezTo>
                <a:cubicBezTo>
                  <a:pt x="55142" y="22578"/>
                  <a:pt x="42972" y="-40393"/>
                  <a:pt x="35034" y="31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170F22F6-3BAE-E80D-8B19-0EF8CB6E3F0F}"/>
              </a:ext>
            </a:extLst>
          </p:cNvPr>
          <p:cNvSpPr/>
          <p:nvPr/>
        </p:nvSpPr>
        <p:spPr>
          <a:xfrm>
            <a:off x="7675225" y="4742978"/>
            <a:ext cx="189843" cy="543170"/>
          </a:xfrm>
          <a:custGeom>
            <a:avLst/>
            <a:gdLst>
              <a:gd name="connsiteX0" fmla="*/ 5100 w 189843"/>
              <a:gd name="connsiteY0" fmla="*/ 9997 h 543170"/>
              <a:gd name="connsiteX1" fmla="*/ 189250 w 189843"/>
              <a:gd name="connsiteY1" fmla="*/ 540222 h 543170"/>
              <a:gd name="connsiteX2" fmla="*/ 62250 w 189843"/>
              <a:gd name="connsiteY2" fmla="*/ 216372 h 543170"/>
              <a:gd name="connsiteX3" fmla="*/ 5100 w 189843"/>
              <a:gd name="connsiteY3" fmla="*/ 9997 h 54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843" h="543170">
                <a:moveTo>
                  <a:pt x="5100" y="9997"/>
                </a:moveTo>
                <a:cubicBezTo>
                  <a:pt x="26267" y="63972"/>
                  <a:pt x="179725" y="505826"/>
                  <a:pt x="189250" y="540222"/>
                </a:cubicBezTo>
                <a:cubicBezTo>
                  <a:pt x="198775" y="574618"/>
                  <a:pt x="90825" y="298393"/>
                  <a:pt x="62250" y="216372"/>
                </a:cubicBezTo>
                <a:cubicBezTo>
                  <a:pt x="33675" y="134351"/>
                  <a:pt x="-16067" y="-43978"/>
                  <a:pt x="5100" y="9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E00C5A81-A0C8-70CD-EDAD-0D10BE07A418}"/>
              </a:ext>
            </a:extLst>
          </p:cNvPr>
          <p:cNvSpPr/>
          <p:nvPr/>
        </p:nvSpPr>
        <p:spPr>
          <a:xfrm>
            <a:off x="7692864" y="4752551"/>
            <a:ext cx="346382" cy="732270"/>
          </a:xfrm>
          <a:custGeom>
            <a:avLst/>
            <a:gdLst>
              <a:gd name="connsiteX0" fmla="*/ 161 w 346382"/>
              <a:gd name="connsiteY0" fmla="*/ 424 h 732270"/>
              <a:gd name="connsiteX1" fmla="*/ 181136 w 346382"/>
              <a:gd name="connsiteY1" fmla="*/ 540174 h 732270"/>
              <a:gd name="connsiteX2" fmla="*/ 346236 w 346382"/>
              <a:gd name="connsiteY2" fmla="*/ 730674 h 732270"/>
              <a:gd name="connsiteX3" fmla="*/ 152561 w 346382"/>
              <a:gd name="connsiteY3" fmla="*/ 454449 h 732270"/>
              <a:gd name="connsiteX4" fmla="*/ 161 w 346382"/>
              <a:gd name="connsiteY4" fmla="*/ 424 h 7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382" h="732270">
                <a:moveTo>
                  <a:pt x="161" y="424"/>
                </a:moveTo>
                <a:cubicBezTo>
                  <a:pt x="4924" y="14712"/>
                  <a:pt x="123457" y="418466"/>
                  <a:pt x="181136" y="540174"/>
                </a:cubicBezTo>
                <a:cubicBezTo>
                  <a:pt x="238815" y="661882"/>
                  <a:pt x="350999" y="744962"/>
                  <a:pt x="346236" y="730674"/>
                </a:cubicBezTo>
                <a:cubicBezTo>
                  <a:pt x="341473" y="716386"/>
                  <a:pt x="208123" y="572453"/>
                  <a:pt x="152561" y="454449"/>
                </a:cubicBezTo>
                <a:cubicBezTo>
                  <a:pt x="96999" y="336445"/>
                  <a:pt x="-4602" y="-13864"/>
                  <a:pt x="161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A786AC24-EBF5-1265-947C-68F8C1B58CA1}"/>
              </a:ext>
            </a:extLst>
          </p:cNvPr>
          <p:cNvSpPr/>
          <p:nvPr/>
        </p:nvSpPr>
        <p:spPr>
          <a:xfrm>
            <a:off x="7701727" y="4773415"/>
            <a:ext cx="153081" cy="399118"/>
          </a:xfrm>
          <a:custGeom>
            <a:avLst/>
            <a:gdLst>
              <a:gd name="connsiteX0" fmla="*/ 823 w 153081"/>
              <a:gd name="connsiteY0" fmla="*/ 4960 h 399118"/>
              <a:gd name="connsiteX1" fmla="*/ 150048 w 153081"/>
              <a:gd name="connsiteY1" fmla="*/ 395485 h 399118"/>
              <a:gd name="connsiteX2" fmla="*/ 92898 w 153081"/>
              <a:gd name="connsiteY2" fmla="*/ 189110 h 399118"/>
              <a:gd name="connsiteX3" fmla="*/ 823 w 153081"/>
              <a:gd name="connsiteY3" fmla="*/ 4960 h 39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81" h="399118">
                <a:moveTo>
                  <a:pt x="823" y="4960"/>
                </a:moveTo>
                <a:cubicBezTo>
                  <a:pt x="10348" y="39356"/>
                  <a:pt x="134702" y="364793"/>
                  <a:pt x="150048" y="395485"/>
                </a:cubicBezTo>
                <a:cubicBezTo>
                  <a:pt x="165394" y="426177"/>
                  <a:pt x="118827" y="254198"/>
                  <a:pt x="92898" y="189110"/>
                </a:cubicBezTo>
                <a:cubicBezTo>
                  <a:pt x="66969" y="124022"/>
                  <a:pt x="-8702" y="-29436"/>
                  <a:pt x="823" y="4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83A6EFD9-C451-7E0A-4AEE-96A27B930BEC}"/>
              </a:ext>
            </a:extLst>
          </p:cNvPr>
          <p:cNvSpPr/>
          <p:nvPr/>
        </p:nvSpPr>
        <p:spPr>
          <a:xfrm>
            <a:off x="8041256" y="5493403"/>
            <a:ext cx="87577" cy="415986"/>
          </a:xfrm>
          <a:custGeom>
            <a:avLst/>
            <a:gdLst>
              <a:gd name="connsiteX0" fmla="*/ 1019 w 87577"/>
              <a:gd name="connsiteY0" fmla="*/ 2522 h 415986"/>
              <a:gd name="connsiteX1" fmla="*/ 86744 w 87577"/>
              <a:gd name="connsiteY1" fmla="*/ 408922 h 415986"/>
              <a:gd name="connsiteX2" fmla="*/ 42294 w 87577"/>
              <a:gd name="connsiteY2" fmla="*/ 243822 h 415986"/>
              <a:gd name="connsiteX3" fmla="*/ 1019 w 87577"/>
              <a:gd name="connsiteY3" fmla="*/ 2522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577" h="415986">
                <a:moveTo>
                  <a:pt x="1019" y="2522"/>
                </a:moveTo>
                <a:cubicBezTo>
                  <a:pt x="8427" y="30039"/>
                  <a:pt x="79865" y="368705"/>
                  <a:pt x="86744" y="408922"/>
                </a:cubicBezTo>
                <a:cubicBezTo>
                  <a:pt x="93623" y="449139"/>
                  <a:pt x="56052" y="307322"/>
                  <a:pt x="42294" y="243822"/>
                </a:cubicBezTo>
                <a:cubicBezTo>
                  <a:pt x="28536" y="180322"/>
                  <a:pt x="-6389" y="-24995"/>
                  <a:pt x="1019" y="2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B986DD12-7309-176F-BD97-1512AC28708A}"/>
              </a:ext>
            </a:extLst>
          </p:cNvPr>
          <p:cNvSpPr/>
          <p:nvPr/>
        </p:nvSpPr>
        <p:spPr>
          <a:xfrm>
            <a:off x="8057867" y="5484352"/>
            <a:ext cx="118258" cy="450842"/>
          </a:xfrm>
          <a:custGeom>
            <a:avLst/>
            <a:gdLst>
              <a:gd name="connsiteX0" fmla="*/ 283 w 118258"/>
              <a:gd name="connsiteY0" fmla="*/ 5223 h 450842"/>
              <a:gd name="connsiteX1" fmla="*/ 114583 w 118258"/>
              <a:gd name="connsiteY1" fmla="*/ 446548 h 450842"/>
              <a:gd name="connsiteX2" fmla="*/ 82833 w 118258"/>
              <a:gd name="connsiteY2" fmla="*/ 217948 h 450842"/>
              <a:gd name="connsiteX3" fmla="*/ 283 w 118258"/>
              <a:gd name="connsiteY3" fmla="*/ 5223 h 45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258" h="450842">
                <a:moveTo>
                  <a:pt x="283" y="5223"/>
                </a:moveTo>
                <a:cubicBezTo>
                  <a:pt x="5575" y="43323"/>
                  <a:pt x="100825" y="411094"/>
                  <a:pt x="114583" y="446548"/>
                </a:cubicBezTo>
                <a:cubicBezTo>
                  <a:pt x="128341" y="482002"/>
                  <a:pt x="100296" y="288327"/>
                  <a:pt x="82833" y="217948"/>
                </a:cubicBezTo>
                <a:cubicBezTo>
                  <a:pt x="65370" y="147569"/>
                  <a:pt x="-5009" y="-32877"/>
                  <a:pt x="283" y="5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5743320A-434E-B309-3177-FE384D021973}"/>
              </a:ext>
            </a:extLst>
          </p:cNvPr>
          <p:cNvSpPr/>
          <p:nvPr/>
        </p:nvSpPr>
        <p:spPr>
          <a:xfrm>
            <a:off x="7502521" y="4749772"/>
            <a:ext cx="373388" cy="607015"/>
          </a:xfrm>
          <a:custGeom>
            <a:avLst/>
            <a:gdLst>
              <a:gd name="connsiteX0" fmla="*/ 4 w 373388"/>
              <a:gd name="connsiteY0" fmla="*/ 28 h 607015"/>
              <a:gd name="connsiteX1" fmla="*/ 238129 w 373388"/>
              <a:gd name="connsiteY1" fmla="*/ 339753 h 607015"/>
              <a:gd name="connsiteX2" fmla="*/ 307979 w 373388"/>
              <a:gd name="connsiteY2" fmla="*/ 495328 h 607015"/>
              <a:gd name="connsiteX3" fmla="*/ 371479 w 373388"/>
              <a:gd name="connsiteY3" fmla="*/ 603278 h 607015"/>
              <a:gd name="connsiteX4" fmla="*/ 231779 w 373388"/>
              <a:gd name="connsiteY4" fmla="*/ 358803 h 607015"/>
              <a:gd name="connsiteX5" fmla="*/ 4 w 373388"/>
              <a:gd name="connsiteY5" fmla="*/ 28 h 60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388" h="607015">
                <a:moveTo>
                  <a:pt x="4" y="28"/>
                </a:moveTo>
                <a:cubicBezTo>
                  <a:pt x="1062" y="-3147"/>
                  <a:pt x="186800" y="257203"/>
                  <a:pt x="238129" y="339753"/>
                </a:cubicBezTo>
                <a:cubicBezTo>
                  <a:pt x="289458" y="422303"/>
                  <a:pt x="285754" y="451407"/>
                  <a:pt x="307979" y="495328"/>
                </a:cubicBezTo>
                <a:cubicBezTo>
                  <a:pt x="330204" y="539249"/>
                  <a:pt x="384179" y="626032"/>
                  <a:pt x="371479" y="603278"/>
                </a:cubicBezTo>
                <a:cubicBezTo>
                  <a:pt x="358779" y="580524"/>
                  <a:pt x="292104" y="452995"/>
                  <a:pt x="231779" y="358803"/>
                </a:cubicBezTo>
                <a:cubicBezTo>
                  <a:pt x="171454" y="264611"/>
                  <a:pt x="-1054" y="3203"/>
                  <a:pt x="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7BC34850-9883-407A-2146-8B284F02DCBC}"/>
              </a:ext>
            </a:extLst>
          </p:cNvPr>
          <p:cNvSpPr/>
          <p:nvPr/>
        </p:nvSpPr>
        <p:spPr>
          <a:xfrm>
            <a:off x="7938649" y="5724074"/>
            <a:ext cx="387613" cy="362951"/>
          </a:xfrm>
          <a:custGeom>
            <a:avLst/>
            <a:gdLst>
              <a:gd name="connsiteX0" fmla="*/ 2026 w 387613"/>
              <a:gd name="connsiteY0" fmla="*/ 451 h 362951"/>
              <a:gd name="connsiteX1" fmla="*/ 141726 w 387613"/>
              <a:gd name="connsiteY1" fmla="*/ 181426 h 362951"/>
              <a:gd name="connsiteX2" fmla="*/ 310001 w 387613"/>
              <a:gd name="connsiteY2" fmla="*/ 279851 h 362951"/>
              <a:gd name="connsiteX3" fmla="*/ 386201 w 387613"/>
              <a:gd name="connsiteY3" fmla="*/ 362401 h 362951"/>
              <a:gd name="connsiteX4" fmla="*/ 249676 w 387613"/>
              <a:gd name="connsiteY4" fmla="*/ 238576 h 362951"/>
              <a:gd name="connsiteX5" fmla="*/ 2026 w 387613"/>
              <a:gd name="connsiteY5" fmla="*/ 451 h 36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13" h="362951">
                <a:moveTo>
                  <a:pt x="2026" y="451"/>
                </a:moveTo>
                <a:cubicBezTo>
                  <a:pt x="-15966" y="-9074"/>
                  <a:pt x="90397" y="134859"/>
                  <a:pt x="141726" y="181426"/>
                </a:cubicBezTo>
                <a:cubicBezTo>
                  <a:pt x="193055" y="227993"/>
                  <a:pt x="269255" y="249689"/>
                  <a:pt x="310001" y="279851"/>
                </a:cubicBezTo>
                <a:cubicBezTo>
                  <a:pt x="350747" y="310014"/>
                  <a:pt x="396255" y="369280"/>
                  <a:pt x="386201" y="362401"/>
                </a:cubicBezTo>
                <a:cubicBezTo>
                  <a:pt x="376147" y="355522"/>
                  <a:pt x="312118" y="293609"/>
                  <a:pt x="249676" y="238576"/>
                </a:cubicBezTo>
                <a:cubicBezTo>
                  <a:pt x="187234" y="183543"/>
                  <a:pt x="20018" y="9976"/>
                  <a:pt x="202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0602FAF3-A235-769B-9C1C-82465140B6C9}"/>
              </a:ext>
            </a:extLst>
          </p:cNvPr>
          <p:cNvSpPr/>
          <p:nvPr/>
        </p:nvSpPr>
        <p:spPr>
          <a:xfrm>
            <a:off x="8140470" y="5924550"/>
            <a:ext cx="213423" cy="171450"/>
          </a:xfrm>
          <a:custGeom>
            <a:avLst/>
            <a:gdLst>
              <a:gd name="connsiteX0" fmla="*/ 230 w 213423"/>
              <a:gd name="connsiteY0" fmla="*/ 0 h 171450"/>
              <a:gd name="connsiteX1" fmla="*/ 117705 w 213423"/>
              <a:gd name="connsiteY1" fmla="*/ 57150 h 171450"/>
              <a:gd name="connsiteX2" fmla="*/ 212955 w 213423"/>
              <a:gd name="connsiteY2" fmla="*/ 171450 h 171450"/>
              <a:gd name="connsiteX3" fmla="*/ 149455 w 213423"/>
              <a:gd name="connsiteY3" fmla="*/ 57150 h 171450"/>
              <a:gd name="connsiteX4" fmla="*/ 230 w 213423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423" h="171450">
                <a:moveTo>
                  <a:pt x="230" y="0"/>
                </a:moveTo>
                <a:cubicBezTo>
                  <a:pt x="-5062" y="0"/>
                  <a:pt x="82251" y="28575"/>
                  <a:pt x="117705" y="57150"/>
                </a:cubicBezTo>
                <a:cubicBezTo>
                  <a:pt x="153159" y="85725"/>
                  <a:pt x="207663" y="171450"/>
                  <a:pt x="212955" y="171450"/>
                </a:cubicBezTo>
                <a:cubicBezTo>
                  <a:pt x="218247" y="171450"/>
                  <a:pt x="177501" y="84137"/>
                  <a:pt x="149455" y="57150"/>
                </a:cubicBezTo>
                <a:cubicBezTo>
                  <a:pt x="121409" y="30163"/>
                  <a:pt x="5522" y="0"/>
                  <a:pt x="2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BE281774-9984-D869-4929-7DFD5BD9BB1C}"/>
              </a:ext>
            </a:extLst>
          </p:cNvPr>
          <p:cNvSpPr/>
          <p:nvPr/>
        </p:nvSpPr>
        <p:spPr>
          <a:xfrm>
            <a:off x="7857102" y="5505427"/>
            <a:ext cx="169422" cy="422324"/>
          </a:xfrm>
          <a:custGeom>
            <a:avLst/>
            <a:gdLst>
              <a:gd name="connsiteX0" fmla="*/ 169298 w 169422"/>
              <a:gd name="connsiteY0" fmla="*/ 23 h 422324"/>
              <a:gd name="connsiteX1" fmla="*/ 29598 w 169422"/>
              <a:gd name="connsiteY1" fmla="*/ 228623 h 422324"/>
              <a:gd name="connsiteX2" fmla="*/ 102623 w 169422"/>
              <a:gd name="connsiteY2" fmla="*/ 422298 h 422324"/>
              <a:gd name="connsiteX3" fmla="*/ 1023 w 169422"/>
              <a:gd name="connsiteY3" fmla="*/ 215923 h 422324"/>
              <a:gd name="connsiteX4" fmla="*/ 169298 w 169422"/>
              <a:gd name="connsiteY4" fmla="*/ 23 h 42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22" h="422324">
                <a:moveTo>
                  <a:pt x="169298" y="23"/>
                </a:moveTo>
                <a:cubicBezTo>
                  <a:pt x="174060" y="2140"/>
                  <a:pt x="40710" y="158244"/>
                  <a:pt x="29598" y="228623"/>
                </a:cubicBezTo>
                <a:cubicBezTo>
                  <a:pt x="18485" y="299002"/>
                  <a:pt x="107385" y="424415"/>
                  <a:pt x="102623" y="422298"/>
                </a:cubicBezTo>
                <a:cubicBezTo>
                  <a:pt x="97861" y="420181"/>
                  <a:pt x="-11677" y="290006"/>
                  <a:pt x="1023" y="215923"/>
                </a:cubicBezTo>
                <a:cubicBezTo>
                  <a:pt x="13723" y="141840"/>
                  <a:pt x="164536" y="-2094"/>
                  <a:pt x="16929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B3A189C5-1DF6-3265-2492-1905316DED47}"/>
              </a:ext>
            </a:extLst>
          </p:cNvPr>
          <p:cNvSpPr/>
          <p:nvPr/>
        </p:nvSpPr>
        <p:spPr>
          <a:xfrm>
            <a:off x="6744352" y="6144366"/>
            <a:ext cx="164459" cy="450109"/>
          </a:xfrm>
          <a:custGeom>
            <a:avLst/>
            <a:gdLst>
              <a:gd name="connsiteX0" fmla="*/ 164448 w 164459"/>
              <a:gd name="connsiteY0" fmla="*/ 2434 h 450109"/>
              <a:gd name="connsiteX1" fmla="*/ 123173 w 164459"/>
              <a:gd name="connsiteY1" fmla="*/ 50059 h 450109"/>
              <a:gd name="connsiteX2" fmla="*/ 5698 w 164459"/>
              <a:gd name="connsiteY2" fmla="*/ 297709 h 450109"/>
              <a:gd name="connsiteX3" fmla="*/ 18398 w 164459"/>
              <a:gd name="connsiteY3" fmla="*/ 450109 h 450109"/>
              <a:gd name="connsiteX4" fmla="*/ 18398 w 164459"/>
              <a:gd name="connsiteY4" fmla="*/ 297709 h 450109"/>
              <a:gd name="connsiteX5" fmla="*/ 126348 w 164459"/>
              <a:gd name="connsiteY5" fmla="*/ 91334 h 450109"/>
              <a:gd name="connsiteX6" fmla="*/ 164448 w 164459"/>
              <a:gd name="connsiteY6" fmla="*/ 2434 h 45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59" h="450109">
                <a:moveTo>
                  <a:pt x="164448" y="2434"/>
                </a:moveTo>
                <a:cubicBezTo>
                  <a:pt x="163919" y="-4445"/>
                  <a:pt x="149631" y="846"/>
                  <a:pt x="123173" y="50059"/>
                </a:cubicBezTo>
                <a:cubicBezTo>
                  <a:pt x="96715" y="99272"/>
                  <a:pt x="23160" y="231034"/>
                  <a:pt x="5698" y="297709"/>
                </a:cubicBezTo>
                <a:cubicBezTo>
                  <a:pt x="-11764" y="364384"/>
                  <a:pt x="16281" y="450109"/>
                  <a:pt x="18398" y="450109"/>
                </a:cubicBezTo>
                <a:cubicBezTo>
                  <a:pt x="20515" y="450109"/>
                  <a:pt x="406" y="357505"/>
                  <a:pt x="18398" y="297709"/>
                </a:cubicBezTo>
                <a:cubicBezTo>
                  <a:pt x="36390" y="237913"/>
                  <a:pt x="105711" y="135255"/>
                  <a:pt x="126348" y="91334"/>
                </a:cubicBezTo>
                <a:cubicBezTo>
                  <a:pt x="146985" y="47413"/>
                  <a:pt x="164977" y="9313"/>
                  <a:pt x="164448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093FCD18-37DA-DAC3-154C-7FE008F78120}"/>
              </a:ext>
            </a:extLst>
          </p:cNvPr>
          <p:cNvSpPr/>
          <p:nvPr/>
        </p:nvSpPr>
        <p:spPr>
          <a:xfrm>
            <a:off x="6831153" y="6207122"/>
            <a:ext cx="82087" cy="304803"/>
          </a:xfrm>
          <a:custGeom>
            <a:avLst/>
            <a:gdLst>
              <a:gd name="connsiteX0" fmla="*/ 61772 w 82087"/>
              <a:gd name="connsiteY0" fmla="*/ 3 h 304803"/>
              <a:gd name="connsiteX1" fmla="*/ 80822 w 82087"/>
              <a:gd name="connsiteY1" fmla="*/ 88903 h 304803"/>
              <a:gd name="connsiteX2" fmla="*/ 20497 w 82087"/>
              <a:gd name="connsiteY2" fmla="*/ 133353 h 304803"/>
              <a:gd name="connsiteX3" fmla="*/ 20497 w 82087"/>
              <a:gd name="connsiteY3" fmla="*/ 304803 h 304803"/>
              <a:gd name="connsiteX4" fmla="*/ 1447 w 82087"/>
              <a:gd name="connsiteY4" fmla="*/ 133353 h 304803"/>
              <a:gd name="connsiteX5" fmla="*/ 64947 w 82087"/>
              <a:gd name="connsiteY5" fmla="*/ 85728 h 304803"/>
              <a:gd name="connsiteX6" fmla="*/ 61772 w 82087"/>
              <a:gd name="connsiteY6" fmla="*/ 3 h 30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87" h="304803">
                <a:moveTo>
                  <a:pt x="61772" y="3"/>
                </a:moveTo>
                <a:cubicBezTo>
                  <a:pt x="64418" y="532"/>
                  <a:pt x="87701" y="66678"/>
                  <a:pt x="80822" y="88903"/>
                </a:cubicBezTo>
                <a:cubicBezTo>
                  <a:pt x="73943" y="111128"/>
                  <a:pt x="30551" y="97370"/>
                  <a:pt x="20497" y="133353"/>
                </a:cubicBezTo>
                <a:cubicBezTo>
                  <a:pt x="10443" y="169336"/>
                  <a:pt x="23672" y="304803"/>
                  <a:pt x="20497" y="304803"/>
                </a:cubicBezTo>
                <a:cubicBezTo>
                  <a:pt x="17322" y="304803"/>
                  <a:pt x="-5961" y="169865"/>
                  <a:pt x="1447" y="133353"/>
                </a:cubicBezTo>
                <a:cubicBezTo>
                  <a:pt x="8855" y="96841"/>
                  <a:pt x="54893" y="103190"/>
                  <a:pt x="64947" y="85728"/>
                </a:cubicBezTo>
                <a:cubicBezTo>
                  <a:pt x="75001" y="68266"/>
                  <a:pt x="59126" y="-526"/>
                  <a:pt x="6177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49B0C48D-D0F5-229F-A679-6A4449D4D34B}"/>
              </a:ext>
            </a:extLst>
          </p:cNvPr>
          <p:cNvSpPr/>
          <p:nvPr/>
        </p:nvSpPr>
        <p:spPr>
          <a:xfrm>
            <a:off x="6778607" y="6349636"/>
            <a:ext cx="127020" cy="206884"/>
          </a:xfrm>
          <a:custGeom>
            <a:avLst/>
            <a:gdLst>
              <a:gd name="connsiteX0" fmla="*/ 127018 w 127020"/>
              <a:gd name="connsiteY0" fmla="*/ 364 h 206884"/>
              <a:gd name="connsiteX1" fmla="*/ 31768 w 127020"/>
              <a:gd name="connsiteY1" fmla="*/ 63864 h 206884"/>
              <a:gd name="connsiteX2" fmla="*/ 18 w 127020"/>
              <a:gd name="connsiteY2" fmla="*/ 206739 h 206884"/>
              <a:gd name="connsiteX3" fmla="*/ 28593 w 127020"/>
              <a:gd name="connsiteY3" fmla="*/ 89264 h 206884"/>
              <a:gd name="connsiteX4" fmla="*/ 127018 w 127020"/>
              <a:gd name="connsiteY4" fmla="*/ 364 h 206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0" h="206884">
                <a:moveTo>
                  <a:pt x="127018" y="364"/>
                </a:moveTo>
                <a:cubicBezTo>
                  <a:pt x="127547" y="-3869"/>
                  <a:pt x="52935" y="29468"/>
                  <a:pt x="31768" y="63864"/>
                </a:cubicBezTo>
                <a:cubicBezTo>
                  <a:pt x="10601" y="98260"/>
                  <a:pt x="547" y="202506"/>
                  <a:pt x="18" y="206739"/>
                </a:cubicBezTo>
                <a:cubicBezTo>
                  <a:pt x="-511" y="210972"/>
                  <a:pt x="10072" y="121543"/>
                  <a:pt x="28593" y="89264"/>
                </a:cubicBezTo>
                <a:cubicBezTo>
                  <a:pt x="47114" y="56985"/>
                  <a:pt x="126489" y="4597"/>
                  <a:pt x="127018" y="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D743EB99-6848-B2A8-7DAB-5008C6F8D2C0}"/>
              </a:ext>
            </a:extLst>
          </p:cNvPr>
          <p:cNvSpPr/>
          <p:nvPr/>
        </p:nvSpPr>
        <p:spPr>
          <a:xfrm>
            <a:off x="6892237" y="6165320"/>
            <a:ext cx="268059" cy="330730"/>
          </a:xfrm>
          <a:custGeom>
            <a:avLst/>
            <a:gdLst>
              <a:gd name="connsiteX0" fmla="*/ 267388 w 268059"/>
              <a:gd name="connsiteY0" fmla="*/ 530 h 330730"/>
              <a:gd name="connsiteX1" fmla="*/ 121338 w 268059"/>
              <a:gd name="connsiteY1" fmla="*/ 114830 h 330730"/>
              <a:gd name="connsiteX2" fmla="*/ 32438 w 268059"/>
              <a:gd name="connsiteY2" fmla="*/ 165630 h 330730"/>
              <a:gd name="connsiteX3" fmla="*/ 688 w 268059"/>
              <a:gd name="connsiteY3" fmla="*/ 330730 h 330730"/>
              <a:gd name="connsiteX4" fmla="*/ 57838 w 268059"/>
              <a:gd name="connsiteY4" fmla="*/ 165630 h 330730"/>
              <a:gd name="connsiteX5" fmla="*/ 267388 w 268059"/>
              <a:gd name="connsiteY5" fmla="*/ 530 h 33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059" h="330730">
                <a:moveTo>
                  <a:pt x="267388" y="530"/>
                </a:moveTo>
                <a:cubicBezTo>
                  <a:pt x="277971" y="-7937"/>
                  <a:pt x="160496" y="87313"/>
                  <a:pt x="121338" y="114830"/>
                </a:cubicBezTo>
                <a:cubicBezTo>
                  <a:pt x="82180" y="142347"/>
                  <a:pt x="52546" y="129647"/>
                  <a:pt x="32438" y="165630"/>
                </a:cubicBezTo>
                <a:cubicBezTo>
                  <a:pt x="12330" y="201613"/>
                  <a:pt x="-3545" y="330730"/>
                  <a:pt x="688" y="330730"/>
                </a:cubicBezTo>
                <a:cubicBezTo>
                  <a:pt x="4921" y="330730"/>
                  <a:pt x="16034" y="216959"/>
                  <a:pt x="57838" y="165630"/>
                </a:cubicBezTo>
                <a:cubicBezTo>
                  <a:pt x="99642" y="114301"/>
                  <a:pt x="256805" y="8997"/>
                  <a:pt x="267388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7EDE5D00-B1F9-9379-6E35-2DFF69731248}"/>
              </a:ext>
            </a:extLst>
          </p:cNvPr>
          <p:cNvSpPr/>
          <p:nvPr/>
        </p:nvSpPr>
        <p:spPr>
          <a:xfrm>
            <a:off x="6680200" y="6483095"/>
            <a:ext cx="219113" cy="358701"/>
          </a:xfrm>
          <a:custGeom>
            <a:avLst/>
            <a:gdLst>
              <a:gd name="connsiteX0" fmla="*/ 219075 w 219113"/>
              <a:gd name="connsiteY0" fmla="*/ 255 h 358701"/>
              <a:gd name="connsiteX1" fmla="*/ 88900 w 219113"/>
              <a:gd name="connsiteY1" fmla="*/ 105030 h 358701"/>
              <a:gd name="connsiteX2" fmla="*/ 19050 w 219113"/>
              <a:gd name="connsiteY2" fmla="*/ 266955 h 358701"/>
              <a:gd name="connsiteX3" fmla="*/ 0 w 219113"/>
              <a:gd name="connsiteY3" fmla="*/ 301880 h 358701"/>
              <a:gd name="connsiteX4" fmla="*/ 19050 w 219113"/>
              <a:gd name="connsiteY4" fmla="*/ 355855 h 358701"/>
              <a:gd name="connsiteX5" fmla="*/ 25400 w 219113"/>
              <a:gd name="connsiteY5" fmla="*/ 206630 h 358701"/>
              <a:gd name="connsiteX6" fmla="*/ 101600 w 219113"/>
              <a:gd name="connsiteY6" fmla="*/ 79630 h 358701"/>
              <a:gd name="connsiteX7" fmla="*/ 219075 w 219113"/>
              <a:gd name="connsiteY7" fmla="*/ 255 h 358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113" h="358701">
                <a:moveTo>
                  <a:pt x="219075" y="255"/>
                </a:moveTo>
                <a:cubicBezTo>
                  <a:pt x="216958" y="4488"/>
                  <a:pt x="122237" y="60580"/>
                  <a:pt x="88900" y="105030"/>
                </a:cubicBezTo>
                <a:cubicBezTo>
                  <a:pt x="55563" y="149480"/>
                  <a:pt x="33867" y="234147"/>
                  <a:pt x="19050" y="266955"/>
                </a:cubicBezTo>
                <a:cubicBezTo>
                  <a:pt x="4233" y="299763"/>
                  <a:pt x="0" y="287063"/>
                  <a:pt x="0" y="301880"/>
                </a:cubicBezTo>
                <a:cubicBezTo>
                  <a:pt x="0" y="316697"/>
                  <a:pt x="14817" y="371730"/>
                  <a:pt x="19050" y="355855"/>
                </a:cubicBezTo>
                <a:cubicBezTo>
                  <a:pt x="23283" y="339980"/>
                  <a:pt x="11642" y="252668"/>
                  <a:pt x="25400" y="206630"/>
                </a:cubicBezTo>
                <a:cubicBezTo>
                  <a:pt x="39158" y="160593"/>
                  <a:pt x="68262" y="114026"/>
                  <a:pt x="101600" y="79630"/>
                </a:cubicBezTo>
                <a:cubicBezTo>
                  <a:pt x="134937" y="45234"/>
                  <a:pt x="221192" y="-3978"/>
                  <a:pt x="219075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847F180-B378-24A0-43F6-EBF874DF0455}"/>
              </a:ext>
            </a:extLst>
          </p:cNvPr>
          <p:cNvSpPr/>
          <p:nvPr/>
        </p:nvSpPr>
        <p:spPr>
          <a:xfrm>
            <a:off x="7000660" y="6199705"/>
            <a:ext cx="199987" cy="153471"/>
          </a:xfrm>
          <a:custGeom>
            <a:avLst/>
            <a:gdLst>
              <a:gd name="connsiteX0" fmla="*/ 215 w 199987"/>
              <a:gd name="connsiteY0" fmla="*/ 124895 h 153471"/>
              <a:gd name="connsiteX1" fmla="*/ 190715 w 199987"/>
              <a:gd name="connsiteY1" fmla="*/ 4245 h 153471"/>
              <a:gd name="connsiteX2" fmla="*/ 168490 w 199987"/>
              <a:gd name="connsiteY2" fmla="*/ 39170 h 153471"/>
              <a:gd name="connsiteX3" fmla="*/ 152615 w 199987"/>
              <a:gd name="connsiteY3" fmla="*/ 153470 h 153471"/>
              <a:gd name="connsiteX4" fmla="*/ 152615 w 199987"/>
              <a:gd name="connsiteY4" fmla="*/ 42345 h 153471"/>
              <a:gd name="connsiteX5" fmla="*/ 215 w 199987"/>
              <a:gd name="connsiteY5" fmla="*/ 124895 h 15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87" h="153471">
                <a:moveTo>
                  <a:pt x="215" y="124895"/>
                </a:moveTo>
                <a:cubicBezTo>
                  <a:pt x="6565" y="118545"/>
                  <a:pt x="162669" y="18532"/>
                  <a:pt x="190715" y="4245"/>
                </a:cubicBezTo>
                <a:cubicBezTo>
                  <a:pt x="218761" y="-10043"/>
                  <a:pt x="174840" y="14299"/>
                  <a:pt x="168490" y="39170"/>
                </a:cubicBezTo>
                <a:cubicBezTo>
                  <a:pt x="162140" y="64041"/>
                  <a:pt x="155261" y="152941"/>
                  <a:pt x="152615" y="153470"/>
                </a:cubicBezTo>
                <a:cubicBezTo>
                  <a:pt x="149969" y="153999"/>
                  <a:pt x="175369" y="47637"/>
                  <a:pt x="152615" y="42345"/>
                </a:cubicBezTo>
                <a:cubicBezTo>
                  <a:pt x="129861" y="37053"/>
                  <a:pt x="-6135" y="131245"/>
                  <a:pt x="215" y="124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B7191598-49DB-7A3A-635F-15CD2D6D882F}"/>
              </a:ext>
            </a:extLst>
          </p:cNvPr>
          <p:cNvSpPr/>
          <p:nvPr/>
        </p:nvSpPr>
        <p:spPr>
          <a:xfrm>
            <a:off x="7197650" y="5955923"/>
            <a:ext cx="609462" cy="201821"/>
          </a:xfrm>
          <a:custGeom>
            <a:avLst/>
            <a:gdLst>
              <a:gd name="connsiteX0" fmla="*/ 12775 w 609462"/>
              <a:gd name="connsiteY0" fmla="*/ 194052 h 201821"/>
              <a:gd name="connsiteX1" fmla="*/ 606500 w 609462"/>
              <a:gd name="connsiteY1" fmla="*/ 377 h 201821"/>
              <a:gd name="connsiteX2" fmla="*/ 231850 w 609462"/>
              <a:gd name="connsiteY2" fmla="*/ 146427 h 201821"/>
              <a:gd name="connsiteX3" fmla="*/ 12775 w 609462"/>
              <a:gd name="connsiteY3" fmla="*/ 194052 h 20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62" h="201821">
                <a:moveTo>
                  <a:pt x="12775" y="194052"/>
                </a:moveTo>
                <a:cubicBezTo>
                  <a:pt x="75217" y="169710"/>
                  <a:pt x="569988" y="8314"/>
                  <a:pt x="606500" y="377"/>
                </a:cubicBezTo>
                <a:cubicBezTo>
                  <a:pt x="643012" y="-7560"/>
                  <a:pt x="331862" y="112031"/>
                  <a:pt x="231850" y="146427"/>
                </a:cubicBezTo>
                <a:cubicBezTo>
                  <a:pt x="131838" y="180823"/>
                  <a:pt x="-49667" y="218394"/>
                  <a:pt x="12775" y="194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412DA1CC-3246-72D2-C951-BFA7F193ECA8}"/>
              </a:ext>
            </a:extLst>
          </p:cNvPr>
          <p:cNvSpPr/>
          <p:nvPr/>
        </p:nvSpPr>
        <p:spPr>
          <a:xfrm>
            <a:off x="7442034" y="6149828"/>
            <a:ext cx="95576" cy="260560"/>
          </a:xfrm>
          <a:custGeom>
            <a:avLst/>
            <a:gdLst>
              <a:gd name="connsiteX0" fmla="*/ 166 w 95576"/>
              <a:gd name="connsiteY0" fmla="*/ 147 h 260560"/>
              <a:gd name="connsiteX1" fmla="*/ 70016 w 95576"/>
              <a:gd name="connsiteY1" fmla="*/ 89047 h 260560"/>
              <a:gd name="connsiteX2" fmla="*/ 85891 w 95576"/>
              <a:gd name="connsiteY2" fmla="*/ 260497 h 260560"/>
              <a:gd name="connsiteX3" fmla="*/ 92241 w 95576"/>
              <a:gd name="connsiteY3" fmla="*/ 108097 h 260560"/>
              <a:gd name="connsiteX4" fmla="*/ 166 w 95576"/>
              <a:gd name="connsiteY4" fmla="*/ 147 h 26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76" h="260560">
                <a:moveTo>
                  <a:pt x="166" y="147"/>
                </a:moveTo>
                <a:cubicBezTo>
                  <a:pt x="-3538" y="-3028"/>
                  <a:pt x="55729" y="45655"/>
                  <a:pt x="70016" y="89047"/>
                </a:cubicBezTo>
                <a:cubicBezTo>
                  <a:pt x="84303" y="132439"/>
                  <a:pt x="82187" y="257322"/>
                  <a:pt x="85891" y="260497"/>
                </a:cubicBezTo>
                <a:cubicBezTo>
                  <a:pt x="89595" y="263672"/>
                  <a:pt x="101237" y="147784"/>
                  <a:pt x="92241" y="108097"/>
                </a:cubicBezTo>
                <a:cubicBezTo>
                  <a:pt x="83245" y="68410"/>
                  <a:pt x="3870" y="3322"/>
                  <a:pt x="166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D1D3B475-542C-2F36-A982-8891379D1442}"/>
              </a:ext>
            </a:extLst>
          </p:cNvPr>
          <p:cNvSpPr/>
          <p:nvPr/>
        </p:nvSpPr>
        <p:spPr>
          <a:xfrm>
            <a:off x="7550931" y="6015749"/>
            <a:ext cx="748603" cy="121682"/>
          </a:xfrm>
          <a:custGeom>
            <a:avLst/>
            <a:gdLst>
              <a:gd name="connsiteX0" fmla="*/ 5569 w 748603"/>
              <a:gd name="connsiteY0" fmla="*/ 92951 h 121682"/>
              <a:gd name="connsiteX1" fmla="*/ 304019 w 748603"/>
              <a:gd name="connsiteY1" fmla="*/ 64376 h 121682"/>
              <a:gd name="connsiteX2" fmla="*/ 526269 w 748603"/>
              <a:gd name="connsiteY2" fmla="*/ 61201 h 121682"/>
              <a:gd name="connsiteX3" fmla="*/ 627869 w 748603"/>
              <a:gd name="connsiteY3" fmla="*/ 32626 h 121682"/>
              <a:gd name="connsiteX4" fmla="*/ 748519 w 748603"/>
              <a:gd name="connsiteY4" fmla="*/ 121526 h 121682"/>
              <a:gd name="connsiteX5" fmla="*/ 608819 w 748603"/>
              <a:gd name="connsiteY5" fmla="*/ 7226 h 121682"/>
              <a:gd name="connsiteX6" fmla="*/ 583419 w 748603"/>
              <a:gd name="connsiteY6" fmla="*/ 19926 h 121682"/>
              <a:gd name="connsiteX7" fmla="*/ 5569 w 748603"/>
              <a:gd name="connsiteY7" fmla="*/ 92951 h 12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8603" h="121682">
                <a:moveTo>
                  <a:pt x="5569" y="92951"/>
                </a:moveTo>
                <a:cubicBezTo>
                  <a:pt x="-40998" y="100359"/>
                  <a:pt x="217236" y="69668"/>
                  <a:pt x="304019" y="64376"/>
                </a:cubicBezTo>
                <a:cubicBezTo>
                  <a:pt x="390802" y="59084"/>
                  <a:pt x="472294" y="66493"/>
                  <a:pt x="526269" y="61201"/>
                </a:cubicBezTo>
                <a:cubicBezTo>
                  <a:pt x="580244" y="55909"/>
                  <a:pt x="590827" y="22572"/>
                  <a:pt x="627869" y="32626"/>
                </a:cubicBezTo>
                <a:cubicBezTo>
                  <a:pt x="664911" y="42680"/>
                  <a:pt x="751694" y="125759"/>
                  <a:pt x="748519" y="121526"/>
                </a:cubicBezTo>
                <a:cubicBezTo>
                  <a:pt x="745344" y="117293"/>
                  <a:pt x="636336" y="24159"/>
                  <a:pt x="608819" y="7226"/>
                </a:cubicBezTo>
                <a:cubicBezTo>
                  <a:pt x="581302" y="-9707"/>
                  <a:pt x="677611" y="6697"/>
                  <a:pt x="583419" y="19926"/>
                </a:cubicBezTo>
                <a:cubicBezTo>
                  <a:pt x="489227" y="33155"/>
                  <a:pt x="52136" y="85543"/>
                  <a:pt x="5569" y="929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4749041-58CA-1BA5-8401-38460FC1E4B2}"/>
              </a:ext>
            </a:extLst>
          </p:cNvPr>
          <p:cNvSpPr/>
          <p:nvPr/>
        </p:nvSpPr>
        <p:spPr>
          <a:xfrm>
            <a:off x="7866837" y="5930878"/>
            <a:ext cx="372343" cy="171474"/>
          </a:xfrm>
          <a:custGeom>
            <a:avLst/>
            <a:gdLst>
              <a:gd name="connsiteX0" fmla="*/ 813 w 372343"/>
              <a:gd name="connsiteY0" fmla="*/ 22 h 171474"/>
              <a:gd name="connsiteX1" fmla="*/ 248463 w 372343"/>
              <a:gd name="connsiteY1" fmla="*/ 44472 h 171474"/>
              <a:gd name="connsiteX2" fmla="*/ 365938 w 372343"/>
              <a:gd name="connsiteY2" fmla="*/ 50822 h 171474"/>
              <a:gd name="connsiteX3" fmla="*/ 356413 w 372343"/>
              <a:gd name="connsiteY3" fmla="*/ 73047 h 171474"/>
              <a:gd name="connsiteX4" fmla="*/ 353238 w 372343"/>
              <a:gd name="connsiteY4" fmla="*/ 171472 h 171474"/>
              <a:gd name="connsiteX5" fmla="*/ 340538 w 372343"/>
              <a:gd name="connsiteY5" fmla="*/ 76222 h 171474"/>
              <a:gd name="connsiteX6" fmla="*/ 175438 w 372343"/>
              <a:gd name="connsiteY6" fmla="*/ 50822 h 171474"/>
              <a:gd name="connsiteX7" fmla="*/ 813 w 372343"/>
              <a:gd name="connsiteY7" fmla="*/ 22 h 1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2343" h="171474">
                <a:moveTo>
                  <a:pt x="813" y="22"/>
                </a:moveTo>
                <a:cubicBezTo>
                  <a:pt x="12984" y="-1036"/>
                  <a:pt x="187609" y="36005"/>
                  <a:pt x="248463" y="44472"/>
                </a:cubicBezTo>
                <a:cubicBezTo>
                  <a:pt x="309317" y="52939"/>
                  <a:pt x="365938" y="50822"/>
                  <a:pt x="365938" y="50822"/>
                </a:cubicBezTo>
                <a:cubicBezTo>
                  <a:pt x="383930" y="55585"/>
                  <a:pt x="358530" y="52939"/>
                  <a:pt x="356413" y="73047"/>
                </a:cubicBezTo>
                <a:cubicBezTo>
                  <a:pt x="354296" y="93155"/>
                  <a:pt x="355884" y="170943"/>
                  <a:pt x="353238" y="171472"/>
                </a:cubicBezTo>
                <a:cubicBezTo>
                  <a:pt x="350592" y="172001"/>
                  <a:pt x="370171" y="96330"/>
                  <a:pt x="340538" y="76222"/>
                </a:cubicBezTo>
                <a:cubicBezTo>
                  <a:pt x="310905" y="56114"/>
                  <a:pt x="234705" y="60876"/>
                  <a:pt x="175438" y="50822"/>
                </a:cubicBezTo>
                <a:cubicBezTo>
                  <a:pt x="116171" y="40768"/>
                  <a:pt x="-11358" y="1080"/>
                  <a:pt x="813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E4FC9B0D-F971-F082-4886-F6E3642EA771}"/>
              </a:ext>
            </a:extLst>
          </p:cNvPr>
          <p:cNvSpPr/>
          <p:nvPr/>
        </p:nvSpPr>
        <p:spPr>
          <a:xfrm>
            <a:off x="7219909" y="6175158"/>
            <a:ext cx="184275" cy="197113"/>
          </a:xfrm>
          <a:custGeom>
            <a:avLst/>
            <a:gdLst>
              <a:gd name="connsiteX0" fmla="*/ 41 w 184275"/>
              <a:gd name="connsiteY0" fmla="*/ 197067 h 197113"/>
              <a:gd name="connsiteX1" fmla="*/ 107991 w 184275"/>
              <a:gd name="connsiteY1" fmla="*/ 3392 h 197113"/>
              <a:gd name="connsiteX2" fmla="*/ 184191 w 184275"/>
              <a:gd name="connsiteY2" fmla="*/ 70067 h 197113"/>
              <a:gd name="connsiteX3" fmla="*/ 120691 w 184275"/>
              <a:gd name="connsiteY3" fmla="*/ 22442 h 197113"/>
              <a:gd name="connsiteX4" fmla="*/ 41 w 184275"/>
              <a:gd name="connsiteY4" fmla="*/ 197067 h 19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75" h="197113">
                <a:moveTo>
                  <a:pt x="41" y="197067"/>
                </a:moveTo>
                <a:cubicBezTo>
                  <a:pt x="-2076" y="193892"/>
                  <a:pt x="77299" y="24559"/>
                  <a:pt x="107991" y="3392"/>
                </a:cubicBezTo>
                <a:cubicBezTo>
                  <a:pt x="138683" y="-17775"/>
                  <a:pt x="182074" y="66892"/>
                  <a:pt x="184191" y="70067"/>
                </a:cubicBezTo>
                <a:cubicBezTo>
                  <a:pt x="186308" y="73242"/>
                  <a:pt x="148208" y="3921"/>
                  <a:pt x="120691" y="22442"/>
                </a:cubicBezTo>
                <a:cubicBezTo>
                  <a:pt x="93174" y="40963"/>
                  <a:pt x="2158" y="200242"/>
                  <a:pt x="41" y="197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E819C603-086C-7361-DAA1-DFA8D334B4DF}"/>
              </a:ext>
            </a:extLst>
          </p:cNvPr>
          <p:cNvSpPr/>
          <p:nvPr/>
        </p:nvSpPr>
        <p:spPr>
          <a:xfrm>
            <a:off x="7541401" y="6451592"/>
            <a:ext cx="282939" cy="276679"/>
          </a:xfrm>
          <a:custGeom>
            <a:avLst/>
            <a:gdLst>
              <a:gd name="connsiteX0" fmla="*/ 15099 w 282939"/>
              <a:gd name="connsiteY0" fmla="*/ 8 h 276679"/>
              <a:gd name="connsiteX1" fmla="*/ 40499 w 282939"/>
              <a:gd name="connsiteY1" fmla="*/ 146058 h 276679"/>
              <a:gd name="connsiteX2" fmla="*/ 275449 w 282939"/>
              <a:gd name="connsiteY2" fmla="*/ 269883 h 276679"/>
              <a:gd name="connsiteX3" fmla="*/ 205599 w 282939"/>
              <a:gd name="connsiteY3" fmla="*/ 247658 h 276679"/>
              <a:gd name="connsiteX4" fmla="*/ 15099 w 282939"/>
              <a:gd name="connsiteY4" fmla="*/ 139708 h 276679"/>
              <a:gd name="connsiteX5" fmla="*/ 15099 w 282939"/>
              <a:gd name="connsiteY5" fmla="*/ 8 h 27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939" h="276679">
                <a:moveTo>
                  <a:pt x="15099" y="8"/>
                </a:moveTo>
                <a:cubicBezTo>
                  <a:pt x="19332" y="1066"/>
                  <a:pt x="-2893" y="101079"/>
                  <a:pt x="40499" y="146058"/>
                </a:cubicBezTo>
                <a:cubicBezTo>
                  <a:pt x="83891" y="191037"/>
                  <a:pt x="247932" y="252950"/>
                  <a:pt x="275449" y="269883"/>
                </a:cubicBezTo>
                <a:cubicBezTo>
                  <a:pt x="302966" y="286816"/>
                  <a:pt x="248991" y="269354"/>
                  <a:pt x="205599" y="247658"/>
                </a:cubicBezTo>
                <a:cubicBezTo>
                  <a:pt x="162207" y="225962"/>
                  <a:pt x="46849" y="179925"/>
                  <a:pt x="15099" y="139708"/>
                </a:cubicBezTo>
                <a:cubicBezTo>
                  <a:pt x="-16651" y="99491"/>
                  <a:pt x="10866" y="-1050"/>
                  <a:pt x="1509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1873E948-82E8-EA67-07A5-78869C4FE816}"/>
              </a:ext>
            </a:extLst>
          </p:cNvPr>
          <p:cNvSpPr/>
          <p:nvPr/>
        </p:nvSpPr>
        <p:spPr>
          <a:xfrm>
            <a:off x="7322585" y="6202115"/>
            <a:ext cx="160125" cy="265673"/>
          </a:xfrm>
          <a:custGeom>
            <a:avLst/>
            <a:gdLst>
              <a:gd name="connsiteX0" fmla="*/ 5315 w 160125"/>
              <a:gd name="connsiteY0" fmla="*/ 62160 h 265673"/>
              <a:gd name="connsiteX1" fmla="*/ 24365 w 160125"/>
              <a:gd name="connsiteY1" fmla="*/ 1835 h 265673"/>
              <a:gd name="connsiteX2" fmla="*/ 62465 w 160125"/>
              <a:gd name="connsiteY2" fmla="*/ 122485 h 265673"/>
              <a:gd name="connsiteX3" fmla="*/ 157715 w 160125"/>
              <a:gd name="connsiteY3" fmla="*/ 259010 h 265673"/>
              <a:gd name="connsiteX4" fmla="*/ 122790 w 160125"/>
              <a:gd name="connsiteY4" fmla="*/ 227260 h 265673"/>
              <a:gd name="connsiteX5" fmla="*/ 5315 w 160125"/>
              <a:gd name="connsiteY5" fmla="*/ 62160 h 26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25" h="265673">
                <a:moveTo>
                  <a:pt x="5315" y="62160"/>
                </a:moveTo>
                <a:cubicBezTo>
                  <a:pt x="-11089" y="24589"/>
                  <a:pt x="14840" y="-8219"/>
                  <a:pt x="24365" y="1835"/>
                </a:cubicBezTo>
                <a:cubicBezTo>
                  <a:pt x="33890" y="11889"/>
                  <a:pt x="40240" y="79623"/>
                  <a:pt x="62465" y="122485"/>
                </a:cubicBezTo>
                <a:cubicBezTo>
                  <a:pt x="84690" y="165347"/>
                  <a:pt x="147661" y="241548"/>
                  <a:pt x="157715" y="259010"/>
                </a:cubicBezTo>
                <a:cubicBezTo>
                  <a:pt x="167769" y="276472"/>
                  <a:pt x="144486" y="257422"/>
                  <a:pt x="122790" y="227260"/>
                </a:cubicBezTo>
                <a:cubicBezTo>
                  <a:pt x="101094" y="197098"/>
                  <a:pt x="21719" y="99731"/>
                  <a:pt x="5315" y="62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29812B70-2977-512B-979E-A11A98D59205}"/>
              </a:ext>
            </a:extLst>
          </p:cNvPr>
          <p:cNvSpPr/>
          <p:nvPr/>
        </p:nvSpPr>
        <p:spPr>
          <a:xfrm>
            <a:off x="7711905" y="6124030"/>
            <a:ext cx="500099" cy="399181"/>
          </a:xfrm>
          <a:custGeom>
            <a:avLst/>
            <a:gdLst>
              <a:gd name="connsiteX0" fmla="*/ 170 w 500099"/>
              <a:gd name="connsiteY0" fmla="*/ 545 h 399181"/>
              <a:gd name="connsiteX1" fmla="*/ 92245 w 500099"/>
              <a:gd name="connsiteY1" fmla="*/ 143420 h 399181"/>
              <a:gd name="connsiteX2" fmla="*/ 498645 w 500099"/>
              <a:gd name="connsiteY2" fmla="*/ 397420 h 399181"/>
              <a:gd name="connsiteX3" fmla="*/ 222420 w 500099"/>
              <a:gd name="connsiteY3" fmla="*/ 248195 h 399181"/>
              <a:gd name="connsiteX4" fmla="*/ 73195 w 500099"/>
              <a:gd name="connsiteY4" fmla="*/ 98970 h 399181"/>
              <a:gd name="connsiteX5" fmla="*/ 170 w 500099"/>
              <a:gd name="connsiteY5" fmla="*/ 545 h 39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099" h="399181">
                <a:moveTo>
                  <a:pt x="170" y="545"/>
                </a:moveTo>
                <a:cubicBezTo>
                  <a:pt x="3345" y="7953"/>
                  <a:pt x="9166" y="77274"/>
                  <a:pt x="92245" y="143420"/>
                </a:cubicBezTo>
                <a:cubicBezTo>
                  <a:pt x="175324" y="209566"/>
                  <a:pt x="476949" y="379958"/>
                  <a:pt x="498645" y="397420"/>
                </a:cubicBezTo>
                <a:cubicBezTo>
                  <a:pt x="520341" y="414882"/>
                  <a:pt x="293328" y="297937"/>
                  <a:pt x="222420" y="248195"/>
                </a:cubicBezTo>
                <a:cubicBezTo>
                  <a:pt x="151512" y="198453"/>
                  <a:pt x="107591" y="134953"/>
                  <a:pt x="73195" y="98970"/>
                </a:cubicBezTo>
                <a:cubicBezTo>
                  <a:pt x="38799" y="62987"/>
                  <a:pt x="-3005" y="-6863"/>
                  <a:pt x="17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AC163D15-0B1D-939E-3EE5-37CCEE9CF139}"/>
              </a:ext>
            </a:extLst>
          </p:cNvPr>
          <p:cNvSpPr/>
          <p:nvPr/>
        </p:nvSpPr>
        <p:spPr>
          <a:xfrm>
            <a:off x="7864417" y="6353061"/>
            <a:ext cx="311230" cy="206727"/>
          </a:xfrm>
          <a:custGeom>
            <a:avLst/>
            <a:gdLst>
              <a:gd name="connsiteX0" fmla="*/ 58 w 311230"/>
              <a:gd name="connsiteY0" fmla="*/ 114 h 206727"/>
              <a:gd name="connsiteX1" fmla="*/ 114358 w 311230"/>
              <a:gd name="connsiteY1" fmla="*/ 117589 h 206727"/>
              <a:gd name="connsiteX2" fmla="*/ 311208 w 311230"/>
              <a:gd name="connsiteY2" fmla="*/ 206489 h 206727"/>
              <a:gd name="connsiteX3" fmla="*/ 101658 w 311230"/>
              <a:gd name="connsiteY3" fmla="*/ 139814 h 206727"/>
              <a:gd name="connsiteX4" fmla="*/ 58 w 311230"/>
              <a:gd name="connsiteY4" fmla="*/ 114 h 20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230" h="206727">
                <a:moveTo>
                  <a:pt x="58" y="114"/>
                </a:moveTo>
                <a:cubicBezTo>
                  <a:pt x="2175" y="-3590"/>
                  <a:pt x="62500" y="83193"/>
                  <a:pt x="114358" y="117589"/>
                </a:cubicBezTo>
                <a:cubicBezTo>
                  <a:pt x="166216" y="151985"/>
                  <a:pt x="313325" y="202785"/>
                  <a:pt x="311208" y="206489"/>
                </a:cubicBezTo>
                <a:cubicBezTo>
                  <a:pt x="309091" y="210193"/>
                  <a:pt x="149283" y="169976"/>
                  <a:pt x="101658" y="139814"/>
                </a:cubicBezTo>
                <a:cubicBezTo>
                  <a:pt x="54033" y="109652"/>
                  <a:pt x="-2059" y="3818"/>
                  <a:pt x="58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C3E18506-BD2F-A06B-1025-E57A8734E050}"/>
              </a:ext>
            </a:extLst>
          </p:cNvPr>
          <p:cNvSpPr/>
          <p:nvPr/>
        </p:nvSpPr>
        <p:spPr>
          <a:xfrm>
            <a:off x="7930789" y="6117906"/>
            <a:ext cx="143277" cy="251486"/>
          </a:xfrm>
          <a:custGeom>
            <a:avLst/>
            <a:gdLst>
              <a:gd name="connsiteX0" fmla="*/ 361 w 143277"/>
              <a:gd name="connsiteY0" fmla="*/ 319 h 251486"/>
              <a:gd name="connsiteX1" fmla="*/ 28936 w 143277"/>
              <a:gd name="connsiteY1" fmla="*/ 111444 h 251486"/>
              <a:gd name="connsiteX2" fmla="*/ 143236 w 143277"/>
              <a:gd name="connsiteY2" fmla="*/ 251144 h 251486"/>
              <a:gd name="connsiteX3" fmla="*/ 41636 w 143277"/>
              <a:gd name="connsiteY3" fmla="*/ 146369 h 251486"/>
              <a:gd name="connsiteX4" fmla="*/ 361 w 143277"/>
              <a:gd name="connsiteY4" fmla="*/ 319 h 25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77" h="251486">
                <a:moveTo>
                  <a:pt x="361" y="319"/>
                </a:moveTo>
                <a:cubicBezTo>
                  <a:pt x="-1756" y="-5502"/>
                  <a:pt x="5124" y="69640"/>
                  <a:pt x="28936" y="111444"/>
                </a:cubicBezTo>
                <a:cubicBezTo>
                  <a:pt x="52749" y="153248"/>
                  <a:pt x="141119" y="245323"/>
                  <a:pt x="143236" y="251144"/>
                </a:cubicBezTo>
                <a:cubicBezTo>
                  <a:pt x="145353" y="256965"/>
                  <a:pt x="66507" y="187115"/>
                  <a:pt x="41636" y="146369"/>
                </a:cubicBezTo>
                <a:cubicBezTo>
                  <a:pt x="16765" y="105623"/>
                  <a:pt x="2478" y="6140"/>
                  <a:pt x="361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4396FE5F-C952-2C53-A1D9-1E19560D732C}"/>
              </a:ext>
            </a:extLst>
          </p:cNvPr>
          <p:cNvSpPr/>
          <p:nvPr/>
        </p:nvSpPr>
        <p:spPr>
          <a:xfrm>
            <a:off x="7693008" y="6134056"/>
            <a:ext cx="161956" cy="311230"/>
          </a:xfrm>
          <a:custGeom>
            <a:avLst/>
            <a:gdLst>
              <a:gd name="connsiteX0" fmla="*/ 17 w 161956"/>
              <a:gd name="connsiteY0" fmla="*/ 44 h 311230"/>
              <a:gd name="connsiteX1" fmla="*/ 73042 w 161956"/>
              <a:gd name="connsiteY1" fmla="*/ 142919 h 311230"/>
              <a:gd name="connsiteX2" fmla="*/ 133367 w 161956"/>
              <a:gd name="connsiteY2" fmla="*/ 184194 h 311230"/>
              <a:gd name="connsiteX3" fmla="*/ 161942 w 161956"/>
              <a:gd name="connsiteY3" fmla="*/ 311194 h 311230"/>
              <a:gd name="connsiteX4" fmla="*/ 130192 w 161956"/>
              <a:gd name="connsiteY4" fmla="*/ 196894 h 311230"/>
              <a:gd name="connsiteX5" fmla="*/ 66692 w 161956"/>
              <a:gd name="connsiteY5" fmla="*/ 158794 h 311230"/>
              <a:gd name="connsiteX6" fmla="*/ 17 w 161956"/>
              <a:gd name="connsiteY6" fmla="*/ 44 h 311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956" h="311230">
                <a:moveTo>
                  <a:pt x="17" y="44"/>
                </a:moveTo>
                <a:cubicBezTo>
                  <a:pt x="1075" y="-2602"/>
                  <a:pt x="50817" y="112227"/>
                  <a:pt x="73042" y="142919"/>
                </a:cubicBezTo>
                <a:cubicBezTo>
                  <a:pt x="95267" y="173611"/>
                  <a:pt x="118550" y="156148"/>
                  <a:pt x="133367" y="184194"/>
                </a:cubicBezTo>
                <a:cubicBezTo>
                  <a:pt x="148184" y="212240"/>
                  <a:pt x="162471" y="309077"/>
                  <a:pt x="161942" y="311194"/>
                </a:cubicBezTo>
                <a:cubicBezTo>
                  <a:pt x="161413" y="313311"/>
                  <a:pt x="146067" y="222294"/>
                  <a:pt x="130192" y="196894"/>
                </a:cubicBezTo>
                <a:cubicBezTo>
                  <a:pt x="114317" y="171494"/>
                  <a:pt x="86271" y="186311"/>
                  <a:pt x="66692" y="158794"/>
                </a:cubicBezTo>
                <a:cubicBezTo>
                  <a:pt x="47113" y="131277"/>
                  <a:pt x="-1041" y="2690"/>
                  <a:pt x="1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B6B33BA-B901-9BDF-2E12-EE66B434AF99}"/>
              </a:ext>
            </a:extLst>
          </p:cNvPr>
          <p:cNvSpPr/>
          <p:nvPr/>
        </p:nvSpPr>
        <p:spPr>
          <a:xfrm>
            <a:off x="7553325" y="6149975"/>
            <a:ext cx="113634" cy="203371"/>
          </a:xfrm>
          <a:custGeom>
            <a:avLst/>
            <a:gdLst>
              <a:gd name="connsiteX0" fmla="*/ 0 w 113634"/>
              <a:gd name="connsiteY0" fmla="*/ 0 h 203371"/>
              <a:gd name="connsiteX1" fmla="*/ 107950 w 113634"/>
              <a:gd name="connsiteY1" fmla="*/ 44450 h 203371"/>
              <a:gd name="connsiteX2" fmla="*/ 95250 w 113634"/>
              <a:gd name="connsiteY2" fmla="*/ 85725 h 203371"/>
              <a:gd name="connsiteX3" fmla="*/ 66675 w 113634"/>
              <a:gd name="connsiteY3" fmla="*/ 203200 h 203371"/>
              <a:gd name="connsiteX4" fmla="*/ 101600 w 113634"/>
              <a:gd name="connsiteY4" fmla="*/ 57150 h 203371"/>
              <a:gd name="connsiteX5" fmla="*/ 92075 w 113634"/>
              <a:gd name="connsiteY5" fmla="*/ 50800 h 203371"/>
              <a:gd name="connsiteX6" fmla="*/ 0 w 113634"/>
              <a:gd name="connsiteY6" fmla="*/ 0 h 20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34" h="203371">
                <a:moveTo>
                  <a:pt x="0" y="0"/>
                </a:moveTo>
                <a:cubicBezTo>
                  <a:pt x="46037" y="15081"/>
                  <a:pt x="92075" y="30163"/>
                  <a:pt x="107950" y="44450"/>
                </a:cubicBezTo>
                <a:cubicBezTo>
                  <a:pt x="123825" y="58738"/>
                  <a:pt x="102129" y="59267"/>
                  <a:pt x="95250" y="85725"/>
                </a:cubicBezTo>
                <a:cubicBezTo>
                  <a:pt x="88371" y="112183"/>
                  <a:pt x="65617" y="207962"/>
                  <a:pt x="66675" y="203200"/>
                </a:cubicBezTo>
                <a:cubicBezTo>
                  <a:pt x="67733" y="198438"/>
                  <a:pt x="101600" y="57150"/>
                  <a:pt x="101600" y="57150"/>
                </a:cubicBezTo>
                <a:cubicBezTo>
                  <a:pt x="105833" y="31750"/>
                  <a:pt x="92075" y="50800"/>
                  <a:pt x="92075" y="508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3913A797-9366-E7D2-C819-0D00A6D262A6}"/>
              </a:ext>
            </a:extLst>
          </p:cNvPr>
          <p:cNvSpPr/>
          <p:nvPr/>
        </p:nvSpPr>
        <p:spPr>
          <a:xfrm>
            <a:off x="7428957" y="6111026"/>
            <a:ext cx="262335" cy="99289"/>
          </a:xfrm>
          <a:custGeom>
            <a:avLst/>
            <a:gdLst>
              <a:gd name="connsiteX0" fmla="*/ 543 w 262335"/>
              <a:gd name="connsiteY0" fmla="*/ 48474 h 99289"/>
              <a:gd name="connsiteX1" fmla="*/ 165643 w 262335"/>
              <a:gd name="connsiteY1" fmla="*/ 849 h 99289"/>
              <a:gd name="connsiteX2" fmla="*/ 257718 w 262335"/>
              <a:gd name="connsiteY2" fmla="*/ 16724 h 99289"/>
              <a:gd name="connsiteX3" fmla="*/ 248193 w 262335"/>
              <a:gd name="connsiteY3" fmla="*/ 32599 h 99289"/>
              <a:gd name="connsiteX4" fmla="*/ 245018 w 262335"/>
              <a:gd name="connsiteY4" fmla="*/ 99274 h 99289"/>
              <a:gd name="connsiteX5" fmla="*/ 225968 w 262335"/>
              <a:gd name="connsiteY5" fmla="*/ 26249 h 99289"/>
              <a:gd name="connsiteX6" fmla="*/ 543 w 262335"/>
              <a:gd name="connsiteY6" fmla="*/ 48474 h 9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335" h="99289">
                <a:moveTo>
                  <a:pt x="543" y="48474"/>
                </a:moveTo>
                <a:cubicBezTo>
                  <a:pt x="-9511" y="44241"/>
                  <a:pt x="122781" y="6141"/>
                  <a:pt x="165643" y="849"/>
                </a:cubicBezTo>
                <a:cubicBezTo>
                  <a:pt x="208505" y="-4443"/>
                  <a:pt x="257718" y="16724"/>
                  <a:pt x="257718" y="16724"/>
                </a:cubicBezTo>
                <a:cubicBezTo>
                  <a:pt x="271476" y="22016"/>
                  <a:pt x="250310" y="18841"/>
                  <a:pt x="248193" y="32599"/>
                </a:cubicBezTo>
                <a:cubicBezTo>
                  <a:pt x="246076" y="46357"/>
                  <a:pt x="248722" y="100332"/>
                  <a:pt x="245018" y="99274"/>
                </a:cubicBezTo>
                <a:cubicBezTo>
                  <a:pt x="241314" y="98216"/>
                  <a:pt x="260893" y="35774"/>
                  <a:pt x="225968" y="26249"/>
                </a:cubicBezTo>
                <a:cubicBezTo>
                  <a:pt x="191043" y="16724"/>
                  <a:pt x="10597" y="52707"/>
                  <a:pt x="543" y="48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FDCBCA95-299A-53D1-126C-0BA1F08DDD4F}"/>
              </a:ext>
            </a:extLst>
          </p:cNvPr>
          <p:cNvSpPr/>
          <p:nvPr/>
        </p:nvSpPr>
        <p:spPr>
          <a:xfrm>
            <a:off x="8031486" y="6089650"/>
            <a:ext cx="175940" cy="133899"/>
          </a:xfrm>
          <a:custGeom>
            <a:avLst/>
            <a:gdLst>
              <a:gd name="connsiteX0" fmla="*/ 13964 w 175940"/>
              <a:gd name="connsiteY0" fmla="*/ 0 h 133899"/>
              <a:gd name="connsiteX1" fmla="*/ 33014 w 175940"/>
              <a:gd name="connsiteY1" fmla="*/ 60325 h 133899"/>
              <a:gd name="connsiteX2" fmla="*/ 175889 w 175940"/>
              <a:gd name="connsiteY2" fmla="*/ 133350 h 133899"/>
              <a:gd name="connsiteX3" fmla="*/ 48889 w 175940"/>
              <a:gd name="connsiteY3" fmla="*/ 92075 h 133899"/>
              <a:gd name="connsiteX4" fmla="*/ 1264 w 175940"/>
              <a:gd name="connsiteY4" fmla="*/ 60325 h 133899"/>
              <a:gd name="connsiteX5" fmla="*/ 13964 w 175940"/>
              <a:gd name="connsiteY5" fmla="*/ 0 h 13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940" h="133899">
                <a:moveTo>
                  <a:pt x="13964" y="0"/>
                </a:moveTo>
                <a:cubicBezTo>
                  <a:pt x="19256" y="0"/>
                  <a:pt x="6027" y="38100"/>
                  <a:pt x="33014" y="60325"/>
                </a:cubicBezTo>
                <a:cubicBezTo>
                  <a:pt x="60001" y="82550"/>
                  <a:pt x="173243" y="128058"/>
                  <a:pt x="175889" y="133350"/>
                </a:cubicBezTo>
                <a:cubicBezTo>
                  <a:pt x="178535" y="138642"/>
                  <a:pt x="77993" y="104246"/>
                  <a:pt x="48889" y="92075"/>
                </a:cubicBezTo>
                <a:cubicBezTo>
                  <a:pt x="19785" y="79904"/>
                  <a:pt x="6556" y="73554"/>
                  <a:pt x="1264" y="60325"/>
                </a:cubicBezTo>
                <a:cubicBezTo>
                  <a:pt x="-4028" y="47096"/>
                  <a:pt x="8672" y="0"/>
                  <a:pt x="139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0B572AE7-D2A7-1A9F-C920-792CC42F4739}"/>
              </a:ext>
            </a:extLst>
          </p:cNvPr>
          <p:cNvSpPr/>
          <p:nvPr/>
        </p:nvSpPr>
        <p:spPr>
          <a:xfrm>
            <a:off x="8083014" y="6076745"/>
            <a:ext cx="233438" cy="162714"/>
          </a:xfrm>
          <a:custGeom>
            <a:avLst/>
            <a:gdLst>
              <a:gd name="connsiteX0" fmla="*/ 3711 w 233438"/>
              <a:gd name="connsiteY0" fmla="*/ 205 h 162714"/>
              <a:gd name="connsiteX1" fmla="*/ 25936 w 233438"/>
              <a:gd name="connsiteY1" fmla="*/ 63705 h 162714"/>
              <a:gd name="connsiteX2" fmla="*/ 232311 w 233438"/>
              <a:gd name="connsiteY2" fmla="*/ 162130 h 162714"/>
              <a:gd name="connsiteX3" fmla="*/ 105311 w 233438"/>
              <a:gd name="connsiteY3" fmla="*/ 101805 h 162714"/>
              <a:gd name="connsiteX4" fmla="*/ 32286 w 233438"/>
              <a:gd name="connsiteY4" fmla="*/ 44655 h 162714"/>
              <a:gd name="connsiteX5" fmla="*/ 3711 w 233438"/>
              <a:gd name="connsiteY5" fmla="*/ 205 h 16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438" h="162714">
                <a:moveTo>
                  <a:pt x="3711" y="205"/>
                </a:moveTo>
                <a:cubicBezTo>
                  <a:pt x="2653" y="3380"/>
                  <a:pt x="-12164" y="36718"/>
                  <a:pt x="25936" y="63705"/>
                </a:cubicBezTo>
                <a:cubicBezTo>
                  <a:pt x="64036" y="90692"/>
                  <a:pt x="232311" y="162130"/>
                  <a:pt x="232311" y="162130"/>
                </a:cubicBezTo>
                <a:cubicBezTo>
                  <a:pt x="245540" y="168480"/>
                  <a:pt x="138649" y="121384"/>
                  <a:pt x="105311" y="101805"/>
                </a:cubicBezTo>
                <a:cubicBezTo>
                  <a:pt x="71974" y="82226"/>
                  <a:pt x="47632" y="57884"/>
                  <a:pt x="32286" y="44655"/>
                </a:cubicBezTo>
                <a:cubicBezTo>
                  <a:pt x="16940" y="31426"/>
                  <a:pt x="4769" y="-2970"/>
                  <a:pt x="3711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79280CE8-69BD-5D19-1446-5EE4717E5B7B}"/>
              </a:ext>
            </a:extLst>
          </p:cNvPr>
          <p:cNvSpPr/>
          <p:nvPr/>
        </p:nvSpPr>
        <p:spPr>
          <a:xfrm>
            <a:off x="8206445" y="6106423"/>
            <a:ext cx="533363" cy="465384"/>
          </a:xfrm>
          <a:custGeom>
            <a:avLst/>
            <a:gdLst>
              <a:gd name="connsiteX0" fmla="*/ 930 w 533363"/>
              <a:gd name="connsiteY0" fmla="*/ 2277 h 465384"/>
              <a:gd name="connsiteX1" fmla="*/ 296205 w 533363"/>
              <a:gd name="connsiteY1" fmla="*/ 189602 h 465384"/>
              <a:gd name="connsiteX2" fmla="*/ 527980 w 533363"/>
              <a:gd name="connsiteY2" fmla="*/ 462652 h 465384"/>
              <a:gd name="connsiteX3" fmla="*/ 439080 w 533363"/>
              <a:gd name="connsiteY3" fmla="*/ 316602 h 465384"/>
              <a:gd name="connsiteX4" fmla="*/ 210480 w 533363"/>
              <a:gd name="connsiteY4" fmla="*/ 100702 h 465384"/>
              <a:gd name="connsiteX5" fmla="*/ 930 w 533363"/>
              <a:gd name="connsiteY5" fmla="*/ 2277 h 46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363" h="465384">
                <a:moveTo>
                  <a:pt x="930" y="2277"/>
                </a:moveTo>
                <a:cubicBezTo>
                  <a:pt x="15217" y="17094"/>
                  <a:pt x="208363" y="112873"/>
                  <a:pt x="296205" y="189602"/>
                </a:cubicBezTo>
                <a:cubicBezTo>
                  <a:pt x="384047" y="266331"/>
                  <a:pt x="504168" y="441485"/>
                  <a:pt x="527980" y="462652"/>
                </a:cubicBezTo>
                <a:cubicBezTo>
                  <a:pt x="551793" y="483819"/>
                  <a:pt x="491997" y="376927"/>
                  <a:pt x="439080" y="316602"/>
                </a:cubicBezTo>
                <a:cubicBezTo>
                  <a:pt x="386163" y="256277"/>
                  <a:pt x="280330" y="153619"/>
                  <a:pt x="210480" y="100702"/>
                </a:cubicBezTo>
                <a:cubicBezTo>
                  <a:pt x="140630" y="47785"/>
                  <a:pt x="-13357" y="-12540"/>
                  <a:pt x="930" y="2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7D1FF4A9-CCE5-F9F3-515C-36E7A9211697}"/>
              </a:ext>
            </a:extLst>
          </p:cNvPr>
          <p:cNvSpPr/>
          <p:nvPr/>
        </p:nvSpPr>
        <p:spPr>
          <a:xfrm>
            <a:off x="7442568" y="6476982"/>
            <a:ext cx="199705" cy="279441"/>
          </a:xfrm>
          <a:custGeom>
            <a:avLst/>
            <a:gdLst>
              <a:gd name="connsiteX0" fmla="*/ 47257 w 199705"/>
              <a:gd name="connsiteY0" fmla="*/ 18 h 279441"/>
              <a:gd name="connsiteX1" fmla="*/ 25032 w 199705"/>
              <a:gd name="connsiteY1" fmla="*/ 146068 h 279441"/>
              <a:gd name="connsiteX2" fmla="*/ 199657 w 199705"/>
              <a:gd name="connsiteY2" fmla="*/ 279418 h 279441"/>
              <a:gd name="connsiteX3" fmla="*/ 5982 w 199705"/>
              <a:gd name="connsiteY3" fmla="*/ 155593 h 279441"/>
              <a:gd name="connsiteX4" fmla="*/ 47257 w 199705"/>
              <a:gd name="connsiteY4" fmla="*/ 18 h 27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05" h="279441">
                <a:moveTo>
                  <a:pt x="47257" y="18"/>
                </a:moveTo>
                <a:cubicBezTo>
                  <a:pt x="50432" y="-1569"/>
                  <a:pt x="-368" y="99501"/>
                  <a:pt x="25032" y="146068"/>
                </a:cubicBezTo>
                <a:cubicBezTo>
                  <a:pt x="50432" y="192635"/>
                  <a:pt x="202832" y="277831"/>
                  <a:pt x="199657" y="279418"/>
                </a:cubicBezTo>
                <a:cubicBezTo>
                  <a:pt x="196482" y="281005"/>
                  <a:pt x="31382" y="200572"/>
                  <a:pt x="5982" y="155593"/>
                </a:cubicBezTo>
                <a:cubicBezTo>
                  <a:pt x="-19418" y="110614"/>
                  <a:pt x="44082" y="1605"/>
                  <a:pt x="4725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DF693E3A-509F-47C8-54B0-871F9CEDB7E7}"/>
              </a:ext>
            </a:extLst>
          </p:cNvPr>
          <p:cNvSpPr/>
          <p:nvPr/>
        </p:nvSpPr>
        <p:spPr>
          <a:xfrm>
            <a:off x="8286699" y="6470314"/>
            <a:ext cx="460279" cy="257963"/>
          </a:xfrm>
          <a:custGeom>
            <a:avLst/>
            <a:gdLst>
              <a:gd name="connsiteX0" fmla="*/ 51 w 460279"/>
              <a:gd name="connsiteY0" fmla="*/ 336 h 257963"/>
              <a:gd name="connsiteX1" fmla="*/ 419151 w 460279"/>
              <a:gd name="connsiteY1" fmla="*/ 159086 h 257963"/>
              <a:gd name="connsiteX2" fmla="*/ 441376 w 460279"/>
              <a:gd name="connsiteY2" fmla="*/ 257511 h 257963"/>
              <a:gd name="connsiteX3" fmla="*/ 390576 w 460279"/>
              <a:gd name="connsiteY3" fmla="*/ 120986 h 257963"/>
              <a:gd name="connsiteX4" fmla="*/ 51 w 460279"/>
              <a:gd name="connsiteY4" fmla="*/ 336 h 25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79" h="257963">
                <a:moveTo>
                  <a:pt x="51" y="336"/>
                </a:moveTo>
                <a:cubicBezTo>
                  <a:pt x="4813" y="6686"/>
                  <a:pt x="345597" y="116224"/>
                  <a:pt x="419151" y="159086"/>
                </a:cubicBezTo>
                <a:cubicBezTo>
                  <a:pt x="492705" y="201949"/>
                  <a:pt x="446138" y="263861"/>
                  <a:pt x="441376" y="257511"/>
                </a:cubicBezTo>
                <a:cubicBezTo>
                  <a:pt x="436614" y="251161"/>
                  <a:pt x="460426" y="162790"/>
                  <a:pt x="390576" y="120986"/>
                </a:cubicBezTo>
                <a:cubicBezTo>
                  <a:pt x="320726" y="79182"/>
                  <a:pt x="-4711" y="-6014"/>
                  <a:pt x="51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4CE9F704-6732-B912-5B1F-32215C316E15}"/>
              </a:ext>
            </a:extLst>
          </p:cNvPr>
          <p:cNvSpPr/>
          <p:nvPr/>
        </p:nvSpPr>
        <p:spPr>
          <a:xfrm>
            <a:off x="8278867" y="6746203"/>
            <a:ext cx="568777" cy="89572"/>
          </a:xfrm>
          <a:custGeom>
            <a:avLst/>
            <a:gdLst>
              <a:gd name="connsiteX0" fmla="*/ 1533 w 568777"/>
              <a:gd name="connsiteY0" fmla="*/ 89572 h 89572"/>
              <a:gd name="connsiteX1" fmla="*/ 344433 w 568777"/>
              <a:gd name="connsiteY1" fmla="*/ 22897 h 89572"/>
              <a:gd name="connsiteX2" fmla="*/ 566683 w 568777"/>
              <a:gd name="connsiteY2" fmla="*/ 45122 h 89572"/>
              <a:gd name="connsiteX3" fmla="*/ 442858 w 568777"/>
              <a:gd name="connsiteY3" fmla="*/ 672 h 89572"/>
              <a:gd name="connsiteX4" fmla="*/ 226958 w 568777"/>
              <a:gd name="connsiteY4" fmla="*/ 22897 h 89572"/>
              <a:gd name="connsiteX5" fmla="*/ 1533 w 568777"/>
              <a:gd name="connsiteY5" fmla="*/ 89572 h 8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777" h="89572">
                <a:moveTo>
                  <a:pt x="1533" y="89572"/>
                </a:moveTo>
                <a:cubicBezTo>
                  <a:pt x="21112" y="89572"/>
                  <a:pt x="250241" y="30305"/>
                  <a:pt x="344433" y="22897"/>
                </a:cubicBezTo>
                <a:cubicBezTo>
                  <a:pt x="438625" y="15489"/>
                  <a:pt x="550279" y="48826"/>
                  <a:pt x="566683" y="45122"/>
                </a:cubicBezTo>
                <a:cubicBezTo>
                  <a:pt x="583087" y="41418"/>
                  <a:pt x="499479" y="4376"/>
                  <a:pt x="442858" y="672"/>
                </a:cubicBezTo>
                <a:cubicBezTo>
                  <a:pt x="386237" y="-3032"/>
                  <a:pt x="298925" y="9139"/>
                  <a:pt x="226958" y="22897"/>
                </a:cubicBezTo>
                <a:cubicBezTo>
                  <a:pt x="154991" y="36655"/>
                  <a:pt x="-18046" y="89572"/>
                  <a:pt x="1533" y="89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7089A2A0-2CF0-3D11-75BF-7C51857C72A8}"/>
              </a:ext>
            </a:extLst>
          </p:cNvPr>
          <p:cNvSpPr/>
          <p:nvPr/>
        </p:nvSpPr>
        <p:spPr>
          <a:xfrm>
            <a:off x="8332621" y="6794001"/>
            <a:ext cx="513244" cy="48150"/>
          </a:xfrm>
          <a:custGeom>
            <a:avLst/>
            <a:gdLst>
              <a:gd name="connsiteX0" fmla="*/ 4929 w 513244"/>
              <a:gd name="connsiteY0" fmla="*/ 48124 h 48150"/>
              <a:gd name="connsiteX1" fmla="*/ 351004 w 513244"/>
              <a:gd name="connsiteY1" fmla="*/ 13199 h 48150"/>
              <a:gd name="connsiteX2" fmla="*/ 512929 w 513244"/>
              <a:gd name="connsiteY2" fmla="*/ 16374 h 48150"/>
              <a:gd name="connsiteX3" fmla="*/ 389104 w 513244"/>
              <a:gd name="connsiteY3" fmla="*/ 499 h 48150"/>
              <a:gd name="connsiteX4" fmla="*/ 277979 w 513244"/>
              <a:gd name="connsiteY4" fmla="*/ 3674 h 48150"/>
              <a:gd name="connsiteX5" fmla="*/ 157329 w 513244"/>
              <a:gd name="connsiteY5" fmla="*/ 6849 h 48150"/>
              <a:gd name="connsiteX6" fmla="*/ 4929 w 513244"/>
              <a:gd name="connsiteY6" fmla="*/ 48124 h 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244" h="48150">
                <a:moveTo>
                  <a:pt x="4929" y="48124"/>
                </a:moveTo>
                <a:cubicBezTo>
                  <a:pt x="37208" y="49182"/>
                  <a:pt x="266337" y="18491"/>
                  <a:pt x="351004" y="13199"/>
                </a:cubicBezTo>
                <a:cubicBezTo>
                  <a:pt x="435671" y="7907"/>
                  <a:pt x="506579" y="18491"/>
                  <a:pt x="512929" y="16374"/>
                </a:cubicBezTo>
                <a:cubicBezTo>
                  <a:pt x="519279" y="14257"/>
                  <a:pt x="428262" y="2616"/>
                  <a:pt x="389104" y="499"/>
                </a:cubicBezTo>
                <a:cubicBezTo>
                  <a:pt x="349946" y="-1618"/>
                  <a:pt x="277979" y="3674"/>
                  <a:pt x="277979" y="3674"/>
                </a:cubicBezTo>
                <a:cubicBezTo>
                  <a:pt x="239350" y="4732"/>
                  <a:pt x="207071" y="-3734"/>
                  <a:pt x="157329" y="6849"/>
                </a:cubicBezTo>
                <a:cubicBezTo>
                  <a:pt x="107587" y="17432"/>
                  <a:pt x="-27350" y="47066"/>
                  <a:pt x="4929" y="48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6F8913C6-DF3F-123C-7A93-0416C24666DB}"/>
              </a:ext>
            </a:extLst>
          </p:cNvPr>
          <p:cNvSpPr/>
          <p:nvPr/>
        </p:nvSpPr>
        <p:spPr>
          <a:xfrm>
            <a:off x="8229419" y="6044972"/>
            <a:ext cx="633387" cy="451086"/>
          </a:xfrm>
          <a:custGeom>
            <a:avLst/>
            <a:gdLst>
              <a:gd name="connsiteX0" fmla="*/ 181 w 633387"/>
              <a:gd name="connsiteY0" fmla="*/ 228 h 451086"/>
              <a:gd name="connsiteX1" fmla="*/ 387531 w 633387"/>
              <a:gd name="connsiteY1" fmla="*/ 184378 h 451086"/>
              <a:gd name="connsiteX2" fmla="*/ 593906 w 633387"/>
              <a:gd name="connsiteY2" fmla="*/ 305028 h 451086"/>
              <a:gd name="connsiteX3" fmla="*/ 632006 w 633387"/>
              <a:gd name="connsiteY3" fmla="*/ 451078 h 451086"/>
              <a:gd name="connsiteX4" fmla="*/ 571681 w 633387"/>
              <a:gd name="connsiteY4" fmla="*/ 298678 h 451086"/>
              <a:gd name="connsiteX5" fmla="*/ 339906 w 633387"/>
              <a:gd name="connsiteY5" fmla="*/ 149453 h 451086"/>
              <a:gd name="connsiteX6" fmla="*/ 181 w 633387"/>
              <a:gd name="connsiteY6" fmla="*/ 228 h 45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3387" h="451086">
                <a:moveTo>
                  <a:pt x="181" y="228"/>
                </a:moveTo>
                <a:cubicBezTo>
                  <a:pt x="8118" y="6049"/>
                  <a:pt x="288577" y="133578"/>
                  <a:pt x="387531" y="184378"/>
                </a:cubicBezTo>
                <a:cubicBezTo>
                  <a:pt x="486485" y="235178"/>
                  <a:pt x="553160" y="260578"/>
                  <a:pt x="593906" y="305028"/>
                </a:cubicBezTo>
                <a:cubicBezTo>
                  <a:pt x="634652" y="349478"/>
                  <a:pt x="635710" y="452136"/>
                  <a:pt x="632006" y="451078"/>
                </a:cubicBezTo>
                <a:cubicBezTo>
                  <a:pt x="628302" y="450020"/>
                  <a:pt x="620364" y="348949"/>
                  <a:pt x="571681" y="298678"/>
                </a:cubicBezTo>
                <a:cubicBezTo>
                  <a:pt x="522998" y="248407"/>
                  <a:pt x="433569" y="197607"/>
                  <a:pt x="339906" y="149453"/>
                </a:cubicBezTo>
                <a:cubicBezTo>
                  <a:pt x="246244" y="101299"/>
                  <a:pt x="-7756" y="-5593"/>
                  <a:pt x="181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4D5D6ED-A198-4D5E-6F07-B7B0D446D49D}"/>
              </a:ext>
            </a:extLst>
          </p:cNvPr>
          <p:cNvSpPr/>
          <p:nvPr/>
        </p:nvSpPr>
        <p:spPr>
          <a:xfrm>
            <a:off x="8559797" y="6197514"/>
            <a:ext cx="327797" cy="330346"/>
          </a:xfrm>
          <a:custGeom>
            <a:avLst/>
            <a:gdLst>
              <a:gd name="connsiteX0" fmla="*/ 3 w 327797"/>
              <a:gd name="connsiteY0" fmla="*/ 86 h 330346"/>
              <a:gd name="connsiteX1" fmla="*/ 285753 w 327797"/>
              <a:gd name="connsiteY1" fmla="*/ 155661 h 330346"/>
              <a:gd name="connsiteX2" fmla="*/ 323853 w 327797"/>
              <a:gd name="connsiteY2" fmla="*/ 330286 h 330346"/>
              <a:gd name="connsiteX3" fmla="*/ 292103 w 327797"/>
              <a:gd name="connsiteY3" fmla="*/ 136611 h 330346"/>
              <a:gd name="connsiteX4" fmla="*/ 3 w 327797"/>
              <a:gd name="connsiteY4" fmla="*/ 86 h 33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797" h="330346">
                <a:moveTo>
                  <a:pt x="3" y="86"/>
                </a:moveTo>
                <a:cubicBezTo>
                  <a:pt x="-1055" y="3261"/>
                  <a:pt x="231778" y="100628"/>
                  <a:pt x="285753" y="155661"/>
                </a:cubicBezTo>
                <a:cubicBezTo>
                  <a:pt x="339728" y="210694"/>
                  <a:pt x="322795" y="333461"/>
                  <a:pt x="323853" y="330286"/>
                </a:cubicBezTo>
                <a:cubicBezTo>
                  <a:pt x="324911" y="327111"/>
                  <a:pt x="342903" y="191644"/>
                  <a:pt x="292103" y="136611"/>
                </a:cubicBezTo>
                <a:cubicBezTo>
                  <a:pt x="241303" y="81578"/>
                  <a:pt x="1061" y="-3089"/>
                  <a:pt x="3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7252F24A-0DA5-B14A-4D76-E9B5BF5AB92E}"/>
              </a:ext>
            </a:extLst>
          </p:cNvPr>
          <p:cNvSpPr/>
          <p:nvPr/>
        </p:nvSpPr>
        <p:spPr>
          <a:xfrm>
            <a:off x="8854992" y="6489276"/>
            <a:ext cx="54826" cy="314930"/>
          </a:xfrm>
          <a:custGeom>
            <a:avLst/>
            <a:gdLst>
              <a:gd name="connsiteX0" fmla="*/ 28658 w 54826"/>
              <a:gd name="connsiteY0" fmla="*/ 424 h 314930"/>
              <a:gd name="connsiteX1" fmla="*/ 41358 w 54826"/>
              <a:gd name="connsiteY1" fmla="*/ 102024 h 314930"/>
              <a:gd name="connsiteX2" fmla="*/ 83 w 54826"/>
              <a:gd name="connsiteY2" fmla="*/ 314749 h 314930"/>
              <a:gd name="connsiteX3" fmla="*/ 54058 w 54826"/>
              <a:gd name="connsiteY3" fmla="*/ 136949 h 314930"/>
              <a:gd name="connsiteX4" fmla="*/ 28658 w 54826"/>
              <a:gd name="connsiteY4" fmla="*/ 424 h 31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26" h="314930">
                <a:moveTo>
                  <a:pt x="28658" y="424"/>
                </a:moveTo>
                <a:cubicBezTo>
                  <a:pt x="26541" y="-5397"/>
                  <a:pt x="46120" y="49637"/>
                  <a:pt x="41358" y="102024"/>
                </a:cubicBezTo>
                <a:cubicBezTo>
                  <a:pt x="36596" y="154411"/>
                  <a:pt x="-2034" y="308928"/>
                  <a:pt x="83" y="314749"/>
                </a:cubicBezTo>
                <a:cubicBezTo>
                  <a:pt x="2200" y="320570"/>
                  <a:pt x="48237" y="185103"/>
                  <a:pt x="54058" y="136949"/>
                </a:cubicBezTo>
                <a:cubicBezTo>
                  <a:pt x="59879" y="88795"/>
                  <a:pt x="30775" y="6245"/>
                  <a:pt x="28658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43EC46F8-7B66-7E48-AD21-A5A1FD45AFC2}"/>
              </a:ext>
            </a:extLst>
          </p:cNvPr>
          <p:cNvSpPr/>
          <p:nvPr/>
        </p:nvSpPr>
        <p:spPr>
          <a:xfrm>
            <a:off x="8601030" y="6289556"/>
            <a:ext cx="277702" cy="409695"/>
          </a:xfrm>
          <a:custGeom>
            <a:avLst/>
            <a:gdLst>
              <a:gd name="connsiteX0" fmla="*/ 45 w 277702"/>
              <a:gd name="connsiteY0" fmla="*/ 119 h 409695"/>
              <a:gd name="connsiteX1" fmla="*/ 219120 w 277702"/>
              <a:gd name="connsiteY1" fmla="*/ 165219 h 409695"/>
              <a:gd name="connsiteX2" fmla="*/ 263570 w 277702"/>
              <a:gd name="connsiteY2" fmla="*/ 222369 h 409695"/>
              <a:gd name="connsiteX3" fmla="*/ 250870 w 277702"/>
              <a:gd name="connsiteY3" fmla="*/ 409694 h 409695"/>
              <a:gd name="connsiteX4" fmla="*/ 276270 w 277702"/>
              <a:gd name="connsiteY4" fmla="*/ 219194 h 409695"/>
              <a:gd name="connsiteX5" fmla="*/ 200070 w 277702"/>
              <a:gd name="connsiteY5" fmla="*/ 139819 h 409695"/>
              <a:gd name="connsiteX6" fmla="*/ 45 w 277702"/>
              <a:gd name="connsiteY6" fmla="*/ 119 h 40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702" h="409695">
                <a:moveTo>
                  <a:pt x="45" y="119"/>
                </a:moveTo>
                <a:cubicBezTo>
                  <a:pt x="3220" y="4352"/>
                  <a:pt x="175199" y="128177"/>
                  <a:pt x="219120" y="165219"/>
                </a:cubicBezTo>
                <a:cubicBezTo>
                  <a:pt x="263041" y="202261"/>
                  <a:pt x="258278" y="181623"/>
                  <a:pt x="263570" y="222369"/>
                </a:cubicBezTo>
                <a:cubicBezTo>
                  <a:pt x="268862" y="263115"/>
                  <a:pt x="248753" y="410223"/>
                  <a:pt x="250870" y="409694"/>
                </a:cubicBezTo>
                <a:cubicBezTo>
                  <a:pt x="252987" y="409165"/>
                  <a:pt x="284737" y="264173"/>
                  <a:pt x="276270" y="219194"/>
                </a:cubicBezTo>
                <a:cubicBezTo>
                  <a:pt x="267803" y="174215"/>
                  <a:pt x="240287" y="174215"/>
                  <a:pt x="200070" y="139819"/>
                </a:cubicBezTo>
                <a:cubicBezTo>
                  <a:pt x="159853" y="105423"/>
                  <a:pt x="-3130" y="-4114"/>
                  <a:pt x="45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087CB81A-47F6-E1DE-06F8-D12E0D31BBE9}"/>
              </a:ext>
            </a:extLst>
          </p:cNvPr>
          <p:cNvSpPr/>
          <p:nvPr/>
        </p:nvSpPr>
        <p:spPr>
          <a:xfrm>
            <a:off x="8651642" y="6346811"/>
            <a:ext cx="184858" cy="349268"/>
          </a:xfrm>
          <a:custGeom>
            <a:avLst/>
            <a:gdLst>
              <a:gd name="connsiteX0" fmla="*/ 233 w 184858"/>
              <a:gd name="connsiteY0" fmla="*/ 14 h 349268"/>
              <a:gd name="connsiteX1" fmla="*/ 95483 w 184858"/>
              <a:gd name="connsiteY1" fmla="*/ 114314 h 349268"/>
              <a:gd name="connsiteX2" fmla="*/ 184383 w 184858"/>
              <a:gd name="connsiteY2" fmla="*/ 349264 h 349268"/>
              <a:gd name="connsiteX3" fmla="*/ 124058 w 184858"/>
              <a:gd name="connsiteY3" fmla="*/ 120664 h 349268"/>
              <a:gd name="connsiteX4" fmla="*/ 233 w 184858"/>
              <a:gd name="connsiteY4" fmla="*/ 14 h 34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858" h="349268">
                <a:moveTo>
                  <a:pt x="233" y="14"/>
                </a:moveTo>
                <a:cubicBezTo>
                  <a:pt x="-4529" y="-1044"/>
                  <a:pt x="64791" y="56106"/>
                  <a:pt x="95483" y="114314"/>
                </a:cubicBezTo>
                <a:cubicBezTo>
                  <a:pt x="126175" y="172522"/>
                  <a:pt x="179621" y="348206"/>
                  <a:pt x="184383" y="349264"/>
                </a:cubicBezTo>
                <a:cubicBezTo>
                  <a:pt x="189145" y="350322"/>
                  <a:pt x="157395" y="175168"/>
                  <a:pt x="124058" y="120664"/>
                </a:cubicBezTo>
                <a:cubicBezTo>
                  <a:pt x="90721" y="66160"/>
                  <a:pt x="4995" y="1072"/>
                  <a:pt x="23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517A1A04-808D-78B5-6D3A-ABBA3A7B64BB}"/>
              </a:ext>
            </a:extLst>
          </p:cNvPr>
          <p:cNvSpPr/>
          <p:nvPr/>
        </p:nvSpPr>
        <p:spPr>
          <a:xfrm>
            <a:off x="8648604" y="6378561"/>
            <a:ext cx="142971" cy="368342"/>
          </a:xfrm>
          <a:custGeom>
            <a:avLst/>
            <a:gdLst>
              <a:gd name="connsiteX0" fmla="*/ 96 w 142971"/>
              <a:gd name="connsiteY0" fmla="*/ 14 h 368342"/>
              <a:gd name="connsiteX1" fmla="*/ 95346 w 142971"/>
              <a:gd name="connsiteY1" fmla="*/ 168289 h 368342"/>
              <a:gd name="connsiteX2" fmla="*/ 133446 w 142971"/>
              <a:gd name="connsiteY2" fmla="*/ 263539 h 368342"/>
              <a:gd name="connsiteX3" fmla="*/ 114396 w 142971"/>
              <a:gd name="connsiteY3" fmla="*/ 368314 h 368342"/>
              <a:gd name="connsiteX4" fmla="*/ 142971 w 142971"/>
              <a:gd name="connsiteY4" fmla="*/ 273064 h 368342"/>
              <a:gd name="connsiteX5" fmla="*/ 114396 w 142971"/>
              <a:gd name="connsiteY5" fmla="*/ 177814 h 368342"/>
              <a:gd name="connsiteX6" fmla="*/ 96 w 142971"/>
              <a:gd name="connsiteY6" fmla="*/ 14 h 368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971" h="368342">
                <a:moveTo>
                  <a:pt x="96" y="14"/>
                </a:moveTo>
                <a:cubicBezTo>
                  <a:pt x="-3079" y="-1573"/>
                  <a:pt x="73121" y="124368"/>
                  <a:pt x="95346" y="168289"/>
                </a:cubicBezTo>
                <a:cubicBezTo>
                  <a:pt x="117571" y="212210"/>
                  <a:pt x="130271" y="230202"/>
                  <a:pt x="133446" y="263539"/>
                </a:cubicBezTo>
                <a:cubicBezTo>
                  <a:pt x="136621" y="296876"/>
                  <a:pt x="112809" y="366727"/>
                  <a:pt x="114396" y="368314"/>
                </a:cubicBezTo>
                <a:cubicBezTo>
                  <a:pt x="115983" y="369901"/>
                  <a:pt x="142971" y="304814"/>
                  <a:pt x="142971" y="273064"/>
                </a:cubicBezTo>
                <a:cubicBezTo>
                  <a:pt x="142971" y="241314"/>
                  <a:pt x="135563" y="221206"/>
                  <a:pt x="114396" y="177814"/>
                </a:cubicBezTo>
                <a:cubicBezTo>
                  <a:pt x="93229" y="134422"/>
                  <a:pt x="3271" y="1601"/>
                  <a:pt x="96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17DA273C-283E-B3F0-F0CD-8C098AF21825}"/>
              </a:ext>
            </a:extLst>
          </p:cNvPr>
          <p:cNvSpPr/>
          <p:nvPr/>
        </p:nvSpPr>
        <p:spPr>
          <a:xfrm>
            <a:off x="7771954" y="5476870"/>
            <a:ext cx="114828" cy="304820"/>
          </a:xfrm>
          <a:custGeom>
            <a:avLst/>
            <a:gdLst>
              <a:gd name="connsiteX0" fmla="*/ 114746 w 114828"/>
              <a:gd name="connsiteY0" fmla="*/ 5 h 304820"/>
              <a:gd name="connsiteX1" fmla="*/ 19496 w 114828"/>
              <a:gd name="connsiteY1" fmla="*/ 200030 h 304820"/>
              <a:gd name="connsiteX2" fmla="*/ 60771 w 114828"/>
              <a:gd name="connsiteY2" fmla="*/ 304805 h 304820"/>
              <a:gd name="connsiteX3" fmla="*/ 446 w 114828"/>
              <a:gd name="connsiteY3" fmla="*/ 193680 h 304820"/>
              <a:gd name="connsiteX4" fmla="*/ 114746 w 114828"/>
              <a:gd name="connsiteY4" fmla="*/ 5 h 30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28" h="304820">
                <a:moveTo>
                  <a:pt x="114746" y="5"/>
                </a:moveTo>
                <a:cubicBezTo>
                  <a:pt x="117921" y="1063"/>
                  <a:pt x="28492" y="149230"/>
                  <a:pt x="19496" y="200030"/>
                </a:cubicBezTo>
                <a:cubicBezTo>
                  <a:pt x="10500" y="250830"/>
                  <a:pt x="63946" y="305863"/>
                  <a:pt x="60771" y="304805"/>
                </a:cubicBezTo>
                <a:cubicBezTo>
                  <a:pt x="57596" y="303747"/>
                  <a:pt x="-5904" y="239718"/>
                  <a:pt x="446" y="193680"/>
                </a:cubicBezTo>
                <a:cubicBezTo>
                  <a:pt x="6796" y="147642"/>
                  <a:pt x="111571" y="-1053"/>
                  <a:pt x="11474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EEA3E4FE-65DB-4F58-619D-3D9B43C6C076}"/>
              </a:ext>
            </a:extLst>
          </p:cNvPr>
          <p:cNvSpPr/>
          <p:nvPr/>
        </p:nvSpPr>
        <p:spPr>
          <a:xfrm>
            <a:off x="7197675" y="5970644"/>
            <a:ext cx="323949" cy="103196"/>
          </a:xfrm>
          <a:custGeom>
            <a:avLst/>
            <a:gdLst>
              <a:gd name="connsiteX0" fmla="*/ 50 w 323949"/>
              <a:gd name="connsiteY0" fmla="*/ 103131 h 103196"/>
              <a:gd name="connsiteX1" fmla="*/ 152450 w 323949"/>
              <a:gd name="connsiteY1" fmla="*/ 17406 h 103196"/>
              <a:gd name="connsiteX2" fmla="*/ 323900 w 323949"/>
              <a:gd name="connsiteY2" fmla="*/ 45981 h 103196"/>
              <a:gd name="connsiteX3" fmla="*/ 168325 w 323949"/>
              <a:gd name="connsiteY3" fmla="*/ 1531 h 103196"/>
              <a:gd name="connsiteX4" fmla="*/ 50 w 323949"/>
              <a:gd name="connsiteY4" fmla="*/ 103131 h 10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949" h="103196">
                <a:moveTo>
                  <a:pt x="50" y="103131"/>
                </a:moveTo>
                <a:cubicBezTo>
                  <a:pt x="-2596" y="105777"/>
                  <a:pt x="98475" y="26931"/>
                  <a:pt x="152450" y="17406"/>
                </a:cubicBezTo>
                <a:cubicBezTo>
                  <a:pt x="206425" y="7881"/>
                  <a:pt x="321254" y="48627"/>
                  <a:pt x="323900" y="45981"/>
                </a:cubicBezTo>
                <a:cubicBezTo>
                  <a:pt x="326546" y="43335"/>
                  <a:pt x="221771" y="-9582"/>
                  <a:pt x="168325" y="1531"/>
                </a:cubicBezTo>
                <a:cubicBezTo>
                  <a:pt x="114879" y="12643"/>
                  <a:pt x="2696" y="100485"/>
                  <a:pt x="50" y="10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E150E3D-CC1D-366F-D56D-95FCCA88C559}"/>
              </a:ext>
            </a:extLst>
          </p:cNvPr>
          <p:cNvSpPr/>
          <p:nvPr/>
        </p:nvSpPr>
        <p:spPr>
          <a:xfrm>
            <a:off x="7505699" y="5888530"/>
            <a:ext cx="314329" cy="45658"/>
          </a:xfrm>
          <a:custGeom>
            <a:avLst/>
            <a:gdLst>
              <a:gd name="connsiteX0" fmla="*/ 1 w 314329"/>
              <a:gd name="connsiteY0" fmla="*/ 10620 h 45658"/>
              <a:gd name="connsiteX1" fmla="*/ 200026 w 314329"/>
              <a:gd name="connsiteY1" fmla="*/ 13795 h 45658"/>
              <a:gd name="connsiteX2" fmla="*/ 314326 w 314329"/>
              <a:gd name="connsiteY2" fmla="*/ 45545 h 45658"/>
              <a:gd name="connsiteX3" fmla="*/ 196851 w 314329"/>
              <a:gd name="connsiteY3" fmla="*/ 1095 h 45658"/>
              <a:gd name="connsiteX4" fmla="*/ 1 w 314329"/>
              <a:gd name="connsiteY4" fmla="*/ 10620 h 4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9" h="45658">
                <a:moveTo>
                  <a:pt x="1" y="10620"/>
                </a:moveTo>
                <a:cubicBezTo>
                  <a:pt x="530" y="12737"/>
                  <a:pt x="147639" y="7974"/>
                  <a:pt x="200026" y="13795"/>
                </a:cubicBezTo>
                <a:cubicBezTo>
                  <a:pt x="252413" y="19616"/>
                  <a:pt x="314855" y="47662"/>
                  <a:pt x="314326" y="45545"/>
                </a:cubicBezTo>
                <a:cubicBezTo>
                  <a:pt x="313797" y="43428"/>
                  <a:pt x="250297" y="5857"/>
                  <a:pt x="196851" y="1095"/>
                </a:cubicBezTo>
                <a:cubicBezTo>
                  <a:pt x="143405" y="-3667"/>
                  <a:pt x="-528" y="8503"/>
                  <a:pt x="1" y="10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56C1AB1B-79A6-DC81-6480-32885E97B609}"/>
              </a:ext>
            </a:extLst>
          </p:cNvPr>
          <p:cNvSpPr/>
          <p:nvPr/>
        </p:nvSpPr>
        <p:spPr>
          <a:xfrm>
            <a:off x="7143143" y="3400730"/>
            <a:ext cx="106027" cy="256069"/>
          </a:xfrm>
          <a:custGeom>
            <a:avLst/>
            <a:gdLst>
              <a:gd name="connsiteX0" fmla="*/ 105689 w 106027"/>
              <a:gd name="connsiteY0" fmla="*/ 2460 h 256069"/>
              <a:gd name="connsiteX1" fmla="*/ 2451 w 106027"/>
              <a:gd name="connsiteY1" fmla="*/ 253183 h 256069"/>
              <a:gd name="connsiteX2" fmla="*/ 35634 w 106027"/>
              <a:gd name="connsiteY2" fmla="*/ 131509 h 256069"/>
              <a:gd name="connsiteX3" fmla="*/ 105689 w 106027"/>
              <a:gd name="connsiteY3" fmla="*/ 2460 h 25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027" h="256069">
                <a:moveTo>
                  <a:pt x="105689" y="2460"/>
                </a:moveTo>
                <a:cubicBezTo>
                  <a:pt x="100159" y="22739"/>
                  <a:pt x="14127" y="231675"/>
                  <a:pt x="2451" y="253183"/>
                </a:cubicBezTo>
                <a:cubicBezTo>
                  <a:pt x="-9225" y="274691"/>
                  <a:pt x="23958" y="170223"/>
                  <a:pt x="35634" y="131509"/>
                </a:cubicBezTo>
                <a:cubicBezTo>
                  <a:pt x="47310" y="92795"/>
                  <a:pt x="111219" y="-17819"/>
                  <a:pt x="105689" y="24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D10B6610-04BE-E49C-FBBE-58CE51469A12}"/>
              </a:ext>
            </a:extLst>
          </p:cNvPr>
          <p:cNvSpPr/>
          <p:nvPr/>
        </p:nvSpPr>
        <p:spPr>
          <a:xfrm>
            <a:off x="6919804" y="3730760"/>
            <a:ext cx="260647" cy="402834"/>
          </a:xfrm>
          <a:custGeom>
            <a:avLst/>
            <a:gdLst>
              <a:gd name="connsiteX0" fmla="*/ 258973 w 260647"/>
              <a:gd name="connsiteY0" fmla="*/ 582 h 402834"/>
              <a:gd name="connsiteX1" fmla="*/ 118864 w 260647"/>
              <a:gd name="connsiteY1" fmla="*/ 195998 h 402834"/>
              <a:gd name="connsiteX2" fmla="*/ 877 w 260647"/>
              <a:gd name="connsiteY2" fmla="*/ 402475 h 402834"/>
              <a:gd name="connsiteX3" fmla="*/ 181544 w 260647"/>
              <a:gd name="connsiteY3" fmla="*/ 144379 h 402834"/>
              <a:gd name="connsiteX4" fmla="*/ 258973 w 260647"/>
              <a:gd name="connsiteY4" fmla="*/ 582 h 40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47" h="402834">
                <a:moveTo>
                  <a:pt x="258973" y="582"/>
                </a:moveTo>
                <a:cubicBezTo>
                  <a:pt x="248527" y="9185"/>
                  <a:pt x="161880" y="129016"/>
                  <a:pt x="118864" y="195998"/>
                </a:cubicBezTo>
                <a:cubicBezTo>
                  <a:pt x="75848" y="262980"/>
                  <a:pt x="-9569" y="411078"/>
                  <a:pt x="877" y="402475"/>
                </a:cubicBezTo>
                <a:cubicBezTo>
                  <a:pt x="11323" y="393872"/>
                  <a:pt x="133612" y="208289"/>
                  <a:pt x="181544" y="144379"/>
                </a:cubicBezTo>
                <a:cubicBezTo>
                  <a:pt x="229476" y="80469"/>
                  <a:pt x="269419" y="-8021"/>
                  <a:pt x="258973" y="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E6071A96-8E58-4A9D-B09C-66F3112575BA}"/>
              </a:ext>
            </a:extLst>
          </p:cNvPr>
          <p:cNvSpPr/>
          <p:nvPr/>
        </p:nvSpPr>
        <p:spPr>
          <a:xfrm>
            <a:off x="7016333" y="3347440"/>
            <a:ext cx="188332" cy="471837"/>
          </a:xfrm>
          <a:custGeom>
            <a:avLst/>
            <a:gdLst>
              <a:gd name="connsiteX0" fmla="*/ 188254 w 188332"/>
              <a:gd name="connsiteY0" fmla="*/ 444 h 471837"/>
              <a:gd name="connsiteX1" fmla="*/ 59206 w 188332"/>
              <a:gd name="connsiteY1" fmla="*/ 380215 h 471837"/>
              <a:gd name="connsiteX2" fmla="*/ 212 w 188332"/>
              <a:gd name="connsiteY2" fmla="*/ 468705 h 471837"/>
              <a:gd name="connsiteX3" fmla="*/ 77641 w 188332"/>
              <a:gd name="connsiteY3" fmla="*/ 306473 h 471837"/>
              <a:gd name="connsiteX4" fmla="*/ 188254 w 188332"/>
              <a:gd name="connsiteY4" fmla="*/ 444 h 47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32" h="471837">
                <a:moveTo>
                  <a:pt x="188254" y="444"/>
                </a:moveTo>
                <a:cubicBezTo>
                  <a:pt x="185182" y="12734"/>
                  <a:pt x="90546" y="302172"/>
                  <a:pt x="59206" y="380215"/>
                </a:cubicBezTo>
                <a:cubicBezTo>
                  <a:pt x="27866" y="458259"/>
                  <a:pt x="-2860" y="480995"/>
                  <a:pt x="212" y="468705"/>
                </a:cubicBezTo>
                <a:cubicBezTo>
                  <a:pt x="3284" y="456415"/>
                  <a:pt x="51831" y="378986"/>
                  <a:pt x="77641" y="306473"/>
                </a:cubicBezTo>
                <a:cubicBezTo>
                  <a:pt x="103451" y="233960"/>
                  <a:pt x="191326" y="-11846"/>
                  <a:pt x="188254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51B1DD76-F69D-88C1-185C-C1C0C4D5F2AC}"/>
              </a:ext>
            </a:extLst>
          </p:cNvPr>
          <p:cNvSpPr/>
          <p:nvPr/>
        </p:nvSpPr>
        <p:spPr>
          <a:xfrm>
            <a:off x="6839785" y="3797030"/>
            <a:ext cx="184920" cy="737894"/>
          </a:xfrm>
          <a:custGeom>
            <a:avLst/>
            <a:gdLst>
              <a:gd name="connsiteX0" fmla="*/ 180447 w 184920"/>
              <a:gd name="connsiteY0" fmla="*/ 11741 h 737894"/>
              <a:gd name="connsiteX1" fmla="*/ 132515 w 184920"/>
              <a:gd name="connsiteY1" fmla="*/ 159225 h 737894"/>
              <a:gd name="connsiteX2" fmla="*/ 58773 w 184920"/>
              <a:gd name="connsiteY2" fmla="*/ 398886 h 737894"/>
              <a:gd name="connsiteX3" fmla="*/ 25589 w 184920"/>
              <a:gd name="connsiteY3" fmla="*/ 520560 h 737894"/>
              <a:gd name="connsiteX4" fmla="*/ 21902 w 184920"/>
              <a:gd name="connsiteY4" fmla="*/ 616425 h 737894"/>
              <a:gd name="connsiteX5" fmla="*/ 3467 w 184920"/>
              <a:gd name="connsiteY5" fmla="*/ 734412 h 737894"/>
              <a:gd name="connsiteX6" fmla="*/ 18215 w 184920"/>
              <a:gd name="connsiteY6" fmla="*/ 472628 h 737894"/>
              <a:gd name="connsiteX7" fmla="*/ 180447 w 184920"/>
              <a:gd name="connsiteY7" fmla="*/ 11741 h 73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20" h="737894">
                <a:moveTo>
                  <a:pt x="180447" y="11741"/>
                </a:moveTo>
                <a:cubicBezTo>
                  <a:pt x="199497" y="-40493"/>
                  <a:pt x="152794" y="94701"/>
                  <a:pt x="132515" y="159225"/>
                </a:cubicBezTo>
                <a:cubicBezTo>
                  <a:pt x="112236" y="223749"/>
                  <a:pt x="76594" y="338664"/>
                  <a:pt x="58773" y="398886"/>
                </a:cubicBezTo>
                <a:cubicBezTo>
                  <a:pt x="40952" y="459108"/>
                  <a:pt x="31734" y="484304"/>
                  <a:pt x="25589" y="520560"/>
                </a:cubicBezTo>
                <a:cubicBezTo>
                  <a:pt x="19444" y="556817"/>
                  <a:pt x="25589" y="580783"/>
                  <a:pt x="21902" y="616425"/>
                </a:cubicBezTo>
                <a:cubicBezTo>
                  <a:pt x="18215" y="652067"/>
                  <a:pt x="4081" y="758378"/>
                  <a:pt x="3467" y="734412"/>
                </a:cubicBezTo>
                <a:cubicBezTo>
                  <a:pt x="2853" y="710446"/>
                  <a:pt x="-10053" y="586314"/>
                  <a:pt x="18215" y="472628"/>
                </a:cubicBezTo>
                <a:cubicBezTo>
                  <a:pt x="46483" y="358942"/>
                  <a:pt x="161397" y="63975"/>
                  <a:pt x="180447" y="11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8F52BC56-D602-6D81-9881-E9DCB4DB1E4E}"/>
              </a:ext>
            </a:extLst>
          </p:cNvPr>
          <p:cNvSpPr/>
          <p:nvPr/>
        </p:nvSpPr>
        <p:spPr>
          <a:xfrm>
            <a:off x="7283383" y="3375021"/>
            <a:ext cx="38376" cy="260355"/>
          </a:xfrm>
          <a:custGeom>
            <a:avLst/>
            <a:gdLst>
              <a:gd name="connsiteX0" fmla="*/ 67 w 38376"/>
              <a:gd name="connsiteY0" fmla="*/ 4 h 260355"/>
              <a:gd name="connsiteX1" fmla="*/ 38167 w 38376"/>
              <a:gd name="connsiteY1" fmla="*/ 88904 h 260355"/>
              <a:gd name="connsiteX2" fmla="*/ 15942 w 38376"/>
              <a:gd name="connsiteY2" fmla="*/ 260354 h 260355"/>
              <a:gd name="connsiteX3" fmla="*/ 28642 w 38376"/>
              <a:gd name="connsiteY3" fmla="*/ 92079 h 260355"/>
              <a:gd name="connsiteX4" fmla="*/ 67 w 38376"/>
              <a:gd name="connsiteY4" fmla="*/ 4 h 26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76" h="260355">
                <a:moveTo>
                  <a:pt x="67" y="4"/>
                </a:moveTo>
                <a:cubicBezTo>
                  <a:pt x="1654" y="-525"/>
                  <a:pt x="35521" y="45512"/>
                  <a:pt x="38167" y="88904"/>
                </a:cubicBezTo>
                <a:cubicBezTo>
                  <a:pt x="40813" y="132296"/>
                  <a:pt x="17529" y="259825"/>
                  <a:pt x="15942" y="260354"/>
                </a:cubicBezTo>
                <a:cubicBezTo>
                  <a:pt x="14355" y="260883"/>
                  <a:pt x="31817" y="130708"/>
                  <a:pt x="28642" y="92079"/>
                </a:cubicBezTo>
                <a:cubicBezTo>
                  <a:pt x="25467" y="53450"/>
                  <a:pt x="-1520" y="533"/>
                  <a:pt x="67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1E21CF65-4E6F-C2B3-2202-BDC73D8DD787}"/>
              </a:ext>
            </a:extLst>
          </p:cNvPr>
          <p:cNvSpPr/>
          <p:nvPr/>
        </p:nvSpPr>
        <p:spPr>
          <a:xfrm>
            <a:off x="7265090" y="3628425"/>
            <a:ext cx="34243" cy="133401"/>
          </a:xfrm>
          <a:custGeom>
            <a:avLst/>
            <a:gdLst>
              <a:gd name="connsiteX0" fmla="*/ 34235 w 34243"/>
              <a:gd name="connsiteY0" fmla="*/ 600 h 133401"/>
              <a:gd name="connsiteX1" fmla="*/ 5660 w 34243"/>
              <a:gd name="connsiteY1" fmla="*/ 130775 h 133401"/>
              <a:gd name="connsiteX2" fmla="*/ 2485 w 34243"/>
              <a:gd name="connsiteY2" fmla="*/ 83150 h 133401"/>
              <a:gd name="connsiteX3" fmla="*/ 34235 w 34243"/>
              <a:gd name="connsiteY3" fmla="*/ 600 h 1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43" h="133401">
                <a:moveTo>
                  <a:pt x="34235" y="600"/>
                </a:moveTo>
                <a:cubicBezTo>
                  <a:pt x="34764" y="8538"/>
                  <a:pt x="10952" y="117017"/>
                  <a:pt x="5660" y="130775"/>
                </a:cubicBezTo>
                <a:cubicBezTo>
                  <a:pt x="368" y="144533"/>
                  <a:pt x="-2278" y="100613"/>
                  <a:pt x="2485" y="83150"/>
                </a:cubicBezTo>
                <a:cubicBezTo>
                  <a:pt x="7248" y="65687"/>
                  <a:pt x="33706" y="-7338"/>
                  <a:pt x="34235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50EA85D3-EF2B-5548-0CE4-CA895F74659E}"/>
              </a:ext>
            </a:extLst>
          </p:cNvPr>
          <p:cNvSpPr/>
          <p:nvPr/>
        </p:nvSpPr>
        <p:spPr>
          <a:xfrm>
            <a:off x="7251396" y="3444852"/>
            <a:ext cx="44867" cy="120691"/>
          </a:xfrm>
          <a:custGeom>
            <a:avLst/>
            <a:gdLst>
              <a:gd name="connsiteX0" fmla="*/ 44754 w 44867"/>
              <a:gd name="connsiteY0" fmla="*/ 23 h 120691"/>
              <a:gd name="connsiteX1" fmla="*/ 13004 w 44867"/>
              <a:gd name="connsiteY1" fmla="*/ 53998 h 120691"/>
              <a:gd name="connsiteX2" fmla="*/ 9829 w 44867"/>
              <a:gd name="connsiteY2" fmla="*/ 120673 h 120691"/>
              <a:gd name="connsiteX3" fmla="*/ 304 w 44867"/>
              <a:gd name="connsiteY3" fmla="*/ 60348 h 120691"/>
              <a:gd name="connsiteX4" fmla="*/ 44754 w 44867"/>
              <a:gd name="connsiteY4" fmla="*/ 23 h 12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867" h="120691">
                <a:moveTo>
                  <a:pt x="44754" y="23"/>
                </a:moveTo>
                <a:cubicBezTo>
                  <a:pt x="46871" y="-1035"/>
                  <a:pt x="18825" y="33890"/>
                  <a:pt x="13004" y="53998"/>
                </a:cubicBezTo>
                <a:cubicBezTo>
                  <a:pt x="7183" y="74106"/>
                  <a:pt x="11946" y="119615"/>
                  <a:pt x="9829" y="120673"/>
                </a:cubicBezTo>
                <a:cubicBezTo>
                  <a:pt x="7712" y="121731"/>
                  <a:pt x="-1813" y="76752"/>
                  <a:pt x="304" y="60348"/>
                </a:cubicBezTo>
                <a:cubicBezTo>
                  <a:pt x="2421" y="43944"/>
                  <a:pt x="42637" y="1081"/>
                  <a:pt x="44754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556C4EE6-FC4E-9EC4-5E4A-426DC9332E61}"/>
              </a:ext>
            </a:extLst>
          </p:cNvPr>
          <p:cNvSpPr/>
          <p:nvPr/>
        </p:nvSpPr>
        <p:spPr>
          <a:xfrm>
            <a:off x="7207250" y="3711312"/>
            <a:ext cx="69850" cy="197393"/>
          </a:xfrm>
          <a:custGeom>
            <a:avLst/>
            <a:gdLst>
              <a:gd name="connsiteX0" fmla="*/ 0 w 69850"/>
              <a:gd name="connsiteY0" fmla="*/ 263 h 197393"/>
              <a:gd name="connsiteX1" fmla="*/ 53975 w 69850"/>
              <a:gd name="connsiteY1" fmla="*/ 89163 h 197393"/>
              <a:gd name="connsiteX2" fmla="*/ 69850 w 69850"/>
              <a:gd name="connsiteY2" fmla="*/ 197113 h 197393"/>
              <a:gd name="connsiteX3" fmla="*/ 53975 w 69850"/>
              <a:gd name="connsiteY3" fmla="*/ 117738 h 197393"/>
              <a:gd name="connsiteX4" fmla="*/ 0 w 69850"/>
              <a:gd name="connsiteY4" fmla="*/ 263 h 197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" h="197393">
                <a:moveTo>
                  <a:pt x="0" y="263"/>
                </a:moveTo>
                <a:cubicBezTo>
                  <a:pt x="0" y="-4499"/>
                  <a:pt x="42333" y="56355"/>
                  <a:pt x="53975" y="89163"/>
                </a:cubicBezTo>
                <a:cubicBezTo>
                  <a:pt x="65617" y="121971"/>
                  <a:pt x="69850" y="192351"/>
                  <a:pt x="69850" y="197113"/>
                </a:cubicBezTo>
                <a:cubicBezTo>
                  <a:pt x="69850" y="201875"/>
                  <a:pt x="62442" y="144726"/>
                  <a:pt x="53975" y="117738"/>
                </a:cubicBezTo>
                <a:cubicBezTo>
                  <a:pt x="45508" y="90750"/>
                  <a:pt x="0" y="5025"/>
                  <a:pt x="0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6DC66B26-1706-BF64-6C01-27236437039A}"/>
              </a:ext>
            </a:extLst>
          </p:cNvPr>
          <p:cNvSpPr/>
          <p:nvPr/>
        </p:nvSpPr>
        <p:spPr>
          <a:xfrm>
            <a:off x="7216471" y="3832215"/>
            <a:ext cx="59352" cy="254019"/>
          </a:xfrm>
          <a:custGeom>
            <a:avLst/>
            <a:gdLst>
              <a:gd name="connsiteX0" fmla="*/ 304 w 59352"/>
              <a:gd name="connsiteY0" fmla="*/ 10 h 254019"/>
              <a:gd name="connsiteX1" fmla="*/ 35229 w 59352"/>
              <a:gd name="connsiteY1" fmla="*/ 127010 h 254019"/>
              <a:gd name="connsiteX2" fmla="*/ 44754 w 59352"/>
              <a:gd name="connsiteY2" fmla="*/ 254010 h 254019"/>
              <a:gd name="connsiteX3" fmla="*/ 57454 w 59352"/>
              <a:gd name="connsiteY3" fmla="*/ 120660 h 254019"/>
              <a:gd name="connsiteX4" fmla="*/ 304 w 59352"/>
              <a:gd name="connsiteY4" fmla="*/ 10 h 254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52" h="254019">
                <a:moveTo>
                  <a:pt x="304" y="10"/>
                </a:moveTo>
                <a:cubicBezTo>
                  <a:pt x="-3400" y="1068"/>
                  <a:pt x="27821" y="84677"/>
                  <a:pt x="35229" y="127010"/>
                </a:cubicBezTo>
                <a:cubicBezTo>
                  <a:pt x="42637" y="169343"/>
                  <a:pt x="41050" y="255068"/>
                  <a:pt x="44754" y="254010"/>
                </a:cubicBezTo>
                <a:cubicBezTo>
                  <a:pt x="48458" y="252952"/>
                  <a:pt x="64862" y="159289"/>
                  <a:pt x="57454" y="120660"/>
                </a:cubicBezTo>
                <a:cubicBezTo>
                  <a:pt x="50046" y="82031"/>
                  <a:pt x="4008" y="-1048"/>
                  <a:pt x="304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F1AC5A16-17A4-FA54-5A66-FF763FE7CCAE}"/>
              </a:ext>
            </a:extLst>
          </p:cNvPr>
          <p:cNvSpPr/>
          <p:nvPr/>
        </p:nvSpPr>
        <p:spPr>
          <a:xfrm>
            <a:off x="7232296" y="4162413"/>
            <a:ext cx="35518" cy="203223"/>
          </a:xfrm>
          <a:custGeom>
            <a:avLst/>
            <a:gdLst>
              <a:gd name="connsiteX0" fmla="*/ 25754 w 35518"/>
              <a:gd name="connsiteY0" fmla="*/ 12 h 203223"/>
              <a:gd name="connsiteX1" fmla="*/ 16229 w 35518"/>
              <a:gd name="connsiteY1" fmla="*/ 98437 h 203223"/>
              <a:gd name="connsiteX2" fmla="*/ 35279 w 35518"/>
              <a:gd name="connsiteY2" fmla="*/ 203212 h 203223"/>
              <a:gd name="connsiteX3" fmla="*/ 354 w 35518"/>
              <a:gd name="connsiteY3" fmla="*/ 92087 h 203223"/>
              <a:gd name="connsiteX4" fmla="*/ 25754 w 35518"/>
              <a:gd name="connsiteY4" fmla="*/ 12 h 2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18" h="203223">
                <a:moveTo>
                  <a:pt x="25754" y="12"/>
                </a:moveTo>
                <a:cubicBezTo>
                  <a:pt x="28400" y="1070"/>
                  <a:pt x="14642" y="64570"/>
                  <a:pt x="16229" y="98437"/>
                </a:cubicBezTo>
                <a:cubicBezTo>
                  <a:pt x="17816" y="132304"/>
                  <a:pt x="37925" y="204270"/>
                  <a:pt x="35279" y="203212"/>
                </a:cubicBezTo>
                <a:cubicBezTo>
                  <a:pt x="32633" y="202154"/>
                  <a:pt x="4058" y="119604"/>
                  <a:pt x="354" y="92087"/>
                </a:cubicBezTo>
                <a:cubicBezTo>
                  <a:pt x="-3350" y="64570"/>
                  <a:pt x="23108" y="-1046"/>
                  <a:pt x="2575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AD9D43C1-D285-6205-54A2-2F80364FB4DB}"/>
              </a:ext>
            </a:extLst>
          </p:cNvPr>
          <p:cNvSpPr/>
          <p:nvPr/>
        </p:nvSpPr>
        <p:spPr>
          <a:xfrm>
            <a:off x="7158402" y="3812927"/>
            <a:ext cx="49029" cy="327392"/>
          </a:xfrm>
          <a:custGeom>
            <a:avLst/>
            <a:gdLst>
              <a:gd name="connsiteX0" fmla="*/ 48848 w 49029"/>
              <a:gd name="connsiteY0" fmla="*/ 248 h 327392"/>
              <a:gd name="connsiteX1" fmla="*/ 17098 w 49029"/>
              <a:gd name="connsiteY1" fmla="*/ 114548 h 327392"/>
              <a:gd name="connsiteX2" fmla="*/ 4398 w 49029"/>
              <a:gd name="connsiteY2" fmla="*/ 327273 h 327392"/>
              <a:gd name="connsiteX3" fmla="*/ 1223 w 49029"/>
              <a:gd name="connsiteY3" fmla="*/ 143123 h 327392"/>
              <a:gd name="connsiteX4" fmla="*/ 48848 w 49029"/>
              <a:gd name="connsiteY4" fmla="*/ 248 h 32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29" h="327392">
                <a:moveTo>
                  <a:pt x="48848" y="248"/>
                </a:moveTo>
                <a:cubicBezTo>
                  <a:pt x="51494" y="-4514"/>
                  <a:pt x="24506" y="60044"/>
                  <a:pt x="17098" y="114548"/>
                </a:cubicBezTo>
                <a:cubicBezTo>
                  <a:pt x="9690" y="169052"/>
                  <a:pt x="7044" y="322511"/>
                  <a:pt x="4398" y="327273"/>
                </a:cubicBezTo>
                <a:cubicBezTo>
                  <a:pt x="1752" y="332035"/>
                  <a:pt x="-1952" y="192865"/>
                  <a:pt x="1223" y="143123"/>
                </a:cubicBezTo>
                <a:cubicBezTo>
                  <a:pt x="4398" y="93381"/>
                  <a:pt x="46202" y="5010"/>
                  <a:pt x="48848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F99B4278-F772-96D0-0460-29B667B57FFC}"/>
              </a:ext>
            </a:extLst>
          </p:cNvPr>
          <p:cNvSpPr/>
          <p:nvPr/>
        </p:nvSpPr>
        <p:spPr>
          <a:xfrm>
            <a:off x="7353221" y="3563439"/>
            <a:ext cx="36064" cy="165243"/>
          </a:xfrm>
          <a:custGeom>
            <a:avLst/>
            <a:gdLst>
              <a:gd name="connsiteX0" fmla="*/ 35004 w 36064"/>
              <a:gd name="connsiteY0" fmla="*/ 2086 h 165243"/>
              <a:gd name="connsiteX1" fmla="*/ 79 w 36064"/>
              <a:gd name="connsiteY1" fmla="*/ 164011 h 165243"/>
              <a:gd name="connsiteX2" fmla="*/ 25479 w 36064"/>
              <a:gd name="connsiteY2" fmla="*/ 75111 h 165243"/>
              <a:gd name="connsiteX3" fmla="*/ 35004 w 36064"/>
              <a:gd name="connsiteY3" fmla="*/ 2086 h 16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64" h="165243">
                <a:moveTo>
                  <a:pt x="35004" y="2086"/>
                </a:moveTo>
                <a:cubicBezTo>
                  <a:pt x="30771" y="16903"/>
                  <a:pt x="1666" y="151840"/>
                  <a:pt x="79" y="164011"/>
                </a:cubicBezTo>
                <a:cubicBezTo>
                  <a:pt x="-1508" y="176182"/>
                  <a:pt x="21246" y="94690"/>
                  <a:pt x="25479" y="75111"/>
                </a:cubicBezTo>
                <a:cubicBezTo>
                  <a:pt x="29712" y="55532"/>
                  <a:pt x="39237" y="-12731"/>
                  <a:pt x="35004" y="2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5E7D3A8A-6D0C-B701-9298-6793A889DB30}"/>
              </a:ext>
            </a:extLst>
          </p:cNvPr>
          <p:cNvSpPr/>
          <p:nvPr/>
        </p:nvSpPr>
        <p:spPr>
          <a:xfrm>
            <a:off x="7362678" y="3749640"/>
            <a:ext cx="22663" cy="288973"/>
          </a:xfrm>
          <a:custGeom>
            <a:avLst/>
            <a:gdLst>
              <a:gd name="connsiteX0" fmla="*/ 147 w 22663"/>
              <a:gd name="connsiteY0" fmla="*/ 35 h 288973"/>
              <a:gd name="connsiteX1" fmla="*/ 22372 w 22663"/>
              <a:gd name="connsiteY1" fmla="*/ 98460 h 288973"/>
              <a:gd name="connsiteX2" fmla="*/ 12847 w 22663"/>
              <a:gd name="connsiteY2" fmla="*/ 288960 h 288973"/>
              <a:gd name="connsiteX3" fmla="*/ 12847 w 22663"/>
              <a:gd name="connsiteY3" fmla="*/ 107985 h 288973"/>
              <a:gd name="connsiteX4" fmla="*/ 147 w 22663"/>
              <a:gd name="connsiteY4" fmla="*/ 35 h 288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3" h="288973">
                <a:moveTo>
                  <a:pt x="147" y="35"/>
                </a:moveTo>
                <a:cubicBezTo>
                  <a:pt x="1734" y="-1552"/>
                  <a:pt x="20255" y="50306"/>
                  <a:pt x="22372" y="98460"/>
                </a:cubicBezTo>
                <a:cubicBezTo>
                  <a:pt x="24489" y="146614"/>
                  <a:pt x="14434" y="287373"/>
                  <a:pt x="12847" y="288960"/>
                </a:cubicBezTo>
                <a:cubicBezTo>
                  <a:pt x="11260" y="290547"/>
                  <a:pt x="15493" y="149789"/>
                  <a:pt x="12847" y="107985"/>
                </a:cubicBezTo>
                <a:cubicBezTo>
                  <a:pt x="10201" y="66181"/>
                  <a:pt x="-1440" y="1622"/>
                  <a:pt x="14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B0305768-1559-DFB0-F9D9-32271716695B}"/>
              </a:ext>
            </a:extLst>
          </p:cNvPr>
          <p:cNvSpPr/>
          <p:nvPr/>
        </p:nvSpPr>
        <p:spPr>
          <a:xfrm>
            <a:off x="7308829" y="3641725"/>
            <a:ext cx="38121" cy="73572"/>
          </a:xfrm>
          <a:custGeom>
            <a:avLst/>
            <a:gdLst>
              <a:gd name="connsiteX0" fmla="*/ 38121 w 38121"/>
              <a:gd name="connsiteY0" fmla="*/ 0 h 73572"/>
              <a:gd name="connsiteX1" fmla="*/ 21 w 38121"/>
              <a:gd name="connsiteY1" fmla="*/ 73025 h 73572"/>
              <a:gd name="connsiteX2" fmla="*/ 38121 w 38121"/>
              <a:gd name="connsiteY2" fmla="*/ 0 h 7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1" h="73572">
                <a:moveTo>
                  <a:pt x="38121" y="0"/>
                </a:moveTo>
                <a:cubicBezTo>
                  <a:pt x="38121" y="0"/>
                  <a:pt x="1079" y="65088"/>
                  <a:pt x="21" y="73025"/>
                </a:cubicBezTo>
                <a:cubicBezTo>
                  <a:pt x="-1037" y="80962"/>
                  <a:pt x="38121" y="0"/>
                  <a:pt x="381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BBEFB603-676A-F2B0-990E-6D34CD40A9B7}"/>
              </a:ext>
            </a:extLst>
          </p:cNvPr>
          <p:cNvSpPr/>
          <p:nvPr/>
        </p:nvSpPr>
        <p:spPr>
          <a:xfrm>
            <a:off x="7318299" y="3780904"/>
            <a:ext cx="31977" cy="248408"/>
          </a:xfrm>
          <a:custGeom>
            <a:avLst/>
            <a:gdLst>
              <a:gd name="connsiteX0" fmla="*/ 76 w 31977"/>
              <a:gd name="connsiteY0" fmla="*/ 521 h 248408"/>
              <a:gd name="connsiteX1" fmla="*/ 22301 w 31977"/>
              <a:gd name="connsiteY1" fmla="*/ 79896 h 248408"/>
              <a:gd name="connsiteX2" fmla="*/ 76 w 31977"/>
              <a:gd name="connsiteY2" fmla="*/ 248171 h 248408"/>
              <a:gd name="connsiteX3" fmla="*/ 31826 w 31977"/>
              <a:gd name="connsiteY3" fmla="*/ 114821 h 248408"/>
              <a:gd name="connsiteX4" fmla="*/ 76 w 31977"/>
              <a:gd name="connsiteY4" fmla="*/ 521 h 24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7" h="248408">
                <a:moveTo>
                  <a:pt x="76" y="521"/>
                </a:moveTo>
                <a:cubicBezTo>
                  <a:pt x="-1512" y="-5300"/>
                  <a:pt x="22301" y="38621"/>
                  <a:pt x="22301" y="79896"/>
                </a:cubicBezTo>
                <a:cubicBezTo>
                  <a:pt x="22301" y="121171"/>
                  <a:pt x="-1512" y="242350"/>
                  <a:pt x="76" y="248171"/>
                </a:cubicBezTo>
                <a:cubicBezTo>
                  <a:pt x="1664" y="253992"/>
                  <a:pt x="29180" y="151333"/>
                  <a:pt x="31826" y="114821"/>
                </a:cubicBezTo>
                <a:cubicBezTo>
                  <a:pt x="34472" y="78309"/>
                  <a:pt x="1664" y="6342"/>
                  <a:pt x="76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52494412-E4AE-BF6E-AE3C-054AD6112A90}"/>
              </a:ext>
            </a:extLst>
          </p:cNvPr>
          <p:cNvSpPr/>
          <p:nvPr/>
        </p:nvSpPr>
        <p:spPr>
          <a:xfrm>
            <a:off x="7391296" y="3853938"/>
            <a:ext cx="111253" cy="391429"/>
          </a:xfrm>
          <a:custGeom>
            <a:avLst/>
            <a:gdLst>
              <a:gd name="connsiteX0" fmla="*/ 104 w 111253"/>
              <a:gd name="connsiteY0" fmla="*/ 512 h 391429"/>
              <a:gd name="connsiteX1" fmla="*/ 79479 w 111253"/>
              <a:gd name="connsiteY1" fmla="*/ 95762 h 391429"/>
              <a:gd name="connsiteX2" fmla="*/ 73129 w 111253"/>
              <a:gd name="connsiteY2" fmla="*/ 229112 h 391429"/>
              <a:gd name="connsiteX3" fmla="*/ 111229 w 111253"/>
              <a:gd name="connsiteY3" fmla="*/ 391037 h 391429"/>
              <a:gd name="connsiteX4" fmla="*/ 66779 w 111253"/>
              <a:gd name="connsiteY4" fmla="*/ 270387 h 391429"/>
              <a:gd name="connsiteX5" fmla="*/ 98529 w 111253"/>
              <a:gd name="connsiteY5" fmla="*/ 137037 h 391429"/>
              <a:gd name="connsiteX6" fmla="*/ 104 w 111253"/>
              <a:gd name="connsiteY6" fmla="*/ 512 h 39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53" h="391429">
                <a:moveTo>
                  <a:pt x="104" y="512"/>
                </a:moveTo>
                <a:cubicBezTo>
                  <a:pt x="-3071" y="-6367"/>
                  <a:pt x="67308" y="57662"/>
                  <a:pt x="79479" y="95762"/>
                </a:cubicBezTo>
                <a:cubicBezTo>
                  <a:pt x="91650" y="133862"/>
                  <a:pt x="67837" y="179900"/>
                  <a:pt x="73129" y="229112"/>
                </a:cubicBezTo>
                <a:cubicBezTo>
                  <a:pt x="78421" y="278324"/>
                  <a:pt x="112287" y="384158"/>
                  <a:pt x="111229" y="391037"/>
                </a:cubicBezTo>
                <a:cubicBezTo>
                  <a:pt x="110171" y="397916"/>
                  <a:pt x="68896" y="312720"/>
                  <a:pt x="66779" y="270387"/>
                </a:cubicBezTo>
                <a:cubicBezTo>
                  <a:pt x="64662" y="228054"/>
                  <a:pt x="105408" y="179370"/>
                  <a:pt x="98529" y="137037"/>
                </a:cubicBezTo>
                <a:cubicBezTo>
                  <a:pt x="91650" y="94704"/>
                  <a:pt x="3279" y="7391"/>
                  <a:pt x="104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6459A9D6-7BE8-53DB-E0EB-FABD8B14E5E9}"/>
              </a:ext>
            </a:extLst>
          </p:cNvPr>
          <p:cNvSpPr/>
          <p:nvPr/>
        </p:nvSpPr>
        <p:spPr>
          <a:xfrm>
            <a:off x="7321135" y="4165598"/>
            <a:ext cx="73529" cy="295279"/>
          </a:xfrm>
          <a:custGeom>
            <a:avLst/>
            <a:gdLst>
              <a:gd name="connsiteX0" fmla="*/ 54390 w 73529"/>
              <a:gd name="connsiteY0" fmla="*/ 2 h 295279"/>
              <a:gd name="connsiteX1" fmla="*/ 16290 w 73529"/>
              <a:gd name="connsiteY1" fmla="*/ 146052 h 295279"/>
              <a:gd name="connsiteX2" fmla="*/ 73440 w 73529"/>
              <a:gd name="connsiteY2" fmla="*/ 295277 h 295279"/>
              <a:gd name="connsiteX3" fmla="*/ 415 w 73529"/>
              <a:gd name="connsiteY3" fmla="*/ 142877 h 295279"/>
              <a:gd name="connsiteX4" fmla="*/ 54390 w 73529"/>
              <a:gd name="connsiteY4" fmla="*/ 2 h 29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529" h="295279">
                <a:moveTo>
                  <a:pt x="54390" y="2"/>
                </a:moveTo>
                <a:cubicBezTo>
                  <a:pt x="57036" y="531"/>
                  <a:pt x="13115" y="96840"/>
                  <a:pt x="16290" y="146052"/>
                </a:cubicBezTo>
                <a:cubicBezTo>
                  <a:pt x="19465" y="195264"/>
                  <a:pt x="76086" y="295806"/>
                  <a:pt x="73440" y="295277"/>
                </a:cubicBezTo>
                <a:cubicBezTo>
                  <a:pt x="70794" y="294748"/>
                  <a:pt x="6236" y="184681"/>
                  <a:pt x="415" y="142877"/>
                </a:cubicBezTo>
                <a:cubicBezTo>
                  <a:pt x="-5406" y="101073"/>
                  <a:pt x="51744" y="-527"/>
                  <a:pt x="5439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91BB34A-697F-5010-DA15-51E6351611F9}"/>
              </a:ext>
            </a:extLst>
          </p:cNvPr>
          <p:cNvSpPr/>
          <p:nvPr/>
        </p:nvSpPr>
        <p:spPr>
          <a:xfrm>
            <a:off x="7508784" y="4120871"/>
            <a:ext cx="80284" cy="303761"/>
          </a:xfrm>
          <a:custGeom>
            <a:avLst/>
            <a:gdLst>
              <a:gd name="connsiteX0" fmla="*/ 91 w 80284"/>
              <a:gd name="connsiteY0" fmla="*/ 279 h 303761"/>
              <a:gd name="connsiteX1" fmla="*/ 63591 w 80284"/>
              <a:gd name="connsiteY1" fmla="*/ 108229 h 303761"/>
              <a:gd name="connsiteX2" fmla="*/ 63591 w 80284"/>
              <a:gd name="connsiteY2" fmla="*/ 162204 h 303761"/>
              <a:gd name="connsiteX3" fmla="*/ 54066 w 80284"/>
              <a:gd name="connsiteY3" fmla="*/ 219354 h 303761"/>
              <a:gd name="connsiteX4" fmla="*/ 54066 w 80284"/>
              <a:gd name="connsiteY4" fmla="*/ 276504 h 303761"/>
              <a:gd name="connsiteX5" fmla="*/ 54066 w 80284"/>
              <a:gd name="connsiteY5" fmla="*/ 295554 h 303761"/>
              <a:gd name="connsiteX6" fmla="*/ 79466 w 80284"/>
              <a:gd name="connsiteY6" fmla="*/ 143154 h 303761"/>
              <a:gd name="connsiteX7" fmla="*/ 91 w 80284"/>
              <a:gd name="connsiteY7" fmla="*/ 279 h 30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284" h="303761">
                <a:moveTo>
                  <a:pt x="91" y="279"/>
                </a:moveTo>
                <a:cubicBezTo>
                  <a:pt x="-2555" y="-5542"/>
                  <a:pt x="53008" y="81242"/>
                  <a:pt x="63591" y="108229"/>
                </a:cubicBezTo>
                <a:cubicBezTo>
                  <a:pt x="74174" y="135216"/>
                  <a:pt x="65178" y="143683"/>
                  <a:pt x="63591" y="162204"/>
                </a:cubicBezTo>
                <a:cubicBezTo>
                  <a:pt x="62004" y="180725"/>
                  <a:pt x="55653" y="200304"/>
                  <a:pt x="54066" y="219354"/>
                </a:cubicBezTo>
                <a:cubicBezTo>
                  <a:pt x="52479" y="238404"/>
                  <a:pt x="54066" y="276504"/>
                  <a:pt x="54066" y="276504"/>
                </a:cubicBezTo>
                <a:cubicBezTo>
                  <a:pt x="54066" y="289204"/>
                  <a:pt x="49833" y="317779"/>
                  <a:pt x="54066" y="295554"/>
                </a:cubicBezTo>
                <a:cubicBezTo>
                  <a:pt x="58299" y="273329"/>
                  <a:pt x="85287" y="189191"/>
                  <a:pt x="79466" y="143154"/>
                </a:cubicBezTo>
                <a:cubicBezTo>
                  <a:pt x="73645" y="97117"/>
                  <a:pt x="2737" y="6100"/>
                  <a:pt x="91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95A2F1F4-D215-0FC7-860E-C0C4AE9BB892}"/>
              </a:ext>
            </a:extLst>
          </p:cNvPr>
          <p:cNvSpPr/>
          <p:nvPr/>
        </p:nvSpPr>
        <p:spPr>
          <a:xfrm>
            <a:off x="7442680" y="4276348"/>
            <a:ext cx="44174" cy="203645"/>
          </a:xfrm>
          <a:custGeom>
            <a:avLst/>
            <a:gdLst>
              <a:gd name="connsiteX0" fmla="*/ 43970 w 44174"/>
              <a:gd name="connsiteY0" fmla="*/ 377 h 203645"/>
              <a:gd name="connsiteX1" fmla="*/ 18570 w 44174"/>
              <a:gd name="connsiteY1" fmla="*/ 48002 h 203645"/>
              <a:gd name="connsiteX2" fmla="*/ 18570 w 44174"/>
              <a:gd name="connsiteY2" fmla="*/ 203577 h 203645"/>
              <a:gd name="connsiteX3" fmla="*/ 2695 w 44174"/>
              <a:gd name="connsiteY3" fmla="*/ 67052 h 203645"/>
              <a:gd name="connsiteX4" fmla="*/ 43970 w 44174"/>
              <a:gd name="connsiteY4" fmla="*/ 377 h 20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74" h="203645">
                <a:moveTo>
                  <a:pt x="43970" y="377"/>
                </a:moveTo>
                <a:cubicBezTo>
                  <a:pt x="46616" y="-2798"/>
                  <a:pt x="22803" y="14135"/>
                  <a:pt x="18570" y="48002"/>
                </a:cubicBezTo>
                <a:cubicBezTo>
                  <a:pt x="14337" y="81869"/>
                  <a:pt x="21216" y="200402"/>
                  <a:pt x="18570" y="203577"/>
                </a:cubicBezTo>
                <a:cubicBezTo>
                  <a:pt x="15924" y="206752"/>
                  <a:pt x="-7888" y="99331"/>
                  <a:pt x="2695" y="67052"/>
                </a:cubicBezTo>
                <a:cubicBezTo>
                  <a:pt x="13278" y="34773"/>
                  <a:pt x="41324" y="3552"/>
                  <a:pt x="43970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8FB9C632-6144-3732-4D90-8B0BC8462A7E}"/>
              </a:ext>
            </a:extLst>
          </p:cNvPr>
          <p:cNvSpPr/>
          <p:nvPr/>
        </p:nvSpPr>
        <p:spPr>
          <a:xfrm>
            <a:off x="7383977" y="4102098"/>
            <a:ext cx="32995" cy="254004"/>
          </a:xfrm>
          <a:custGeom>
            <a:avLst/>
            <a:gdLst>
              <a:gd name="connsiteX0" fmla="*/ 13773 w 32995"/>
              <a:gd name="connsiteY0" fmla="*/ 2 h 254004"/>
              <a:gd name="connsiteX1" fmla="*/ 13773 w 32995"/>
              <a:gd name="connsiteY1" fmla="*/ 111127 h 254004"/>
              <a:gd name="connsiteX2" fmla="*/ 32823 w 32995"/>
              <a:gd name="connsiteY2" fmla="*/ 254002 h 254004"/>
              <a:gd name="connsiteX3" fmla="*/ 1073 w 32995"/>
              <a:gd name="connsiteY3" fmla="*/ 107952 h 254004"/>
              <a:gd name="connsiteX4" fmla="*/ 13773 w 32995"/>
              <a:gd name="connsiteY4" fmla="*/ 2 h 25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95" h="254004">
                <a:moveTo>
                  <a:pt x="13773" y="2"/>
                </a:moveTo>
                <a:cubicBezTo>
                  <a:pt x="15890" y="531"/>
                  <a:pt x="10598" y="68794"/>
                  <a:pt x="13773" y="111127"/>
                </a:cubicBezTo>
                <a:cubicBezTo>
                  <a:pt x="16948" y="153460"/>
                  <a:pt x="34940" y="254531"/>
                  <a:pt x="32823" y="254002"/>
                </a:cubicBezTo>
                <a:cubicBezTo>
                  <a:pt x="30706" y="253473"/>
                  <a:pt x="6365" y="145523"/>
                  <a:pt x="1073" y="107952"/>
                </a:cubicBezTo>
                <a:cubicBezTo>
                  <a:pt x="-4219" y="70381"/>
                  <a:pt x="11656" y="-527"/>
                  <a:pt x="1377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90255FAE-9DA0-CED5-A0AA-E23CA39BD9B7}"/>
              </a:ext>
            </a:extLst>
          </p:cNvPr>
          <p:cNvSpPr/>
          <p:nvPr/>
        </p:nvSpPr>
        <p:spPr>
          <a:xfrm>
            <a:off x="7532598" y="4276038"/>
            <a:ext cx="55671" cy="391434"/>
          </a:xfrm>
          <a:custGeom>
            <a:avLst/>
            <a:gdLst>
              <a:gd name="connsiteX0" fmla="*/ 17552 w 55671"/>
              <a:gd name="connsiteY0" fmla="*/ 687 h 391434"/>
              <a:gd name="connsiteX1" fmla="*/ 8027 w 55671"/>
              <a:gd name="connsiteY1" fmla="*/ 111812 h 391434"/>
              <a:gd name="connsiteX2" fmla="*/ 55652 w 55671"/>
              <a:gd name="connsiteY2" fmla="*/ 391212 h 391434"/>
              <a:gd name="connsiteX3" fmla="*/ 1677 w 55671"/>
              <a:gd name="connsiteY3" fmla="*/ 156262 h 391434"/>
              <a:gd name="connsiteX4" fmla="*/ 17552 w 55671"/>
              <a:gd name="connsiteY4" fmla="*/ 687 h 39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71" h="391434">
                <a:moveTo>
                  <a:pt x="17552" y="687"/>
                </a:moveTo>
                <a:cubicBezTo>
                  <a:pt x="18610" y="-6721"/>
                  <a:pt x="1677" y="46725"/>
                  <a:pt x="8027" y="111812"/>
                </a:cubicBezTo>
                <a:cubicBezTo>
                  <a:pt x="14377" y="176899"/>
                  <a:pt x="56710" y="383804"/>
                  <a:pt x="55652" y="391212"/>
                </a:cubicBezTo>
                <a:cubicBezTo>
                  <a:pt x="54594" y="398620"/>
                  <a:pt x="9614" y="219233"/>
                  <a:pt x="1677" y="156262"/>
                </a:cubicBezTo>
                <a:cubicBezTo>
                  <a:pt x="-6260" y="93291"/>
                  <a:pt x="16494" y="8095"/>
                  <a:pt x="17552" y="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A5E02D37-3BAB-935C-FA59-B367F92B1000}"/>
              </a:ext>
            </a:extLst>
          </p:cNvPr>
          <p:cNvSpPr/>
          <p:nvPr/>
        </p:nvSpPr>
        <p:spPr>
          <a:xfrm>
            <a:off x="7731117" y="4800547"/>
            <a:ext cx="1077453" cy="209233"/>
          </a:xfrm>
          <a:custGeom>
            <a:avLst/>
            <a:gdLst>
              <a:gd name="connsiteX0" fmla="*/ 8 w 1077453"/>
              <a:gd name="connsiteY0" fmla="*/ 44503 h 209233"/>
              <a:gd name="connsiteX1" fmla="*/ 130183 w 1077453"/>
              <a:gd name="connsiteY1" fmla="*/ 3228 h 209233"/>
              <a:gd name="connsiteX2" fmla="*/ 641358 w 1077453"/>
              <a:gd name="connsiteY2" fmla="*/ 146103 h 209233"/>
              <a:gd name="connsiteX3" fmla="*/ 955683 w 1077453"/>
              <a:gd name="connsiteY3" fmla="*/ 200078 h 209233"/>
              <a:gd name="connsiteX4" fmla="*/ 1073158 w 1077453"/>
              <a:gd name="connsiteY4" fmla="*/ 193728 h 209233"/>
              <a:gd name="connsiteX5" fmla="*/ 822333 w 1077453"/>
              <a:gd name="connsiteY5" fmla="*/ 200078 h 209233"/>
              <a:gd name="connsiteX6" fmla="*/ 241308 w 1077453"/>
              <a:gd name="connsiteY6" fmla="*/ 50853 h 209233"/>
              <a:gd name="connsiteX7" fmla="*/ 133358 w 1077453"/>
              <a:gd name="connsiteY7" fmla="*/ 22278 h 209233"/>
              <a:gd name="connsiteX8" fmla="*/ 8 w 1077453"/>
              <a:gd name="connsiteY8" fmla="*/ 44503 h 20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7453" h="209233">
                <a:moveTo>
                  <a:pt x="8" y="44503"/>
                </a:moveTo>
                <a:cubicBezTo>
                  <a:pt x="-521" y="41328"/>
                  <a:pt x="23291" y="-13705"/>
                  <a:pt x="130183" y="3228"/>
                </a:cubicBezTo>
                <a:cubicBezTo>
                  <a:pt x="237075" y="20161"/>
                  <a:pt x="503775" y="113295"/>
                  <a:pt x="641358" y="146103"/>
                </a:cubicBezTo>
                <a:cubicBezTo>
                  <a:pt x="778941" y="178911"/>
                  <a:pt x="883716" y="192141"/>
                  <a:pt x="955683" y="200078"/>
                </a:cubicBezTo>
                <a:cubicBezTo>
                  <a:pt x="1027650" y="208016"/>
                  <a:pt x="1095383" y="193728"/>
                  <a:pt x="1073158" y="193728"/>
                </a:cubicBezTo>
                <a:cubicBezTo>
                  <a:pt x="1050933" y="193728"/>
                  <a:pt x="960975" y="223890"/>
                  <a:pt x="822333" y="200078"/>
                </a:cubicBezTo>
                <a:cubicBezTo>
                  <a:pt x="683691" y="176266"/>
                  <a:pt x="241308" y="50853"/>
                  <a:pt x="241308" y="50853"/>
                </a:cubicBezTo>
                <a:cubicBezTo>
                  <a:pt x="126479" y="21220"/>
                  <a:pt x="166695" y="27040"/>
                  <a:pt x="133358" y="22278"/>
                </a:cubicBezTo>
                <a:cubicBezTo>
                  <a:pt x="100021" y="17516"/>
                  <a:pt x="537" y="47678"/>
                  <a:pt x="8" y="4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CBCBFE99-F969-ADD5-1C65-5FE1B7FB92C9}"/>
              </a:ext>
            </a:extLst>
          </p:cNvPr>
          <p:cNvSpPr/>
          <p:nvPr/>
        </p:nvSpPr>
        <p:spPr>
          <a:xfrm>
            <a:off x="8829675" y="5003800"/>
            <a:ext cx="357375" cy="352553"/>
          </a:xfrm>
          <a:custGeom>
            <a:avLst/>
            <a:gdLst>
              <a:gd name="connsiteX0" fmla="*/ 0 w 357375"/>
              <a:gd name="connsiteY0" fmla="*/ 0 h 352553"/>
              <a:gd name="connsiteX1" fmla="*/ 288925 w 357375"/>
              <a:gd name="connsiteY1" fmla="*/ 257175 h 352553"/>
              <a:gd name="connsiteX2" fmla="*/ 352425 w 357375"/>
              <a:gd name="connsiteY2" fmla="*/ 349250 h 352553"/>
              <a:gd name="connsiteX3" fmla="*/ 196850 w 357375"/>
              <a:gd name="connsiteY3" fmla="*/ 155575 h 352553"/>
              <a:gd name="connsiteX4" fmla="*/ 82550 w 357375"/>
              <a:gd name="connsiteY4" fmla="*/ 57150 h 352553"/>
              <a:gd name="connsiteX5" fmla="*/ 0 w 357375"/>
              <a:gd name="connsiteY5" fmla="*/ 0 h 3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75" h="352553">
                <a:moveTo>
                  <a:pt x="0" y="0"/>
                </a:moveTo>
                <a:cubicBezTo>
                  <a:pt x="115093" y="99483"/>
                  <a:pt x="230187" y="198967"/>
                  <a:pt x="288925" y="257175"/>
                </a:cubicBezTo>
                <a:cubicBezTo>
                  <a:pt x="347663" y="315383"/>
                  <a:pt x="367771" y="366183"/>
                  <a:pt x="352425" y="349250"/>
                </a:cubicBezTo>
                <a:cubicBezTo>
                  <a:pt x="337079" y="332317"/>
                  <a:pt x="241829" y="204258"/>
                  <a:pt x="196850" y="155575"/>
                </a:cubicBezTo>
                <a:cubicBezTo>
                  <a:pt x="151871" y="106892"/>
                  <a:pt x="82550" y="57150"/>
                  <a:pt x="82550" y="571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12775411-794E-8FB2-D858-CF4B94B910EA}"/>
              </a:ext>
            </a:extLst>
          </p:cNvPr>
          <p:cNvSpPr/>
          <p:nvPr/>
        </p:nvSpPr>
        <p:spPr>
          <a:xfrm>
            <a:off x="8587730" y="5302132"/>
            <a:ext cx="598891" cy="42383"/>
          </a:xfrm>
          <a:custGeom>
            <a:avLst/>
            <a:gdLst>
              <a:gd name="connsiteX0" fmla="*/ 19695 w 598891"/>
              <a:gd name="connsiteY0" fmla="*/ 118 h 42383"/>
              <a:gd name="connsiteX1" fmla="*/ 597545 w 598891"/>
              <a:gd name="connsiteY1" fmla="*/ 41393 h 42383"/>
              <a:gd name="connsiteX2" fmla="*/ 175270 w 598891"/>
              <a:gd name="connsiteY2" fmla="*/ 28693 h 42383"/>
              <a:gd name="connsiteX3" fmla="*/ 19695 w 598891"/>
              <a:gd name="connsiteY3" fmla="*/ 118 h 4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8891" h="42383">
                <a:moveTo>
                  <a:pt x="19695" y="118"/>
                </a:moveTo>
                <a:cubicBezTo>
                  <a:pt x="90074" y="2235"/>
                  <a:pt x="571616" y="36631"/>
                  <a:pt x="597545" y="41393"/>
                </a:cubicBezTo>
                <a:cubicBezTo>
                  <a:pt x="623474" y="46155"/>
                  <a:pt x="267345" y="32397"/>
                  <a:pt x="175270" y="28693"/>
                </a:cubicBezTo>
                <a:cubicBezTo>
                  <a:pt x="83195" y="24989"/>
                  <a:pt x="-50684" y="-1999"/>
                  <a:pt x="1969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7856A1C4-1286-0B7E-0539-24A85F0B4148}"/>
              </a:ext>
            </a:extLst>
          </p:cNvPr>
          <p:cNvSpPr/>
          <p:nvPr/>
        </p:nvSpPr>
        <p:spPr>
          <a:xfrm>
            <a:off x="7949068" y="5139037"/>
            <a:ext cx="723128" cy="169505"/>
          </a:xfrm>
          <a:custGeom>
            <a:avLst/>
            <a:gdLst>
              <a:gd name="connsiteX0" fmla="*/ 7482 w 723128"/>
              <a:gd name="connsiteY0" fmla="*/ 1288 h 169505"/>
              <a:gd name="connsiteX1" fmla="*/ 490082 w 723128"/>
              <a:gd name="connsiteY1" fmla="*/ 156863 h 169505"/>
              <a:gd name="connsiteX2" fmla="*/ 721857 w 723128"/>
              <a:gd name="connsiteY2" fmla="*/ 160038 h 169505"/>
              <a:gd name="connsiteX3" fmla="*/ 566282 w 723128"/>
              <a:gd name="connsiteY3" fmla="*/ 156863 h 169505"/>
              <a:gd name="connsiteX4" fmla="*/ 220207 w 723128"/>
              <a:gd name="connsiteY4" fmla="*/ 87013 h 169505"/>
              <a:gd name="connsiteX5" fmla="*/ 7482 w 723128"/>
              <a:gd name="connsiteY5" fmla="*/ 1288 h 16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128" h="169505">
                <a:moveTo>
                  <a:pt x="7482" y="1288"/>
                </a:moveTo>
                <a:cubicBezTo>
                  <a:pt x="52461" y="12930"/>
                  <a:pt x="371020" y="130405"/>
                  <a:pt x="490082" y="156863"/>
                </a:cubicBezTo>
                <a:cubicBezTo>
                  <a:pt x="609145" y="183321"/>
                  <a:pt x="709157" y="160038"/>
                  <a:pt x="721857" y="160038"/>
                </a:cubicBezTo>
                <a:cubicBezTo>
                  <a:pt x="734557" y="160038"/>
                  <a:pt x="649890" y="169034"/>
                  <a:pt x="566282" y="156863"/>
                </a:cubicBezTo>
                <a:cubicBezTo>
                  <a:pt x="482674" y="144692"/>
                  <a:pt x="309107" y="114001"/>
                  <a:pt x="220207" y="87013"/>
                </a:cubicBezTo>
                <a:cubicBezTo>
                  <a:pt x="131307" y="60026"/>
                  <a:pt x="-37497" y="-10354"/>
                  <a:pt x="7482" y="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0239BD29-FF18-9C98-BB7B-CF492061EE49}"/>
              </a:ext>
            </a:extLst>
          </p:cNvPr>
          <p:cNvSpPr/>
          <p:nvPr/>
        </p:nvSpPr>
        <p:spPr>
          <a:xfrm>
            <a:off x="8488564" y="5353197"/>
            <a:ext cx="701638" cy="56769"/>
          </a:xfrm>
          <a:custGeom>
            <a:avLst/>
            <a:gdLst>
              <a:gd name="connsiteX0" fmla="*/ 10911 w 701638"/>
              <a:gd name="connsiteY0" fmla="*/ 3028 h 56769"/>
              <a:gd name="connsiteX1" fmla="*/ 664961 w 701638"/>
              <a:gd name="connsiteY1" fmla="*/ 53828 h 56769"/>
              <a:gd name="connsiteX2" fmla="*/ 579236 w 701638"/>
              <a:gd name="connsiteY2" fmla="*/ 50653 h 56769"/>
              <a:gd name="connsiteX3" fmla="*/ 674486 w 701638"/>
              <a:gd name="connsiteY3" fmla="*/ 50653 h 56769"/>
              <a:gd name="connsiteX4" fmla="*/ 699886 w 701638"/>
              <a:gd name="connsiteY4" fmla="*/ 3028 h 56769"/>
              <a:gd name="connsiteX5" fmla="*/ 652261 w 701638"/>
              <a:gd name="connsiteY5" fmla="*/ 25253 h 56769"/>
              <a:gd name="connsiteX6" fmla="*/ 280786 w 701638"/>
              <a:gd name="connsiteY6" fmla="*/ 6203 h 56769"/>
              <a:gd name="connsiteX7" fmla="*/ 10911 w 701638"/>
              <a:gd name="connsiteY7" fmla="*/ 3028 h 5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38" h="56769">
                <a:moveTo>
                  <a:pt x="10911" y="3028"/>
                </a:moveTo>
                <a:cubicBezTo>
                  <a:pt x="74940" y="10965"/>
                  <a:pt x="570240" y="45891"/>
                  <a:pt x="664961" y="53828"/>
                </a:cubicBezTo>
                <a:cubicBezTo>
                  <a:pt x="759682" y="61765"/>
                  <a:pt x="577649" y="51182"/>
                  <a:pt x="579236" y="50653"/>
                </a:cubicBezTo>
                <a:cubicBezTo>
                  <a:pt x="580823" y="50124"/>
                  <a:pt x="654378" y="58590"/>
                  <a:pt x="674486" y="50653"/>
                </a:cubicBezTo>
                <a:cubicBezTo>
                  <a:pt x="694594" y="42716"/>
                  <a:pt x="703590" y="7261"/>
                  <a:pt x="699886" y="3028"/>
                </a:cubicBezTo>
                <a:cubicBezTo>
                  <a:pt x="696182" y="-1205"/>
                  <a:pt x="722111" y="24724"/>
                  <a:pt x="652261" y="25253"/>
                </a:cubicBezTo>
                <a:cubicBezTo>
                  <a:pt x="582411" y="25782"/>
                  <a:pt x="380269" y="7261"/>
                  <a:pt x="280786" y="6203"/>
                </a:cubicBezTo>
                <a:cubicBezTo>
                  <a:pt x="181303" y="5145"/>
                  <a:pt x="-53118" y="-4909"/>
                  <a:pt x="10911" y="3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39AB6CF8-B692-4D3A-44F6-8631C5C18A31}"/>
              </a:ext>
            </a:extLst>
          </p:cNvPr>
          <p:cNvSpPr/>
          <p:nvPr/>
        </p:nvSpPr>
        <p:spPr>
          <a:xfrm>
            <a:off x="7882615" y="5186098"/>
            <a:ext cx="677185" cy="170365"/>
          </a:xfrm>
          <a:custGeom>
            <a:avLst/>
            <a:gdLst>
              <a:gd name="connsiteX0" fmla="*/ 4085 w 677185"/>
              <a:gd name="connsiteY0" fmla="*/ 1852 h 170365"/>
              <a:gd name="connsiteX1" fmla="*/ 381910 w 677185"/>
              <a:gd name="connsiteY1" fmla="*/ 116152 h 170365"/>
              <a:gd name="connsiteX2" fmla="*/ 677185 w 677185"/>
              <a:gd name="connsiteY2" fmla="*/ 170127 h 170365"/>
              <a:gd name="connsiteX3" fmla="*/ 385085 w 677185"/>
              <a:gd name="connsiteY3" fmla="*/ 97102 h 170365"/>
              <a:gd name="connsiteX4" fmla="*/ 191410 w 677185"/>
              <a:gd name="connsiteY4" fmla="*/ 49477 h 170365"/>
              <a:gd name="connsiteX5" fmla="*/ 4085 w 677185"/>
              <a:gd name="connsiteY5" fmla="*/ 1852 h 170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185" h="170365">
                <a:moveTo>
                  <a:pt x="4085" y="1852"/>
                </a:moveTo>
                <a:cubicBezTo>
                  <a:pt x="35835" y="12964"/>
                  <a:pt x="269727" y="88106"/>
                  <a:pt x="381910" y="116152"/>
                </a:cubicBezTo>
                <a:cubicBezTo>
                  <a:pt x="494093" y="144198"/>
                  <a:pt x="676656" y="173302"/>
                  <a:pt x="677185" y="170127"/>
                </a:cubicBezTo>
                <a:cubicBezTo>
                  <a:pt x="677714" y="166952"/>
                  <a:pt x="385085" y="97102"/>
                  <a:pt x="385085" y="97102"/>
                </a:cubicBezTo>
                <a:cubicBezTo>
                  <a:pt x="304123" y="76994"/>
                  <a:pt x="248560" y="66410"/>
                  <a:pt x="191410" y="49477"/>
                </a:cubicBezTo>
                <a:cubicBezTo>
                  <a:pt x="134260" y="32544"/>
                  <a:pt x="-27665" y="-9260"/>
                  <a:pt x="4085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24E16B1C-6A33-7E88-1915-500D36AA56B1}"/>
              </a:ext>
            </a:extLst>
          </p:cNvPr>
          <p:cNvSpPr/>
          <p:nvPr/>
        </p:nvSpPr>
        <p:spPr>
          <a:xfrm>
            <a:off x="8759238" y="5024833"/>
            <a:ext cx="229711" cy="264212"/>
          </a:xfrm>
          <a:custGeom>
            <a:avLst/>
            <a:gdLst>
              <a:gd name="connsiteX0" fmla="*/ 587 w 229711"/>
              <a:gd name="connsiteY0" fmla="*/ 1192 h 264212"/>
              <a:gd name="connsiteX1" fmla="*/ 222837 w 229711"/>
              <a:gd name="connsiteY1" fmla="*/ 258367 h 264212"/>
              <a:gd name="connsiteX2" fmla="*/ 159337 w 229711"/>
              <a:gd name="connsiteY2" fmla="*/ 166292 h 264212"/>
              <a:gd name="connsiteX3" fmla="*/ 587 w 229711"/>
              <a:gd name="connsiteY3" fmla="*/ 1192 h 26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11" h="264212">
                <a:moveTo>
                  <a:pt x="587" y="1192"/>
                </a:moveTo>
                <a:cubicBezTo>
                  <a:pt x="11170" y="16538"/>
                  <a:pt x="196379" y="230850"/>
                  <a:pt x="222837" y="258367"/>
                </a:cubicBezTo>
                <a:cubicBezTo>
                  <a:pt x="249295" y="285884"/>
                  <a:pt x="193204" y="209684"/>
                  <a:pt x="159337" y="166292"/>
                </a:cubicBezTo>
                <a:cubicBezTo>
                  <a:pt x="125470" y="122900"/>
                  <a:pt x="-9996" y="-14154"/>
                  <a:pt x="587" y="1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A111383F-5C59-5AB4-C243-F15DD41151BC}"/>
              </a:ext>
            </a:extLst>
          </p:cNvPr>
          <p:cNvSpPr/>
          <p:nvPr/>
        </p:nvSpPr>
        <p:spPr>
          <a:xfrm>
            <a:off x="7955440" y="4867729"/>
            <a:ext cx="826715" cy="195867"/>
          </a:xfrm>
          <a:custGeom>
            <a:avLst/>
            <a:gdLst>
              <a:gd name="connsiteX0" fmla="*/ 20160 w 826715"/>
              <a:gd name="connsiteY0" fmla="*/ 2721 h 195867"/>
              <a:gd name="connsiteX1" fmla="*/ 747235 w 826715"/>
              <a:gd name="connsiteY1" fmla="*/ 183696 h 195867"/>
              <a:gd name="connsiteX2" fmla="*/ 801210 w 826715"/>
              <a:gd name="connsiteY2" fmla="*/ 177346 h 195867"/>
              <a:gd name="connsiteX3" fmla="*/ 690085 w 826715"/>
              <a:gd name="connsiteY3" fmla="*/ 161471 h 195867"/>
              <a:gd name="connsiteX4" fmla="*/ 245585 w 826715"/>
              <a:gd name="connsiteY4" fmla="*/ 78921 h 195867"/>
              <a:gd name="connsiteX5" fmla="*/ 20160 w 826715"/>
              <a:gd name="connsiteY5" fmla="*/ 2721 h 19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15" h="195867">
                <a:moveTo>
                  <a:pt x="20160" y="2721"/>
                </a:moveTo>
                <a:cubicBezTo>
                  <a:pt x="103768" y="20183"/>
                  <a:pt x="617060" y="154592"/>
                  <a:pt x="747235" y="183696"/>
                </a:cubicBezTo>
                <a:cubicBezTo>
                  <a:pt x="877410" y="212800"/>
                  <a:pt x="810735" y="181050"/>
                  <a:pt x="801210" y="177346"/>
                </a:cubicBezTo>
                <a:cubicBezTo>
                  <a:pt x="791685" y="173642"/>
                  <a:pt x="690085" y="161471"/>
                  <a:pt x="690085" y="161471"/>
                </a:cubicBezTo>
                <a:lnTo>
                  <a:pt x="245585" y="78921"/>
                </a:lnTo>
                <a:cubicBezTo>
                  <a:pt x="132873" y="56696"/>
                  <a:pt x="-63448" y="-14741"/>
                  <a:pt x="20160" y="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EE937729-6356-1113-9867-4AE84CC36488}"/>
              </a:ext>
            </a:extLst>
          </p:cNvPr>
          <p:cNvSpPr/>
          <p:nvPr/>
        </p:nvSpPr>
        <p:spPr>
          <a:xfrm>
            <a:off x="7966075" y="5095875"/>
            <a:ext cx="1108160" cy="203964"/>
          </a:xfrm>
          <a:custGeom>
            <a:avLst/>
            <a:gdLst>
              <a:gd name="connsiteX0" fmla="*/ 0 w 1108160"/>
              <a:gd name="connsiteY0" fmla="*/ 0 h 203964"/>
              <a:gd name="connsiteX1" fmla="*/ 841375 w 1108160"/>
              <a:gd name="connsiteY1" fmla="*/ 187325 h 203964"/>
              <a:gd name="connsiteX2" fmla="*/ 1108075 w 1108160"/>
              <a:gd name="connsiteY2" fmla="*/ 193675 h 203964"/>
              <a:gd name="connsiteX3" fmla="*/ 822325 w 1108160"/>
              <a:gd name="connsiteY3" fmla="*/ 177800 h 203964"/>
              <a:gd name="connsiteX4" fmla="*/ 111125 w 1108160"/>
              <a:gd name="connsiteY4" fmla="*/ 12700 h 203964"/>
              <a:gd name="connsiteX5" fmla="*/ 0 w 1108160"/>
              <a:gd name="connsiteY5" fmla="*/ 0 h 20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160" h="203964">
                <a:moveTo>
                  <a:pt x="0" y="0"/>
                </a:moveTo>
                <a:cubicBezTo>
                  <a:pt x="328348" y="77523"/>
                  <a:pt x="656696" y="155046"/>
                  <a:pt x="841375" y="187325"/>
                </a:cubicBezTo>
                <a:cubicBezTo>
                  <a:pt x="1026054" y="219604"/>
                  <a:pt x="1111250" y="195262"/>
                  <a:pt x="1108075" y="193675"/>
                </a:cubicBezTo>
                <a:cubicBezTo>
                  <a:pt x="1104900" y="192088"/>
                  <a:pt x="988483" y="207963"/>
                  <a:pt x="822325" y="177800"/>
                </a:cubicBezTo>
                <a:cubicBezTo>
                  <a:pt x="656167" y="147637"/>
                  <a:pt x="111125" y="12700"/>
                  <a:pt x="111125" y="127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64BE1519-4BB6-078C-02FB-347565DE98E0}"/>
              </a:ext>
            </a:extLst>
          </p:cNvPr>
          <p:cNvSpPr/>
          <p:nvPr/>
        </p:nvSpPr>
        <p:spPr>
          <a:xfrm>
            <a:off x="7867635" y="4829033"/>
            <a:ext cx="60376" cy="174895"/>
          </a:xfrm>
          <a:custGeom>
            <a:avLst/>
            <a:gdLst>
              <a:gd name="connsiteX0" fmla="*/ 60340 w 60376"/>
              <a:gd name="connsiteY0" fmla="*/ 142 h 174895"/>
              <a:gd name="connsiteX1" fmla="*/ 9540 w 60376"/>
              <a:gd name="connsiteY1" fmla="*/ 92217 h 174895"/>
              <a:gd name="connsiteX2" fmla="*/ 53990 w 60376"/>
              <a:gd name="connsiteY2" fmla="*/ 174767 h 174895"/>
              <a:gd name="connsiteX3" fmla="*/ 15 w 60376"/>
              <a:gd name="connsiteY3" fmla="*/ 73167 h 174895"/>
              <a:gd name="connsiteX4" fmla="*/ 60340 w 60376"/>
              <a:gd name="connsiteY4" fmla="*/ 142 h 17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76" h="174895">
                <a:moveTo>
                  <a:pt x="60340" y="142"/>
                </a:moveTo>
                <a:cubicBezTo>
                  <a:pt x="61927" y="3317"/>
                  <a:pt x="10598" y="63113"/>
                  <a:pt x="9540" y="92217"/>
                </a:cubicBezTo>
                <a:cubicBezTo>
                  <a:pt x="8482" y="121321"/>
                  <a:pt x="55577" y="177942"/>
                  <a:pt x="53990" y="174767"/>
                </a:cubicBezTo>
                <a:cubicBezTo>
                  <a:pt x="52403" y="171592"/>
                  <a:pt x="-1043" y="98567"/>
                  <a:pt x="15" y="73167"/>
                </a:cubicBezTo>
                <a:cubicBezTo>
                  <a:pt x="1073" y="47767"/>
                  <a:pt x="58753" y="-3033"/>
                  <a:pt x="60340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2E72177E-4F7E-0331-D7A7-325A5C78A8B6}"/>
              </a:ext>
            </a:extLst>
          </p:cNvPr>
          <p:cNvSpPr/>
          <p:nvPr/>
        </p:nvSpPr>
        <p:spPr>
          <a:xfrm>
            <a:off x="7800943" y="4822786"/>
            <a:ext cx="54616" cy="365164"/>
          </a:xfrm>
          <a:custGeom>
            <a:avLst/>
            <a:gdLst>
              <a:gd name="connsiteX0" fmla="*/ 28607 w 54616"/>
              <a:gd name="connsiteY0" fmla="*/ 39 h 365164"/>
              <a:gd name="connsiteX1" fmla="*/ 32 w 54616"/>
              <a:gd name="connsiteY1" fmla="*/ 69889 h 365164"/>
              <a:gd name="connsiteX2" fmla="*/ 34957 w 54616"/>
              <a:gd name="connsiteY2" fmla="*/ 152439 h 365164"/>
              <a:gd name="connsiteX3" fmla="*/ 54007 w 54616"/>
              <a:gd name="connsiteY3" fmla="*/ 365164 h 365164"/>
              <a:gd name="connsiteX4" fmla="*/ 47657 w 54616"/>
              <a:gd name="connsiteY4" fmla="*/ 152439 h 365164"/>
              <a:gd name="connsiteX5" fmla="*/ 25432 w 54616"/>
              <a:gd name="connsiteY5" fmla="*/ 79414 h 365164"/>
              <a:gd name="connsiteX6" fmla="*/ 28607 w 54616"/>
              <a:gd name="connsiteY6" fmla="*/ 39 h 36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6" h="365164">
                <a:moveTo>
                  <a:pt x="28607" y="39"/>
                </a:moveTo>
                <a:cubicBezTo>
                  <a:pt x="24374" y="-1548"/>
                  <a:pt x="-1026" y="44489"/>
                  <a:pt x="32" y="69889"/>
                </a:cubicBezTo>
                <a:cubicBezTo>
                  <a:pt x="1090" y="95289"/>
                  <a:pt x="25961" y="103227"/>
                  <a:pt x="34957" y="152439"/>
                </a:cubicBezTo>
                <a:cubicBezTo>
                  <a:pt x="43953" y="201651"/>
                  <a:pt x="51890" y="365164"/>
                  <a:pt x="54007" y="365164"/>
                </a:cubicBezTo>
                <a:cubicBezTo>
                  <a:pt x="56124" y="365164"/>
                  <a:pt x="52419" y="200064"/>
                  <a:pt x="47657" y="152439"/>
                </a:cubicBezTo>
                <a:cubicBezTo>
                  <a:pt x="42895" y="104814"/>
                  <a:pt x="31253" y="100051"/>
                  <a:pt x="25432" y="79414"/>
                </a:cubicBezTo>
                <a:cubicBezTo>
                  <a:pt x="19611" y="58777"/>
                  <a:pt x="32840" y="1626"/>
                  <a:pt x="28607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7D0BC23D-9FE1-1C49-D4B3-CD52040371B9}"/>
              </a:ext>
            </a:extLst>
          </p:cNvPr>
          <p:cNvSpPr/>
          <p:nvPr/>
        </p:nvSpPr>
        <p:spPr>
          <a:xfrm>
            <a:off x="8884399" y="5060943"/>
            <a:ext cx="581188" cy="36406"/>
          </a:xfrm>
          <a:custGeom>
            <a:avLst/>
            <a:gdLst>
              <a:gd name="connsiteX0" fmla="*/ 8776 w 581188"/>
              <a:gd name="connsiteY0" fmla="*/ 7 h 36406"/>
              <a:gd name="connsiteX1" fmla="*/ 577101 w 581188"/>
              <a:gd name="connsiteY1" fmla="*/ 31757 h 36406"/>
              <a:gd name="connsiteX2" fmla="*/ 253251 w 581188"/>
              <a:gd name="connsiteY2" fmla="*/ 34932 h 36406"/>
              <a:gd name="connsiteX3" fmla="*/ 8776 w 581188"/>
              <a:gd name="connsiteY3" fmla="*/ 7 h 3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1188" h="36406">
                <a:moveTo>
                  <a:pt x="8776" y="7"/>
                </a:moveTo>
                <a:cubicBezTo>
                  <a:pt x="62751" y="-522"/>
                  <a:pt x="536355" y="25936"/>
                  <a:pt x="577101" y="31757"/>
                </a:cubicBezTo>
                <a:cubicBezTo>
                  <a:pt x="617847" y="37578"/>
                  <a:pt x="342680" y="37049"/>
                  <a:pt x="253251" y="34932"/>
                </a:cubicBezTo>
                <a:cubicBezTo>
                  <a:pt x="163822" y="32815"/>
                  <a:pt x="-45199" y="536"/>
                  <a:pt x="877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9E1107-6B45-D282-B9AC-85520BA2EB26}"/>
              </a:ext>
            </a:extLst>
          </p:cNvPr>
          <p:cNvSpPr/>
          <p:nvPr/>
        </p:nvSpPr>
        <p:spPr>
          <a:xfrm>
            <a:off x="9051925" y="5092700"/>
            <a:ext cx="395432" cy="225461"/>
          </a:xfrm>
          <a:custGeom>
            <a:avLst/>
            <a:gdLst>
              <a:gd name="connsiteX0" fmla="*/ 0 w 395432"/>
              <a:gd name="connsiteY0" fmla="*/ 0 h 225461"/>
              <a:gd name="connsiteX1" fmla="*/ 374650 w 395432"/>
              <a:gd name="connsiteY1" fmla="*/ 25400 h 225461"/>
              <a:gd name="connsiteX2" fmla="*/ 323850 w 395432"/>
              <a:gd name="connsiteY2" fmla="*/ 53975 h 225461"/>
              <a:gd name="connsiteX3" fmla="*/ 127000 w 395432"/>
              <a:gd name="connsiteY3" fmla="*/ 225425 h 225461"/>
              <a:gd name="connsiteX4" fmla="*/ 307975 w 395432"/>
              <a:gd name="connsiteY4" fmla="*/ 38100 h 225461"/>
              <a:gd name="connsiteX5" fmla="*/ 282575 w 395432"/>
              <a:gd name="connsiteY5" fmla="*/ 38100 h 225461"/>
              <a:gd name="connsiteX6" fmla="*/ 0 w 395432"/>
              <a:gd name="connsiteY6" fmla="*/ 0 h 22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32" h="225461">
                <a:moveTo>
                  <a:pt x="0" y="0"/>
                </a:moveTo>
                <a:cubicBezTo>
                  <a:pt x="160337" y="8202"/>
                  <a:pt x="320675" y="16404"/>
                  <a:pt x="374650" y="25400"/>
                </a:cubicBezTo>
                <a:cubicBezTo>
                  <a:pt x="428625" y="34396"/>
                  <a:pt x="365125" y="20638"/>
                  <a:pt x="323850" y="53975"/>
                </a:cubicBezTo>
                <a:cubicBezTo>
                  <a:pt x="282575" y="87312"/>
                  <a:pt x="129646" y="228071"/>
                  <a:pt x="127000" y="225425"/>
                </a:cubicBezTo>
                <a:cubicBezTo>
                  <a:pt x="124354" y="222779"/>
                  <a:pt x="282046" y="69321"/>
                  <a:pt x="307975" y="38100"/>
                </a:cubicBezTo>
                <a:cubicBezTo>
                  <a:pt x="333904" y="6879"/>
                  <a:pt x="282575" y="38100"/>
                  <a:pt x="282575" y="381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F40D422F-61DB-2ECC-AC77-F595C23DB14F}"/>
              </a:ext>
            </a:extLst>
          </p:cNvPr>
          <p:cNvSpPr/>
          <p:nvPr/>
        </p:nvSpPr>
        <p:spPr>
          <a:xfrm>
            <a:off x="8823256" y="5105003"/>
            <a:ext cx="711924" cy="778715"/>
          </a:xfrm>
          <a:custGeom>
            <a:avLst/>
            <a:gdLst>
              <a:gd name="connsiteX0" fmla="*/ 711269 w 711924"/>
              <a:gd name="connsiteY0" fmla="*/ 397 h 778715"/>
              <a:gd name="connsiteX1" fmla="*/ 555694 w 711924"/>
              <a:gd name="connsiteY1" fmla="*/ 136922 h 778715"/>
              <a:gd name="connsiteX2" fmla="*/ 235019 w 711924"/>
              <a:gd name="connsiteY2" fmla="*/ 565547 h 778715"/>
              <a:gd name="connsiteX3" fmla="*/ 69 w 711924"/>
              <a:gd name="connsiteY3" fmla="*/ 778272 h 778715"/>
              <a:gd name="connsiteX4" fmla="*/ 257244 w 711924"/>
              <a:gd name="connsiteY4" fmla="*/ 514747 h 778715"/>
              <a:gd name="connsiteX5" fmla="*/ 501719 w 711924"/>
              <a:gd name="connsiteY5" fmla="*/ 168672 h 778715"/>
              <a:gd name="connsiteX6" fmla="*/ 711269 w 711924"/>
              <a:gd name="connsiteY6" fmla="*/ 397 h 77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1924" h="778715">
                <a:moveTo>
                  <a:pt x="711269" y="397"/>
                </a:moveTo>
                <a:cubicBezTo>
                  <a:pt x="720265" y="-4895"/>
                  <a:pt x="635069" y="42730"/>
                  <a:pt x="555694" y="136922"/>
                </a:cubicBezTo>
                <a:cubicBezTo>
                  <a:pt x="476319" y="231114"/>
                  <a:pt x="327623" y="458655"/>
                  <a:pt x="235019" y="565547"/>
                </a:cubicBezTo>
                <a:cubicBezTo>
                  <a:pt x="142415" y="672439"/>
                  <a:pt x="-3635" y="786739"/>
                  <a:pt x="69" y="778272"/>
                </a:cubicBezTo>
                <a:cubicBezTo>
                  <a:pt x="3773" y="769805"/>
                  <a:pt x="173636" y="616347"/>
                  <a:pt x="257244" y="514747"/>
                </a:cubicBezTo>
                <a:cubicBezTo>
                  <a:pt x="340852" y="413147"/>
                  <a:pt x="430282" y="252809"/>
                  <a:pt x="501719" y="168672"/>
                </a:cubicBezTo>
                <a:cubicBezTo>
                  <a:pt x="573156" y="84535"/>
                  <a:pt x="702273" y="5689"/>
                  <a:pt x="711269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32F40299-6443-4C2C-6229-757002D5F8B5}"/>
              </a:ext>
            </a:extLst>
          </p:cNvPr>
          <p:cNvSpPr/>
          <p:nvPr/>
        </p:nvSpPr>
        <p:spPr>
          <a:xfrm>
            <a:off x="8397807" y="5667375"/>
            <a:ext cx="654155" cy="428628"/>
          </a:xfrm>
          <a:custGeom>
            <a:avLst/>
            <a:gdLst>
              <a:gd name="connsiteX0" fmla="*/ 654118 w 654155"/>
              <a:gd name="connsiteY0" fmla="*/ 0 h 428628"/>
              <a:gd name="connsiteX1" fmla="*/ 276293 w 654155"/>
              <a:gd name="connsiteY1" fmla="*/ 295275 h 428628"/>
              <a:gd name="connsiteX2" fmla="*/ 68 w 654155"/>
              <a:gd name="connsiteY2" fmla="*/ 428625 h 428628"/>
              <a:gd name="connsiteX3" fmla="*/ 254068 w 654155"/>
              <a:gd name="connsiteY3" fmla="*/ 298450 h 428628"/>
              <a:gd name="connsiteX4" fmla="*/ 654118 w 654155"/>
              <a:gd name="connsiteY4" fmla="*/ 0 h 42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155" h="428628">
                <a:moveTo>
                  <a:pt x="654118" y="0"/>
                </a:moveTo>
                <a:cubicBezTo>
                  <a:pt x="657822" y="-529"/>
                  <a:pt x="385301" y="223838"/>
                  <a:pt x="276293" y="295275"/>
                </a:cubicBezTo>
                <a:cubicBezTo>
                  <a:pt x="167285" y="366713"/>
                  <a:pt x="3772" y="428096"/>
                  <a:pt x="68" y="428625"/>
                </a:cubicBezTo>
                <a:cubicBezTo>
                  <a:pt x="-3636" y="429154"/>
                  <a:pt x="144001" y="364596"/>
                  <a:pt x="254068" y="298450"/>
                </a:cubicBezTo>
                <a:cubicBezTo>
                  <a:pt x="364135" y="232304"/>
                  <a:pt x="650414" y="529"/>
                  <a:pt x="6541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3EBDAE55-F5F4-83ED-CBCA-C9288CAF9C79}"/>
              </a:ext>
            </a:extLst>
          </p:cNvPr>
          <p:cNvSpPr/>
          <p:nvPr/>
        </p:nvSpPr>
        <p:spPr>
          <a:xfrm>
            <a:off x="8433464" y="5869658"/>
            <a:ext cx="418320" cy="262336"/>
          </a:xfrm>
          <a:custGeom>
            <a:avLst/>
            <a:gdLst>
              <a:gd name="connsiteX0" fmla="*/ 415261 w 418320"/>
              <a:gd name="connsiteY0" fmla="*/ 917 h 262336"/>
              <a:gd name="connsiteX1" fmla="*/ 81886 w 418320"/>
              <a:gd name="connsiteY1" fmla="*/ 213642 h 262336"/>
              <a:gd name="connsiteX2" fmla="*/ 8861 w 418320"/>
              <a:gd name="connsiteY2" fmla="*/ 258092 h 262336"/>
              <a:gd name="connsiteX3" fmla="*/ 234286 w 418320"/>
              <a:gd name="connsiteY3" fmla="*/ 140617 h 262336"/>
              <a:gd name="connsiteX4" fmla="*/ 415261 w 418320"/>
              <a:gd name="connsiteY4" fmla="*/ 917 h 26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320" h="262336">
                <a:moveTo>
                  <a:pt x="415261" y="917"/>
                </a:moveTo>
                <a:cubicBezTo>
                  <a:pt x="389861" y="13088"/>
                  <a:pt x="149619" y="170780"/>
                  <a:pt x="81886" y="213642"/>
                </a:cubicBezTo>
                <a:cubicBezTo>
                  <a:pt x="14153" y="256505"/>
                  <a:pt x="-16539" y="270263"/>
                  <a:pt x="8861" y="258092"/>
                </a:cubicBezTo>
                <a:cubicBezTo>
                  <a:pt x="34261" y="245921"/>
                  <a:pt x="167082" y="180305"/>
                  <a:pt x="234286" y="140617"/>
                </a:cubicBezTo>
                <a:cubicBezTo>
                  <a:pt x="301490" y="100929"/>
                  <a:pt x="440661" y="-11254"/>
                  <a:pt x="415261" y="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C088DC57-F0E3-F65D-11E2-16F42BE1815F}"/>
              </a:ext>
            </a:extLst>
          </p:cNvPr>
          <p:cNvSpPr/>
          <p:nvPr/>
        </p:nvSpPr>
        <p:spPr>
          <a:xfrm>
            <a:off x="8724894" y="5091840"/>
            <a:ext cx="817249" cy="1144271"/>
          </a:xfrm>
          <a:custGeom>
            <a:avLst/>
            <a:gdLst>
              <a:gd name="connsiteX0" fmla="*/ 809631 w 817249"/>
              <a:gd name="connsiteY0" fmla="*/ 16735 h 1144271"/>
              <a:gd name="connsiteX1" fmla="*/ 701681 w 817249"/>
              <a:gd name="connsiteY1" fmla="*/ 156435 h 1144271"/>
              <a:gd name="connsiteX2" fmla="*/ 336556 w 817249"/>
              <a:gd name="connsiteY2" fmla="*/ 750160 h 1144271"/>
              <a:gd name="connsiteX3" fmla="*/ 180981 w 817249"/>
              <a:gd name="connsiteY3" fmla="*/ 991460 h 1144271"/>
              <a:gd name="connsiteX4" fmla="*/ 6 w 817249"/>
              <a:gd name="connsiteY4" fmla="*/ 1143860 h 1144271"/>
              <a:gd name="connsiteX5" fmla="*/ 187331 w 817249"/>
              <a:gd name="connsiteY5" fmla="*/ 947010 h 1144271"/>
              <a:gd name="connsiteX6" fmla="*/ 527056 w 817249"/>
              <a:gd name="connsiteY6" fmla="*/ 458060 h 1144271"/>
              <a:gd name="connsiteX7" fmla="*/ 809631 w 817249"/>
              <a:gd name="connsiteY7" fmla="*/ 16735 h 114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7249" h="1144271">
                <a:moveTo>
                  <a:pt x="809631" y="16735"/>
                </a:moveTo>
                <a:cubicBezTo>
                  <a:pt x="838735" y="-33536"/>
                  <a:pt x="780527" y="34198"/>
                  <a:pt x="701681" y="156435"/>
                </a:cubicBezTo>
                <a:cubicBezTo>
                  <a:pt x="622835" y="278672"/>
                  <a:pt x="423339" y="610989"/>
                  <a:pt x="336556" y="750160"/>
                </a:cubicBezTo>
                <a:cubicBezTo>
                  <a:pt x="249773" y="889331"/>
                  <a:pt x="237073" y="925843"/>
                  <a:pt x="180981" y="991460"/>
                </a:cubicBezTo>
                <a:cubicBezTo>
                  <a:pt x="124889" y="1057077"/>
                  <a:pt x="-1052" y="1151268"/>
                  <a:pt x="6" y="1143860"/>
                </a:cubicBezTo>
                <a:cubicBezTo>
                  <a:pt x="1064" y="1136452"/>
                  <a:pt x="99489" y="1061310"/>
                  <a:pt x="187331" y="947010"/>
                </a:cubicBezTo>
                <a:cubicBezTo>
                  <a:pt x="275173" y="832710"/>
                  <a:pt x="424398" y="609402"/>
                  <a:pt x="527056" y="458060"/>
                </a:cubicBezTo>
                <a:cubicBezTo>
                  <a:pt x="629714" y="306718"/>
                  <a:pt x="780527" y="67006"/>
                  <a:pt x="809631" y="16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0E25515E-63F9-9E7A-F8E0-76A390698833}"/>
              </a:ext>
            </a:extLst>
          </p:cNvPr>
          <p:cNvSpPr/>
          <p:nvPr/>
        </p:nvSpPr>
        <p:spPr>
          <a:xfrm>
            <a:off x="8626667" y="5587159"/>
            <a:ext cx="550758" cy="613398"/>
          </a:xfrm>
          <a:custGeom>
            <a:avLst/>
            <a:gdLst>
              <a:gd name="connsiteX0" fmla="*/ 549083 w 550758"/>
              <a:gd name="connsiteY0" fmla="*/ 841 h 613398"/>
              <a:gd name="connsiteX1" fmla="*/ 168083 w 550758"/>
              <a:gd name="connsiteY1" fmla="*/ 502491 h 613398"/>
              <a:gd name="connsiteX2" fmla="*/ 2983 w 550758"/>
              <a:gd name="connsiteY2" fmla="*/ 607266 h 613398"/>
              <a:gd name="connsiteX3" fmla="*/ 295083 w 550758"/>
              <a:gd name="connsiteY3" fmla="*/ 388191 h 613398"/>
              <a:gd name="connsiteX4" fmla="*/ 549083 w 550758"/>
              <a:gd name="connsiteY4" fmla="*/ 841 h 61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758" h="613398">
                <a:moveTo>
                  <a:pt x="549083" y="841"/>
                </a:moveTo>
                <a:cubicBezTo>
                  <a:pt x="527917" y="19891"/>
                  <a:pt x="259100" y="401420"/>
                  <a:pt x="168083" y="502491"/>
                </a:cubicBezTo>
                <a:cubicBezTo>
                  <a:pt x="77066" y="603562"/>
                  <a:pt x="-18183" y="626316"/>
                  <a:pt x="2983" y="607266"/>
                </a:cubicBezTo>
                <a:cubicBezTo>
                  <a:pt x="24149" y="588216"/>
                  <a:pt x="204595" y="485029"/>
                  <a:pt x="295083" y="388191"/>
                </a:cubicBezTo>
                <a:cubicBezTo>
                  <a:pt x="385570" y="291354"/>
                  <a:pt x="570249" y="-18209"/>
                  <a:pt x="549083" y="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C53B8FE0-6C9A-CE3C-FB7A-93B4F717BD3A}"/>
              </a:ext>
            </a:extLst>
          </p:cNvPr>
          <p:cNvSpPr/>
          <p:nvPr/>
        </p:nvSpPr>
        <p:spPr>
          <a:xfrm>
            <a:off x="9499268" y="5167998"/>
            <a:ext cx="201682" cy="305998"/>
          </a:xfrm>
          <a:custGeom>
            <a:avLst/>
            <a:gdLst>
              <a:gd name="connsiteX0" fmla="*/ 332 w 201682"/>
              <a:gd name="connsiteY0" fmla="*/ 902 h 305998"/>
              <a:gd name="connsiteX1" fmla="*/ 143207 w 201682"/>
              <a:gd name="connsiteY1" fmla="*/ 83452 h 305998"/>
              <a:gd name="connsiteX2" fmla="*/ 190832 w 201682"/>
              <a:gd name="connsiteY2" fmla="*/ 305702 h 305998"/>
              <a:gd name="connsiteX3" fmla="*/ 187657 w 201682"/>
              <a:gd name="connsiteY3" fmla="*/ 127902 h 305998"/>
              <a:gd name="connsiteX4" fmla="*/ 332 w 201682"/>
              <a:gd name="connsiteY4" fmla="*/ 902 h 30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82" h="305998">
                <a:moveTo>
                  <a:pt x="332" y="902"/>
                </a:moveTo>
                <a:cubicBezTo>
                  <a:pt x="-7076" y="-6506"/>
                  <a:pt x="111457" y="32652"/>
                  <a:pt x="143207" y="83452"/>
                </a:cubicBezTo>
                <a:cubicBezTo>
                  <a:pt x="174957" y="134252"/>
                  <a:pt x="183424" y="298294"/>
                  <a:pt x="190832" y="305702"/>
                </a:cubicBezTo>
                <a:cubicBezTo>
                  <a:pt x="198240" y="313110"/>
                  <a:pt x="212528" y="179760"/>
                  <a:pt x="187657" y="127902"/>
                </a:cubicBezTo>
                <a:cubicBezTo>
                  <a:pt x="162786" y="76044"/>
                  <a:pt x="7740" y="8310"/>
                  <a:pt x="332" y="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D3B7506C-F9EE-EB7F-0336-E2307C4550AD}"/>
              </a:ext>
            </a:extLst>
          </p:cNvPr>
          <p:cNvSpPr/>
          <p:nvPr/>
        </p:nvSpPr>
        <p:spPr>
          <a:xfrm>
            <a:off x="9537420" y="5136802"/>
            <a:ext cx="209541" cy="340091"/>
          </a:xfrm>
          <a:custGeom>
            <a:avLst/>
            <a:gdLst>
              <a:gd name="connsiteX0" fmla="*/ 280 w 209541"/>
              <a:gd name="connsiteY0" fmla="*/ 348 h 340091"/>
              <a:gd name="connsiteX1" fmla="*/ 149505 w 209541"/>
              <a:gd name="connsiteY1" fmla="*/ 124173 h 340091"/>
              <a:gd name="connsiteX2" fmla="*/ 206655 w 209541"/>
              <a:gd name="connsiteY2" fmla="*/ 203548 h 340091"/>
              <a:gd name="connsiteX3" fmla="*/ 187605 w 209541"/>
              <a:gd name="connsiteY3" fmla="*/ 340073 h 340091"/>
              <a:gd name="connsiteX4" fmla="*/ 203480 w 209541"/>
              <a:gd name="connsiteY4" fmla="*/ 213073 h 340091"/>
              <a:gd name="connsiteX5" fmla="*/ 190780 w 209541"/>
              <a:gd name="connsiteY5" fmla="*/ 165448 h 340091"/>
              <a:gd name="connsiteX6" fmla="*/ 280 w 209541"/>
              <a:gd name="connsiteY6" fmla="*/ 348 h 34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41" h="340091">
                <a:moveTo>
                  <a:pt x="280" y="348"/>
                </a:moveTo>
                <a:cubicBezTo>
                  <a:pt x="-6599" y="-6531"/>
                  <a:pt x="115109" y="90306"/>
                  <a:pt x="149505" y="124173"/>
                </a:cubicBezTo>
                <a:cubicBezTo>
                  <a:pt x="183901" y="158040"/>
                  <a:pt x="200305" y="167565"/>
                  <a:pt x="206655" y="203548"/>
                </a:cubicBezTo>
                <a:cubicBezTo>
                  <a:pt x="213005" y="239531"/>
                  <a:pt x="188134" y="338486"/>
                  <a:pt x="187605" y="340073"/>
                </a:cubicBezTo>
                <a:cubicBezTo>
                  <a:pt x="187076" y="341660"/>
                  <a:pt x="202951" y="242177"/>
                  <a:pt x="203480" y="213073"/>
                </a:cubicBezTo>
                <a:cubicBezTo>
                  <a:pt x="204009" y="183969"/>
                  <a:pt x="223059" y="197198"/>
                  <a:pt x="190780" y="165448"/>
                </a:cubicBezTo>
                <a:cubicBezTo>
                  <a:pt x="158501" y="133698"/>
                  <a:pt x="7159" y="7227"/>
                  <a:pt x="280" y="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86924027-D081-2197-5F64-4AADFEC76E32}"/>
              </a:ext>
            </a:extLst>
          </p:cNvPr>
          <p:cNvSpPr/>
          <p:nvPr/>
        </p:nvSpPr>
        <p:spPr>
          <a:xfrm>
            <a:off x="9550151" y="5096609"/>
            <a:ext cx="227080" cy="364424"/>
          </a:xfrm>
          <a:custGeom>
            <a:avLst/>
            <a:gdLst>
              <a:gd name="connsiteX0" fmla="*/ 3424 w 227080"/>
              <a:gd name="connsiteY0" fmla="*/ 2441 h 364424"/>
              <a:gd name="connsiteX1" fmla="*/ 203449 w 227080"/>
              <a:gd name="connsiteY1" fmla="*/ 211991 h 364424"/>
              <a:gd name="connsiteX2" fmla="*/ 222499 w 227080"/>
              <a:gd name="connsiteY2" fmla="*/ 364391 h 364424"/>
              <a:gd name="connsiteX3" fmla="*/ 197099 w 227080"/>
              <a:gd name="connsiteY3" fmla="*/ 224691 h 364424"/>
              <a:gd name="connsiteX4" fmla="*/ 85974 w 227080"/>
              <a:gd name="connsiteY4" fmla="*/ 104041 h 364424"/>
              <a:gd name="connsiteX5" fmla="*/ 3424 w 227080"/>
              <a:gd name="connsiteY5" fmla="*/ 2441 h 36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80" h="364424">
                <a:moveTo>
                  <a:pt x="3424" y="2441"/>
                </a:moveTo>
                <a:cubicBezTo>
                  <a:pt x="23003" y="20433"/>
                  <a:pt x="166937" y="151666"/>
                  <a:pt x="203449" y="211991"/>
                </a:cubicBezTo>
                <a:cubicBezTo>
                  <a:pt x="239961" y="272316"/>
                  <a:pt x="223557" y="362274"/>
                  <a:pt x="222499" y="364391"/>
                </a:cubicBezTo>
                <a:cubicBezTo>
                  <a:pt x="221441" y="366508"/>
                  <a:pt x="219853" y="268083"/>
                  <a:pt x="197099" y="224691"/>
                </a:cubicBezTo>
                <a:cubicBezTo>
                  <a:pt x="174345" y="181299"/>
                  <a:pt x="118782" y="137379"/>
                  <a:pt x="85974" y="104041"/>
                </a:cubicBezTo>
                <a:cubicBezTo>
                  <a:pt x="53166" y="70704"/>
                  <a:pt x="-16155" y="-15551"/>
                  <a:pt x="3424" y="2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D4566AE6-7F0C-EA12-A8DA-0D8F438CD349}"/>
              </a:ext>
            </a:extLst>
          </p:cNvPr>
          <p:cNvSpPr/>
          <p:nvPr/>
        </p:nvSpPr>
        <p:spPr>
          <a:xfrm>
            <a:off x="9778900" y="5359398"/>
            <a:ext cx="146449" cy="279403"/>
          </a:xfrm>
          <a:custGeom>
            <a:avLst/>
            <a:gdLst>
              <a:gd name="connsiteX0" fmla="*/ 100 w 146449"/>
              <a:gd name="connsiteY0" fmla="*/ 2 h 279403"/>
              <a:gd name="connsiteX1" fmla="*/ 117575 w 146449"/>
              <a:gd name="connsiteY1" fmla="*/ 123827 h 279403"/>
              <a:gd name="connsiteX2" fmla="*/ 130275 w 146449"/>
              <a:gd name="connsiteY2" fmla="*/ 279402 h 279403"/>
              <a:gd name="connsiteX3" fmla="*/ 139800 w 146449"/>
              <a:gd name="connsiteY3" fmla="*/ 127002 h 279403"/>
              <a:gd name="connsiteX4" fmla="*/ 100 w 146449"/>
              <a:gd name="connsiteY4" fmla="*/ 2 h 2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49" h="279403">
                <a:moveTo>
                  <a:pt x="100" y="2"/>
                </a:moveTo>
                <a:cubicBezTo>
                  <a:pt x="-3604" y="-527"/>
                  <a:pt x="95879" y="77260"/>
                  <a:pt x="117575" y="123827"/>
                </a:cubicBezTo>
                <a:cubicBezTo>
                  <a:pt x="139271" y="170394"/>
                  <a:pt x="126571" y="278873"/>
                  <a:pt x="130275" y="279402"/>
                </a:cubicBezTo>
                <a:cubicBezTo>
                  <a:pt x="133979" y="279931"/>
                  <a:pt x="157792" y="169865"/>
                  <a:pt x="139800" y="127002"/>
                </a:cubicBezTo>
                <a:cubicBezTo>
                  <a:pt x="121808" y="84139"/>
                  <a:pt x="3804" y="531"/>
                  <a:pt x="10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DC870F17-8AA3-5C67-C8B3-961CB61A0CD4}"/>
              </a:ext>
            </a:extLst>
          </p:cNvPr>
          <p:cNvSpPr/>
          <p:nvPr/>
        </p:nvSpPr>
        <p:spPr>
          <a:xfrm>
            <a:off x="9617057" y="5480660"/>
            <a:ext cx="295314" cy="69579"/>
          </a:xfrm>
          <a:custGeom>
            <a:avLst/>
            <a:gdLst>
              <a:gd name="connsiteX0" fmla="*/ 18 w 295314"/>
              <a:gd name="connsiteY0" fmla="*/ 69240 h 69579"/>
              <a:gd name="connsiteX1" fmla="*/ 161943 w 295314"/>
              <a:gd name="connsiteY1" fmla="*/ 8915 h 69579"/>
              <a:gd name="connsiteX2" fmla="*/ 295293 w 295314"/>
              <a:gd name="connsiteY2" fmla="*/ 2565 h 69579"/>
              <a:gd name="connsiteX3" fmla="*/ 152418 w 295314"/>
              <a:gd name="connsiteY3" fmla="*/ 31140 h 69579"/>
              <a:gd name="connsiteX4" fmla="*/ 18 w 295314"/>
              <a:gd name="connsiteY4" fmla="*/ 69240 h 6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14" h="69579">
                <a:moveTo>
                  <a:pt x="18" y="69240"/>
                </a:moveTo>
                <a:cubicBezTo>
                  <a:pt x="1605" y="65536"/>
                  <a:pt x="112731" y="20027"/>
                  <a:pt x="161943" y="8915"/>
                </a:cubicBezTo>
                <a:cubicBezTo>
                  <a:pt x="211155" y="-2197"/>
                  <a:pt x="296880" y="-1139"/>
                  <a:pt x="295293" y="2565"/>
                </a:cubicBezTo>
                <a:cubicBezTo>
                  <a:pt x="293706" y="6269"/>
                  <a:pt x="204276" y="16853"/>
                  <a:pt x="152418" y="31140"/>
                </a:cubicBezTo>
                <a:cubicBezTo>
                  <a:pt x="100560" y="45427"/>
                  <a:pt x="-1569" y="72944"/>
                  <a:pt x="18" y="69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35A012AA-C709-D09D-3E9E-BA4E21CAC53A}"/>
              </a:ext>
            </a:extLst>
          </p:cNvPr>
          <p:cNvSpPr/>
          <p:nvPr/>
        </p:nvSpPr>
        <p:spPr>
          <a:xfrm>
            <a:off x="9654869" y="5454297"/>
            <a:ext cx="138792" cy="55262"/>
          </a:xfrm>
          <a:custGeom>
            <a:avLst/>
            <a:gdLst>
              <a:gd name="connsiteX0" fmla="*/ 306 w 138792"/>
              <a:gd name="connsiteY0" fmla="*/ 54328 h 55262"/>
              <a:gd name="connsiteX1" fmla="*/ 133656 w 138792"/>
              <a:gd name="connsiteY1" fmla="*/ 353 h 55262"/>
              <a:gd name="connsiteX2" fmla="*/ 98731 w 138792"/>
              <a:gd name="connsiteY2" fmla="*/ 32103 h 55262"/>
              <a:gd name="connsiteX3" fmla="*/ 306 w 138792"/>
              <a:gd name="connsiteY3" fmla="*/ 54328 h 5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792" h="55262">
                <a:moveTo>
                  <a:pt x="306" y="54328"/>
                </a:moveTo>
                <a:cubicBezTo>
                  <a:pt x="6127" y="49036"/>
                  <a:pt x="117252" y="4057"/>
                  <a:pt x="133656" y="353"/>
                </a:cubicBezTo>
                <a:cubicBezTo>
                  <a:pt x="150060" y="-3351"/>
                  <a:pt x="124131" y="23107"/>
                  <a:pt x="98731" y="32103"/>
                </a:cubicBezTo>
                <a:cubicBezTo>
                  <a:pt x="73331" y="41099"/>
                  <a:pt x="-5515" y="59620"/>
                  <a:pt x="306" y="54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05B01B71-8EF8-A94D-BC3C-96EC097DBB73}"/>
              </a:ext>
            </a:extLst>
          </p:cNvPr>
          <p:cNvSpPr/>
          <p:nvPr/>
        </p:nvSpPr>
        <p:spPr>
          <a:xfrm>
            <a:off x="9796960" y="5384548"/>
            <a:ext cx="99875" cy="233253"/>
          </a:xfrm>
          <a:custGeom>
            <a:avLst/>
            <a:gdLst>
              <a:gd name="connsiteX0" fmla="*/ 1090 w 99875"/>
              <a:gd name="connsiteY0" fmla="*/ 252 h 233253"/>
              <a:gd name="connsiteX1" fmla="*/ 83640 w 99875"/>
              <a:gd name="connsiteY1" fmla="*/ 181227 h 233253"/>
              <a:gd name="connsiteX2" fmla="*/ 96340 w 99875"/>
              <a:gd name="connsiteY2" fmla="*/ 232027 h 233253"/>
              <a:gd name="connsiteX3" fmla="*/ 39190 w 99875"/>
              <a:gd name="connsiteY3" fmla="*/ 143127 h 233253"/>
              <a:gd name="connsiteX4" fmla="*/ 1090 w 99875"/>
              <a:gd name="connsiteY4" fmla="*/ 252 h 2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75" h="233253">
                <a:moveTo>
                  <a:pt x="1090" y="252"/>
                </a:moveTo>
                <a:cubicBezTo>
                  <a:pt x="8498" y="6602"/>
                  <a:pt x="67765" y="142598"/>
                  <a:pt x="83640" y="181227"/>
                </a:cubicBezTo>
                <a:cubicBezTo>
                  <a:pt x="99515" y="219856"/>
                  <a:pt x="103748" y="238377"/>
                  <a:pt x="96340" y="232027"/>
                </a:cubicBezTo>
                <a:cubicBezTo>
                  <a:pt x="88932" y="225677"/>
                  <a:pt x="52419" y="176994"/>
                  <a:pt x="39190" y="143127"/>
                </a:cubicBezTo>
                <a:cubicBezTo>
                  <a:pt x="25961" y="109260"/>
                  <a:pt x="-6318" y="-6098"/>
                  <a:pt x="1090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E15DBB14-7853-B027-6106-B912C24E8E24}"/>
              </a:ext>
            </a:extLst>
          </p:cNvPr>
          <p:cNvSpPr/>
          <p:nvPr/>
        </p:nvSpPr>
        <p:spPr>
          <a:xfrm>
            <a:off x="9867964" y="5472248"/>
            <a:ext cx="184928" cy="759494"/>
          </a:xfrm>
          <a:custGeom>
            <a:avLst/>
            <a:gdLst>
              <a:gd name="connsiteX0" fmla="*/ 57086 w 184928"/>
              <a:gd name="connsiteY0" fmla="*/ 4627 h 759494"/>
              <a:gd name="connsiteX1" fmla="*/ 149161 w 184928"/>
              <a:gd name="connsiteY1" fmla="*/ 128452 h 759494"/>
              <a:gd name="connsiteX2" fmla="*/ 155511 w 184928"/>
              <a:gd name="connsiteY2" fmla="*/ 299902 h 759494"/>
              <a:gd name="connsiteX3" fmla="*/ 117411 w 184928"/>
              <a:gd name="connsiteY3" fmla="*/ 379277 h 759494"/>
              <a:gd name="connsiteX4" fmla="*/ 28511 w 184928"/>
              <a:gd name="connsiteY4" fmla="*/ 649152 h 759494"/>
              <a:gd name="connsiteX5" fmla="*/ 6286 w 184928"/>
              <a:gd name="connsiteY5" fmla="*/ 747577 h 759494"/>
              <a:gd name="connsiteX6" fmla="*/ 130111 w 184928"/>
              <a:gd name="connsiteY6" fmla="*/ 395152 h 759494"/>
              <a:gd name="connsiteX7" fmla="*/ 184086 w 184928"/>
              <a:gd name="connsiteY7" fmla="*/ 293552 h 759494"/>
              <a:gd name="connsiteX8" fmla="*/ 57086 w 184928"/>
              <a:gd name="connsiteY8" fmla="*/ 4627 h 75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928" h="759494">
                <a:moveTo>
                  <a:pt x="57086" y="4627"/>
                </a:moveTo>
                <a:cubicBezTo>
                  <a:pt x="51265" y="-22890"/>
                  <a:pt x="132757" y="79240"/>
                  <a:pt x="149161" y="128452"/>
                </a:cubicBezTo>
                <a:cubicBezTo>
                  <a:pt x="165565" y="177665"/>
                  <a:pt x="160803" y="258098"/>
                  <a:pt x="155511" y="299902"/>
                </a:cubicBezTo>
                <a:cubicBezTo>
                  <a:pt x="150219" y="341706"/>
                  <a:pt x="138578" y="321069"/>
                  <a:pt x="117411" y="379277"/>
                </a:cubicBezTo>
                <a:cubicBezTo>
                  <a:pt x="96244" y="437485"/>
                  <a:pt x="47032" y="587769"/>
                  <a:pt x="28511" y="649152"/>
                </a:cubicBezTo>
                <a:cubicBezTo>
                  <a:pt x="9990" y="710535"/>
                  <a:pt x="-10647" y="789910"/>
                  <a:pt x="6286" y="747577"/>
                </a:cubicBezTo>
                <a:cubicBezTo>
                  <a:pt x="23219" y="705244"/>
                  <a:pt x="100478" y="470823"/>
                  <a:pt x="130111" y="395152"/>
                </a:cubicBezTo>
                <a:cubicBezTo>
                  <a:pt x="159744" y="319481"/>
                  <a:pt x="190436" y="355994"/>
                  <a:pt x="184086" y="293552"/>
                </a:cubicBezTo>
                <a:cubicBezTo>
                  <a:pt x="177736" y="231110"/>
                  <a:pt x="62907" y="32144"/>
                  <a:pt x="57086" y="4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F8908EAB-A910-6F2E-402C-A53DF0C4C05D}"/>
              </a:ext>
            </a:extLst>
          </p:cNvPr>
          <p:cNvSpPr/>
          <p:nvPr/>
        </p:nvSpPr>
        <p:spPr>
          <a:xfrm>
            <a:off x="9889974" y="5517958"/>
            <a:ext cx="125640" cy="444693"/>
          </a:xfrm>
          <a:custGeom>
            <a:avLst/>
            <a:gdLst>
              <a:gd name="connsiteX0" fmla="*/ 63651 w 125640"/>
              <a:gd name="connsiteY0" fmla="*/ 192 h 444693"/>
              <a:gd name="connsiteX1" fmla="*/ 101751 w 125640"/>
              <a:gd name="connsiteY1" fmla="*/ 216092 h 444693"/>
              <a:gd name="connsiteX2" fmla="*/ 98576 w 125640"/>
              <a:gd name="connsiteY2" fmla="*/ 260542 h 444693"/>
              <a:gd name="connsiteX3" fmla="*/ 151 w 125640"/>
              <a:gd name="connsiteY3" fmla="*/ 444692 h 444693"/>
              <a:gd name="connsiteX4" fmla="*/ 123976 w 125640"/>
              <a:gd name="connsiteY4" fmla="*/ 257367 h 444693"/>
              <a:gd name="connsiteX5" fmla="*/ 63651 w 125640"/>
              <a:gd name="connsiteY5" fmla="*/ 192 h 44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40" h="444693">
                <a:moveTo>
                  <a:pt x="63651" y="192"/>
                </a:moveTo>
                <a:cubicBezTo>
                  <a:pt x="59947" y="-6687"/>
                  <a:pt x="95930" y="172700"/>
                  <a:pt x="101751" y="216092"/>
                </a:cubicBezTo>
                <a:cubicBezTo>
                  <a:pt x="107572" y="259484"/>
                  <a:pt x="115509" y="222442"/>
                  <a:pt x="98576" y="260542"/>
                </a:cubicBezTo>
                <a:cubicBezTo>
                  <a:pt x="81643" y="298642"/>
                  <a:pt x="-4082" y="445221"/>
                  <a:pt x="151" y="444692"/>
                </a:cubicBezTo>
                <a:cubicBezTo>
                  <a:pt x="4384" y="444163"/>
                  <a:pt x="110747" y="325100"/>
                  <a:pt x="123976" y="257367"/>
                </a:cubicBezTo>
                <a:cubicBezTo>
                  <a:pt x="137205" y="189634"/>
                  <a:pt x="67355" y="7071"/>
                  <a:pt x="63651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7818D29C-8095-AC2B-1C4F-DF3D077731DB}"/>
              </a:ext>
            </a:extLst>
          </p:cNvPr>
          <p:cNvSpPr/>
          <p:nvPr/>
        </p:nvSpPr>
        <p:spPr>
          <a:xfrm>
            <a:off x="9653034" y="5562764"/>
            <a:ext cx="263755" cy="402275"/>
          </a:xfrm>
          <a:custGeom>
            <a:avLst/>
            <a:gdLst>
              <a:gd name="connsiteX0" fmla="*/ 262491 w 263755"/>
              <a:gd name="connsiteY0" fmla="*/ 3011 h 402275"/>
              <a:gd name="connsiteX1" fmla="*/ 5316 w 263755"/>
              <a:gd name="connsiteY1" fmla="*/ 396711 h 402275"/>
              <a:gd name="connsiteX2" fmla="*/ 100566 w 263755"/>
              <a:gd name="connsiteY2" fmla="*/ 222086 h 402275"/>
              <a:gd name="connsiteX3" fmla="*/ 262491 w 263755"/>
              <a:gd name="connsiteY3" fmla="*/ 3011 h 40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55" h="402275">
                <a:moveTo>
                  <a:pt x="262491" y="3011"/>
                </a:moveTo>
                <a:cubicBezTo>
                  <a:pt x="246616" y="32115"/>
                  <a:pt x="32304" y="360198"/>
                  <a:pt x="5316" y="396711"/>
                </a:cubicBezTo>
                <a:cubicBezTo>
                  <a:pt x="-21672" y="433224"/>
                  <a:pt x="60879" y="280294"/>
                  <a:pt x="100566" y="222086"/>
                </a:cubicBezTo>
                <a:cubicBezTo>
                  <a:pt x="140253" y="163878"/>
                  <a:pt x="278366" y="-26093"/>
                  <a:pt x="262491" y="3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87FF766-71B7-1A52-C114-39974369AA55}"/>
              </a:ext>
            </a:extLst>
          </p:cNvPr>
          <p:cNvSpPr/>
          <p:nvPr/>
        </p:nvSpPr>
        <p:spPr>
          <a:xfrm>
            <a:off x="9458205" y="5254569"/>
            <a:ext cx="208711" cy="215972"/>
          </a:xfrm>
          <a:custGeom>
            <a:avLst/>
            <a:gdLst>
              <a:gd name="connsiteX0" fmla="*/ 184270 w 208711"/>
              <a:gd name="connsiteY0" fmla="*/ 56 h 215972"/>
              <a:gd name="connsiteX1" fmla="*/ 196970 w 208711"/>
              <a:gd name="connsiteY1" fmla="*/ 66731 h 215972"/>
              <a:gd name="connsiteX2" fmla="*/ 120 w 208711"/>
              <a:gd name="connsiteY2" fmla="*/ 215956 h 215972"/>
              <a:gd name="connsiteX3" fmla="*/ 168395 w 208711"/>
              <a:gd name="connsiteY3" fmla="*/ 76256 h 215972"/>
              <a:gd name="connsiteX4" fmla="*/ 184270 w 208711"/>
              <a:gd name="connsiteY4" fmla="*/ 56 h 215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711" h="215972">
                <a:moveTo>
                  <a:pt x="184270" y="56"/>
                </a:moveTo>
                <a:cubicBezTo>
                  <a:pt x="189032" y="-1531"/>
                  <a:pt x="227662" y="30748"/>
                  <a:pt x="196970" y="66731"/>
                </a:cubicBezTo>
                <a:cubicBezTo>
                  <a:pt x="166278" y="102714"/>
                  <a:pt x="4882" y="214369"/>
                  <a:pt x="120" y="215956"/>
                </a:cubicBezTo>
                <a:cubicBezTo>
                  <a:pt x="-4642" y="217543"/>
                  <a:pt x="132941" y="106948"/>
                  <a:pt x="168395" y="76256"/>
                </a:cubicBezTo>
                <a:cubicBezTo>
                  <a:pt x="203849" y="45564"/>
                  <a:pt x="179508" y="1643"/>
                  <a:pt x="184270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7BB8C02A-71E8-0E73-DF6F-9EE9C5EA9208}"/>
              </a:ext>
            </a:extLst>
          </p:cNvPr>
          <p:cNvSpPr/>
          <p:nvPr/>
        </p:nvSpPr>
        <p:spPr>
          <a:xfrm>
            <a:off x="10023098" y="5813407"/>
            <a:ext cx="220874" cy="1041641"/>
          </a:xfrm>
          <a:custGeom>
            <a:avLst/>
            <a:gdLst>
              <a:gd name="connsiteX0" fmla="*/ 377 w 220874"/>
              <a:gd name="connsiteY0" fmla="*/ 18 h 1041641"/>
              <a:gd name="connsiteX1" fmla="*/ 114677 w 220874"/>
              <a:gd name="connsiteY1" fmla="*/ 269893 h 1041641"/>
              <a:gd name="connsiteX2" fmla="*/ 194052 w 220874"/>
              <a:gd name="connsiteY2" fmla="*/ 568343 h 1041641"/>
              <a:gd name="connsiteX3" fmla="*/ 203577 w 220874"/>
              <a:gd name="connsiteY3" fmla="*/ 815993 h 1041641"/>
              <a:gd name="connsiteX4" fmla="*/ 200402 w 220874"/>
              <a:gd name="connsiteY4" fmla="*/ 1041418 h 1041641"/>
              <a:gd name="connsiteX5" fmla="*/ 219452 w 220874"/>
              <a:gd name="connsiteY5" fmla="*/ 774718 h 1041641"/>
              <a:gd name="connsiteX6" fmla="*/ 155952 w 220874"/>
              <a:gd name="connsiteY6" fmla="*/ 282593 h 1041641"/>
              <a:gd name="connsiteX7" fmla="*/ 377 w 220874"/>
              <a:gd name="connsiteY7" fmla="*/ 18 h 104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74" h="1041641">
                <a:moveTo>
                  <a:pt x="377" y="18"/>
                </a:moveTo>
                <a:cubicBezTo>
                  <a:pt x="-6502" y="-2099"/>
                  <a:pt x="82398" y="175172"/>
                  <a:pt x="114677" y="269893"/>
                </a:cubicBezTo>
                <a:cubicBezTo>
                  <a:pt x="146956" y="364614"/>
                  <a:pt x="179235" y="477326"/>
                  <a:pt x="194052" y="568343"/>
                </a:cubicBezTo>
                <a:cubicBezTo>
                  <a:pt x="208869" y="659360"/>
                  <a:pt x="202519" y="737147"/>
                  <a:pt x="203577" y="815993"/>
                </a:cubicBezTo>
                <a:cubicBezTo>
                  <a:pt x="204635" y="894839"/>
                  <a:pt x="197756" y="1048297"/>
                  <a:pt x="200402" y="1041418"/>
                </a:cubicBezTo>
                <a:cubicBezTo>
                  <a:pt x="203048" y="1034539"/>
                  <a:pt x="226860" y="901189"/>
                  <a:pt x="219452" y="774718"/>
                </a:cubicBezTo>
                <a:cubicBezTo>
                  <a:pt x="212044" y="648247"/>
                  <a:pt x="188760" y="408535"/>
                  <a:pt x="155952" y="282593"/>
                </a:cubicBezTo>
                <a:cubicBezTo>
                  <a:pt x="123144" y="156651"/>
                  <a:pt x="7256" y="2135"/>
                  <a:pt x="37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5387D4A-594C-9C3D-7AA2-9E10FB4F89D8}"/>
              </a:ext>
            </a:extLst>
          </p:cNvPr>
          <p:cNvSpPr/>
          <p:nvPr/>
        </p:nvSpPr>
        <p:spPr>
          <a:xfrm>
            <a:off x="10047143" y="5864345"/>
            <a:ext cx="164246" cy="720673"/>
          </a:xfrm>
          <a:custGeom>
            <a:avLst/>
            <a:gdLst>
              <a:gd name="connsiteX0" fmla="*/ 1732 w 164246"/>
              <a:gd name="connsiteY0" fmla="*/ 9405 h 720673"/>
              <a:gd name="connsiteX1" fmla="*/ 77932 w 164246"/>
              <a:gd name="connsiteY1" fmla="*/ 209430 h 720673"/>
              <a:gd name="connsiteX2" fmla="*/ 141432 w 164246"/>
              <a:gd name="connsiteY2" fmla="*/ 530105 h 720673"/>
              <a:gd name="connsiteX3" fmla="*/ 147782 w 164246"/>
              <a:gd name="connsiteY3" fmla="*/ 720605 h 720673"/>
              <a:gd name="connsiteX4" fmla="*/ 157307 w 164246"/>
              <a:gd name="connsiteY4" fmla="*/ 511055 h 720673"/>
              <a:gd name="connsiteX5" fmla="*/ 1732 w 164246"/>
              <a:gd name="connsiteY5" fmla="*/ 9405 h 72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246" h="720673">
                <a:moveTo>
                  <a:pt x="1732" y="9405"/>
                </a:moveTo>
                <a:cubicBezTo>
                  <a:pt x="-11497" y="-40866"/>
                  <a:pt x="54649" y="122647"/>
                  <a:pt x="77932" y="209430"/>
                </a:cubicBezTo>
                <a:cubicBezTo>
                  <a:pt x="101215" y="296213"/>
                  <a:pt x="129790" y="444909"/>
                  <a:pt x="141432" y="530105"/>
                </a:cubicBezTo>
                <a:cubicBezTo>
                  <a:pt x="153074" y="615301"/>
                  <a:pt x="145136" y="723780"/>
                  <a:pt x="147782" y="720605"/>
                </a:cubicBezTo>
                <a:cubicBezTo>
                  <a:pt x="150428" y="717430"/>
                  <a:pt x="176357" y="626943"/>
                  <a:pt x="157307" y="511055"/>
                </a:cubicBezTo>
                <a:cubicBezTo>
                  <a:pt x="138257" y="395168"/>
                  <a:pt x="14961" y="59676"/>
                  <a:pt x="1732" y="9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845A712B-BCA0-7761-A57E-CC9141EAA98A}"/>
              </a:ext>
            </a:extLst>
          </p:cNvPr>
          <p:cNvSpPr/>
          <p:nvPr/>
        </p:nvSpPr>
        <p:spPr>
          <a:xfrm>
            <a:off x="9390279" y="5522981"/>
            <a:ext cx="465784" cy="310958"/>
          </a:xfrm>
          <a:custGeom>
            <a:avLst/>
            <a:gdLst>
              <a:gd name="connsiteX0" fmla="*/ 433171 w 465784"/>
              <a:gd name="connsiteY0" fmla="*/ 1519 h 310958"/>
              <a:gd name="connsiteX1" fmla="*/ 293471 w 465784"/>
              <a:gd name="connsiteY1" fmla="*/ 192019 h 310958"/>
              <a:gd name="connsiteX2" fmla="*/ 1371 w 465784"/>
              <a:gd name="connsiteY2" fmla="*/ 309494 h 310958"/>
              <a:gd name="connsiteX3" fmla="*/ 423646 w 465784"/>
              <a:gd name="connsiteY3" fmla="*/ 112644 h 310958"/>
              <a:gd name="connsiteX4" fmla="*/ 433171 w 465784"/>
              <a:gd name="connsiteY4" fmla="*/ 1519 h 3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784" h="310958">
                <a:moveTo>
                  <a:pt x="433171" y="1519"/>
                </a:moveTo>
                <a:cubicBezTo>
                  <a:pt x="411475" y="14748"/>
                  <a:pt x="365438" y="140690"/>
                  <a:pt x="293471" y="192019"/>
                </a:cubicBezTo>
                <a:cubicBezTo>
                  <a:pt x="221504" y="243348"/>
                  <a:pt x="-20325" y="322723"/>
                  <a:pt x="1371" y="309494"/>
                </a:cubicBezTo>
                <a:cubicBezTo>
                  <a:pt x="23067" y="296265"/>
                  <a:pt x="348504" y="160798"/>
                  <a:pt x="423646" y="112644"/>
                </a:cubicBezTo>
                <a:cubicBezTo>
                  <a:pt x="498788" y="64490"/>
                  <a:pt x="454867" y="-11710"/>
                  <a:pt x="433171" y="1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CA9AF789-67C3-C456-A093-9D60D88F4FAC}"/>
              </a:ext>
            </a:extLst>
          </p:cNvPr>
          <p:cNvSpPr/>
          <p:nvPr/>
        </p:nvSpPr>
        <p:spPr>
          <a:xfrm>
            <a:off x="9032039" y="5821894"/>
            <a:ext cx="405127" cy="179599"/>
          </a:xfrm>
          <a:custGeom>
            <a:avLst/>
            <a:gdLst>
              <a:gd name="connsiteX0" fmla="*/ 836 w 405127"/>
              <a:gd name="connsiteY0" fmla="*/ 178856 h 179599"/>
              <a:gd name="connsiteX1" fmla="*/ 391361 w 405127"/>
              <a:gd name="connsiteY1" fmla="*/ 4231 h 179599"/>
              <a:gd name="connsiteX2" fmla="*/ 289761 w 405127"/>
              <a:gd name="connsiteY2" fmla="*/ 64556 h 179599"/>
              <a:gd name="connsiteX3" fmla="*/ 836 w 405127"/>
              <a:gd name="connsiteY3" fmla="*/ 178856 h 17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127" h="179599">
                <a:moveTo>
                  <a:pt x="836" y="178856"/>
                </a:moveTo>
                <a:cubicBezTo>
                  <a:pt x="17769" y="168802"/>
                  <a:pt x="343207" y="23281"/>
                  <a:pt x="391361" y="4231"/>
                </a:cubicBezTo>
                <a:cubicBezTo>
                  <a:pt x="439515" y="-14819"/>
                  <a:pt x="350615" y="34923"/>
                  <a:pt x="289761" y="64556"/>
                </a:cubicBezTo>
                <a:cubicBezTo>
                  <a:pt x="228907" y="94189"/>
                  <a:pt x="-16097" y="188910"/>
                  <a:pt x="836" y="178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E3E402A-14C6-FCC4-B736-F305263C18E0}"/>
              </a:ext>
            </a:extLst>
          </p:cNvPr>
          <p:cNvSpPr/>
          <p:nvPr/>
        </p:nvSpPr>
        <p:spPr>
          <a:xfrm>
            <a:off x="8756460" y="6008768"/>
            <a:ext cx="436351" cy="236459"/>
          </a:xfrm>
          <a:custGeom>
            <a:avLst/>
            <a:gdLst>
              <a:gd name="connsiteX0" fmla="*/ 190 w 436351"/>
              <a:gd name="connsiteY0" fmla="*/ 236457 h 236459"/>
              <a:gd name="connsiteX1" fmla="*/ 200215 w 436351"/>
              <a:gd name="connsiteY1" fmla="*/ 112632 h 236459"/>
              <a:gd name="connsiteX2" fmla="*/ 435165 w 436351"/>
              <a:gd name="connsiteY2" fmla="*/ 1507 h 236459"/>
              <a:gd name="connsiteX3" fmla="*/ 285940 w 436351"/>
              <a:gd name="connsiteY3" fmla="*/ 52307 h 236459"/>
              <a:gd name="connsiteX4" fmla="*/ 165290 w 436351"/>
              <a:gd name="connsiteY4" fmla="*/ 109457 h 236459"/>
              <a:gd name="connsiteX5" fmla="*/ 190 w 436351"/>
              <a:gd name="connsiteY5" fmla="*/ 236457 h 23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351" h="236459">
                <a:moveTo>
                  <a:pt x="190" y="236457"/>
                </a:moveTo>
                <a:cubicBezTo>
                  <a:pt x="6011" y="236986"/>
                  <a:pt x="127719" y="151790"/>
                  <a:pt x="200215" y="112632"/>
                </a:cubicBezTo>
                <a:cubicBezTo>
                  <a:pt x="272711" y="73474"/>
                  <a:pt x="420878" y="11561"/>
                  <a:pt x="435165" y="1507"/>
                </a:cubicBezTo>
                <a:cubicBezTo>
                  <a:pt x="449452" y="-8547"/>
                  <a:pt x="330919" y="34315"/>
                  <a:pt x="285940" y="52307"/>
                </a:cubicBezTo>
                <a:cubicBezTo>
                  <a:pt x="240961" y="70299"/>
                  <a:pt x="207094" y="82469"/>
                  <a:pt x="165290" y="109457"/>
                </a:cubicBezTo>
                <a:cubicBezTo>
                  <a:pt x="123486" y="136444"/>
                  <a:pt x="-5631" y="235928"/>
                  <a:pt x="190" y="236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78FE33B5-387D-5D74-CAE6-615CE9950154}"/>
              </a:ext>
            </a:extLst>
          </p:cNvPr>
          <p:cNvSpPr/>
          <p:nvPr/>
        </p:nvSpPr>
        <p:spPr>
          <a:xfrm>
            <a:off x="9813432" y="5607014"/>
            <a:ext cx="137019" cy="539801"/>
          </a:xfrm>
          <a:custGeom>
            <a:avLst/>
            <a:gdLst>
              <a:gd name="connsiteX0" fmla="*/ 127493 w 137019"/>
              <a:gd name="connsiteY0" fmla="*/ 36 h 539801"/>
              <a:gd name="connsiteX1" fmla="*/ 130668 w 137019"/>
              <a:gd name="connsiteY1" fmla="*/ 184186 h 539801"/>
              <a:gd name="connsiteX2" fmla="*/ 41768 w 137019"/>
              <a:gd name="connsiteY2" fmla="*/ 273086 h 539801"/>
              <a:gd name="connsiteX3" fmla="*/ 493 w 137019"/>
              <a:gd name="connsiteY3" fmla="*/ 539786 h 539801"/>
              <a:gd name="connsiteX4" fmla="*/ 67168 w 137019"/>
              <a:gd name="connsiteY4" fmla="*/ 260386 h 539801"/>
              <a:gd name="connsiteX5" fmla="*/ 108443 w 137019"/>
              <a:gd name="connsiteY5" fmla="*/ 200061 h 539801"/>
              <a:gd name="connsiteX6" fmla="*/ 127493 w 137019"/>
              <a:gd name="connsiteY6" fmla="*/ 36 h 53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019" h="539801">
                <a:moveTo>
                  <a:pt x="127493" y="36"/>
                </a:moveTo>
                <a:cubicBezTo>
                  <a:pt x="131197" y="-2610"/>
                  <a:pt x="144956" y="138678"/>
                  <a:pt x="130668" y="184186"/>
                </a:cubicBezTo>
                <a:cubicBezTo>
                  <a:pt x="116380" y="229694"/>
                  <a:pt x="63464" y="213819"/>
                  <a:pt x="41768" y="273086"/>
                </a:cubicBezTo>
                <a:cubicBezTo>
                  <a:pt x="20072" y="332353"/>
                  <a:pt x="-3740" y="541903"/>
                  <a:pt x="493" y="539786"/>
                </a:cubicBezTo>
                <a:cubicBezTo>
                  <a:pt x="4726" y="537669"/>
                  <a:pt x="49176" y="317007"/>
                  <a:pt x="67168" y="260386"/>
                </a:cubicBezTo>
                <a:cubicBezTo>
                  <a:pt x="85160" y="203765"/>
                  <a:pt x="98389" y="239748"/>
                  <a:pt x="108443" y="200061"/>
                </a:cubicBezTo>
                <a:cubicBezTo>
                  <a:pt x="118497" y="160374"/>
                  <a:pt x="123789" y="2682"/>
                  <a:pt x="12749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C044AB65-B74E-BBAE-4FBA-5F305218E3DE}"/>
              </a:ext>
            </a:extLst>
          </p:cNvPr>
          <p:cNvSpPr/>
          <p:nvPr/>
        </p:nvSpPr>
        <p:spPr>
          <a:xfrm>
            <a:off x="9810750" y="6013304"/>
            <a:ext cx="269875" cy="498889"/>
          </a:xfrm>
          <a:custGeom>
            <a:avLst/>
            <a:gdLst>
              <a:gd name="connsiteX0" fmla="*/ 269875 w 269875"/>
              <a:gd name="connsiteY0" fmla="*/ 146 h 498889"/>
              <a:gd name="connsiteX1" fmla="*/ 171450 w 269875"/>
              <a:gd name="connsiteY1" fmla="*/ 314471 h 498889"/>
              <a:gd name="connsiteX2" fmla="*/ 0 w 269875"/>
              <a:gd name="connsiteY2" fmla="*/ 498621 h 498889"/>
              <a:gd name="connsiteX3" fmla="*/ 171450 w 269875"/>
              <a:gd name="connsiteY3" fmla="*/ 276371 h 498889"/>
              <a:gd name="connsiteX4" fmla="*/ 269875 w 269875"/>
              <a:gd name="connsiteY4" fmla="*/ 146 h 49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875" h="498889">
                <a:moveTo>
                  <a:pt x="269875" y="146"/>
                </a:moveTo>
                <a:cubicBezTo>
                  <a:pt x="269875" y="6496"/>
                  <a:pt x="216429" y="231392"/>
                  <a:pt x="171450" y="314471"/>
                </a:cubicBezTo>
                <a:cubicBezTo>
                  <a:pt x="126471" y="397550"/>
                  <a:pt x="0" y="504971"/>
                  <a:pt x="0" y="498621"/>
                </a:cubicBezTo>
                <a:cubicBezTo>
                  <a:pt x="0" y="492271"/>
                  <a:pt x="125942" y="356804"/>
                  <a:pt x="171450" y="276371"/>
                </a:cubicBezTo>
                <a:cubicBezTo>
                  <a:pt x="216958" y="195938"/>
                  <a:pt x="269875" y="-6204"/>
                  <a:pt x="269875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4248D5A4-79CD-6A71-8BA7-2D40CAF4C2D3}"/>
              </a:ext>
            </a:extLst>
          </p:cNvPr>
          <p:cNvSpPr/>
          <p:nvPr/>
        </p:nvSpPr>
        <p:spPr>
          <a:xfrm>
            <a:off x="8886623" y="6476784"/>
            <a:ext cx="902605" cy="286938"/>
          </a:xfrm>
          <a:custGeom>
            <a:avLst/>
            <a:gdLst>
              <a:gd name="connsiteX0" fmla="*/ 202 w 902605"/>
              <a:gd name="connsiteY0" fmla="*/ 216 h 286938"/>
              <a:gd name="connsiteX1" fmla="*/ 400252 w 902605"/>
              <a:gd name="connsiteY1" fmla="*/ 38316 h 286938"/>
              <a:gd name="connsiteX2" fmla="*/ 898727 w 902605"/>
              <a:gd name="connsiteY2" fmla="*/ 285966 h 286938"/>
              <a:gd name="connsiteX3" fmla="*/ 622502 w 902605"/>
              <a:gd name="connsiteY3" fmla="*/ 120866 h 286938"/>
              <a:gd name="connsiteX4" fmla="*/ 451052 w 902605"/>
              <a:gd name="connsiteY4" fmla="*/ 28791 h 286938"/>
              <a:gd name="connsiteX5" fmla="*/ 202 w 902605"/>
              <a:gd name="connsiteY5" fmla="*/ 216 h 286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605" h="286938">
                <a:moveTo>
                  <a:pt x="202" y="216"/>
                </a:moveTo>
                <a:cubicBezTo>
                  <a:pt x="-8265" y="1803"/>
                  <a:pt x="250498" y="-9309"/>
                  <a:pt x="400252" y="38316"/>
                </a:cubicBezTo>
                <a:cubicBezTo>
                  <a:pt x="550006" y="85941"/>
                  <a:pt x="861685" y="272208"/>
                  <a:pt x="898727" y="285966"/>
                </a:cubicBezTo>
                <a:cubicBezTo>
                  <a:pt x="935769" y="299724"/>
                  <a:pt x="697114" y="163728"/>
                  <a:pt x="622502" y="120866"/>
                </a:cubicBezTo>
                <a:cubicBezTo>
                  <a:pt x="547890" y="78004"/>
                  <a:pt x="548419" y="52074"/>
                  <a:pt x="451052" y="28791"/>
                </a:cubicBezTo>
                <a:cubicBezTo>
                  <a:pt x="353685" y="5508"/>
                  <a:pt x="8669" y="-1371"/>
                  <a:pt x="202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835CD832-C9FF-E3C0-616E-4EC9F9EC62D6}"/>
              </a:ext>
            </a:extLst>
          </p:cNvPr>
          <p:cNvSpPr/>
          <p:nvPr/>
        </p:nvSpPr>
        <p:spPr>
          <a:xfrm>
            <a:off x="8890000" y="6691624"/>
            <a:ext cx="636869" cy="162234"/>
          </a:xfrm>
          <a:custGeom>
            <a:avLst/>
            <a:gdLst>
              <a:gd name="connsiteX0" fmla="*/ 0 w 636869"/>
              <a:gd name="connsiteY0" fmla="*/ 39376 h 162234"/>
              <a:gd name="connsiteX1" fmla="*/ 266700 w 636869"/>
              <a:gd name="connsiteY1" fmla="*/ 4451 h 162234"/>
              <a:gd name="connsiteX2" fmla="*/ 631825 w 636869"/>
              <a:gd name="connsiteY2" fmla="*/ 160026 h 162234"/>
              <a:gd name="connsiteX3" fmla="*/ 463550 w 636869"/>
              <a:gd name="connsiteY3" fmla="*/ 90176 h 162234"/>
              <a:gd name="connsiteX4" fmla="*/ 238125 w 636869"/>
              <a:gd name="connsiteY4" fmla="*/ 7626 h 162234"/>
              <a:gd name="connsiteX5" fmla="*/ 0 w 636869"/>
              <a:gd name="connsiteY5" fmla="*/ 39376 h 16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6869" h="162234">
                <a:moveTo>
                  <a:pt x="0" y="39376"/>
                </a:moveTo>
                <a:cubicBezTo>
                  <a:pt x="4763" y="38847"/>
                  <a:pt x="161396" y="-15657"/>
                  <a:pt x="266700" y="4451"/>
                </a:cubicBezTo>
                <a:cubicBezTo>
                  <a:pt x="372004" y="24559"/>
                  <a:pt x="599017" y="145739"/>
                  <a:pt x="631825" y="160026"/>
                </a:cubicBezTo>
                <a:cubicBezTo>
                  <a:pt x="664633" y="174314"/>
                  <a:pt x="529167" y="115576"/>
                  <a:pt x="463550" y="90176"/>
                </a:cubicBezTo>
                <a:cubicBezTo>
                  <a:pt x="397933" y="64776"/>
                  <a:pt x="308504" y="16622"/>
                  <a:pt x="238125" y="7626"/>
                </a:cubicBezTo>
                <a:lnTo>
                  <a:pt x="0" y="393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CD20120D-AB38-6B1C-6F37-B92617129A0C}"/>
              </a:ext>
            </a:extLst>
          </p:cNvPr>
          <p:cNvSpPr/>
          <p:nvPr/>
        </p:nvSpPr>
        <p:spPr>
          <a:xfrm>
            <a:off x="8874012" y="6636214"/>
            <a:ext cx="733754" cy="224966"/>
          </a:xfrm>
          <a:custGeom>
            <a:avLst/>
            <a:gdLst>
              <a:gd name="connsiteX0" fmla="*/ 113 w 733754"/>
              <a:gd name="connsiteY0" fmla="*/ 75736 h 224966"/>
              <a:gd name="connsiteX1" fmla="*/ 285863 w 733754"/>
              <a:gd name="connsiteY1" fmla="*/ 21761 h 224966"/>
              <a:gd name="connsiteX2" fmla="*/ 425563 w 733754"/>
              <a:gd name="connsiteY2" fmla="*/ 37636 h 224966"/>
              <a:gd name="connsiteX3" fmla="*/ 733538 w 733754"/>
              <a:gd name="connsiteY3" fmla="*/ 224961 h 224966"/>
              <a:gd name="connsiteX4" fmla="*/ 374763 w 733754"/>
              <a:gd name="connsiteY4" fmla="*/ 31286 h 224966"/>
              <a:gd name="connsiteX5" fmla="*/ 320788 w 733754"/>
              <a:gd name="connsiteY5" fmla="*/ 2711 h 224966"/>
              <a:gd name="connsiteX6" fmla="*/ 113 w 733754"/>
              <a:gd name="connsiteY6" fmla="*/ 75736 h 22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754" h="224966">
                <a:moveTo>
                  <a:pt x="113" y="75736"/>
                </a:moveTo>
                <a:cubicBezTo>
                  <a:pt x="-5708" y="78911"/>
                  <a:pt x="214955" y="28111"/>
                  <a:pt x="285863" y="21761"/>
                </a:cubicBezTo>
                <a:cubicBezTo>
                  <a:pt x="356771" y="15411"/>
                  <a:pt x="350951" y="3769"/>
                  <a:pt x="425563" y="37636"/>
                </a:cubicBezTo>
                <a:cubicBezTo>
                  <a:pt x="500175" y="71503"/>
                  <a:pt x="742005" y="226019"/>
                  <a:pt x="733538" y="224961"/>
                </a:cubicBezTo>
                <a:cubicBezTo>
                  <a:pt x="725071" y="223903"/>
                  <a:pt x="374763" y="31286"/>
                  <a:pt x="374763" y="31286"/>
                </a:cubicBezTo>
                <a:cubicBezTo>
                  <a:pt x="305971" y="-5756"/>
                  <a:pt x="380055" y="-1522"/>
                  <a:pt x="320788" y="2711"/>
                </a:cubicBezTo>
                <a:cubicBezTo>
                  <a:pt x="261521" y="6944"/>
                  <a:pt x="5934" y="72561"/>
                  <a:pt x="113" y="75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0228AD6B-F50A-9E5A-84B1-FA54F1E224F7}"/>
              </a:ext>
            </a:extLst>
          </p:cNvPr>
          <p:cNvSpPr/>
          <p:nvPr/>
        </p:nvSpPr>
        <p:spPr>
          <a:xfrm>
            <a:off x="9026303" y="6729846"/>
            <a:ext cx="156467" cy="142748"/>
          </a:xfrm>
          <a:custGeom>
            <a:avLst/>
            <a:gdLst>
              <a:gd name="connsiteX0" fmla="*/ 3397 w 156467"/>
              <a:gd name="connsiteY0" fmla="*/ 1154 h 142748"/>
              <a:gd name="connsiteX1" fmla="*/ 155797 w 156467"/>
              <a:gd name="connsiteY1" fmla="*/ 140854 h 142748"/>
              <a:gd name="connsiteX2" fmla="*/ 57372 w 156467"/>
              <a:gd name="connsiteY2" fmla="*/ 77354 h 142748"/>
              <a:gd name="connsiteX3" fmla="*/ 3397 w 156467"/>
              <a:gd name="connsiteY3" fmla="*/ 1154 h 14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67" h="142748">
                <a:moveTo>
                  <a:pt x="3397" y="1154"/>
                </a:moveTo>
                <a:cubicBezTo>
                  <a:pt x="19801" y="11737"/>
                  <a:pt x="146801" y="128154"/>
                  <a:pt x="155797" y="140854"/>
                </a:cubicBezTo>
                <a:cubicBezTo>
                  <a:pt x="164793" y="153554"/>
                  <a:pt x="80655" y="99050"/>
                  <a:pt x="57372" y="77354"/>
                </a:cubicBezTo>
                <a:cubicBezTo>
                  <a:pt x="34089" y="55658"/>
                  <a:pt x="-13007" y="-9429"/>
                  <a:pt x="3397" y="1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E1C11349-F334-81F8-75FE-C7387E3D1039}"/>
              </a:ext>
            </a:extLst>
          </p:cNvPr>
          <p:cNvSpPr/>
          <p:nvPr/>
        </p:nvSpPr>
        <p:spPr>
          <a:xfrm>
            <a:off x="9077231" y="6714802"/>
            <a:ext cx="154465" cy="148077"/>
          </a:xfrm>
          <a:custGeom>
            <a:avLst/>
            <a:gdLst>
              <a:gd name="connsiteX0" fmla="*/ 94 w 154465"/>
              <a:gd name="connsiteY0" fmla="*/ 323 h 148077"/>
              <a:gd name="connsiteX1" fmla="*/ 146144 w 154465"/>
              <a:gd name="connsiteY1" fmla="*/ 143198 h 148077"/>
              <a:gd name="connsiteX2" fmla="*/ 123919 w 154465"/>
              <a:gd name="connsiteY2" fmla="*/ 105098 h 148077"/>
              <a:gd name="connsiteX3" fmla="*/ 94 w 154465"/>
              <a:gd name="connsiteY3" fmla="*/ 323 h 14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65" h="148077">
                <a:moveTo>
                  <a:pt x="94" y="323"/>
                </a:moveTo>
                <a:cubicBezTo>
                  <a:pt x="3798" y="6673"/>
                  <a:pt x="125507" y="125736"/>
                  <a:pt x="146144" y="143198"/>
                </a:cubicBezTo>
                <a:cubicBezTo>
                  <a:pt x="166781" y="160660"/>
                  <a:pt x="145086" y="127323"/>
                  <a:pt x="123919" y="105098"/>
                </a:cubicBezTo>
                <a:cubicBezTo>
                  <a:pt x="102752" y="82873"/>
                  <a:pt x="-3610" y="-6027"/>
                  <a:pt x="94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F1F2F1DA-DFDD-A01D-439C-FFAF6B2FACDE}"/>
              </a:ext>
            </a:extLst>
          </p:cNvPr>
          <p:cNvSpPr/>
          <p:nvPr/>
        </p:nvSpPr>
        <p:spPr>
          <a:xfrm>
            <a:off x="9864454" y="6597650"/>
            <a:ext cx="339326" cy="95250"/>
          </a:xfrm>
          <a:custGeom>
            <a:avLst/>
            <a:gdLst>
              <a:gd name="connsiteX0" fmla="*/ 311421 w 339326"/>
              <a:gd name="connsiteY0" fmla="*/ 0 h 95250"/>
              <a:gd name="connsiteX1" fmla="*/ 260621 w 339326"/>
              <a:gd name="connsiteY1" fmla="*/ 63500 h 95250"/>
              <a:gd name="connsiteX2" fmla="*/ 271 w 339326"/>
              <a:gd name="connsiteY2" fmla="*/ 95250 h 95250"/>
              <a:gd name="connsiteX3" fmla="*/ 314596 w 339326"/>
              <a:gd name="connsiteY3" fmla="*/ 63500 h 95250"/>
              <a:gd name="connsiteX4" fmla="*/ 311421 w 339326"/>
              <a:gd name="connsiteY4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26" h="95250">
                <a:moveTo>
                  <a:pt x="311421" y="0"/>
                </a:moveTo>
                <a:cubicBezTo>
                  <a:pt x="302425" y="0"/>
                  <a:pt x="312479" y="47625"/>
                  <a:pt x="260621" y="63500"/>
                </a:cubicBezTo>
                <a:cubicBezTo>
                  <a:pt x="208763" y="79375"/>
                  <a:pt x="-8725" y="95250"/>
                  <a:pt x="271" y="95250"/>
                </a:cubicBezTo>
                <a:cubicBezTo>
                  <a:pt x="9267" y="95250"/>
                  <a:pt x="261679" y="76200"/>
                  <a:pt x="314596" y="63500"/>
                </a:cubicBezTo>
                <a:cubicBezTo>
                  <a:pt x="367513" y="50800"/>
                  <a:pt x="320417" y="0"/>
                  <a:pt x="3114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FAEF3B90-FFBB-5F7E-5CF7-7638F45B9A46}"/>
              </a:ext>
            </a:extLst>
          </p:cNvPr>
          <p:cNvSpPr/>
          <p:nvPr/>
        </p:nvSpPr>
        <p:spPr>
          <a:xfrm>
            <a:off x="6346195" y="5649675"/>
            <a:ext cx="334355" cy="204276"/>
          </a:xfrm>
          <a:custGeom>
            <a:avLst/>
            <a:gdLst>
              <a:gd name="connsiteX0" fmla="*/ 334005 w 334355"/>
              <a:gd name="connsiteY0" fmla="*/ 11 h 204276"/>
              <a:gd name="connsiteX1" fmla="*/ 225148 w 334355"/>
              <a:gd name="connsiteY1" fmla="*/ 50811 h 204276"/>
              <a:gd name="connsiteX2" fmla="*/ 87262 w 334355"/>
              <a:gd name="connsiteY2" fmla="*/ 163296 h 204276"/>
              <a:gd name="connsiteX3" fmla="*/ 176 w 334355"/>
              <a:gd name="connsiteY3" fmla="*/ 203211 h 204276"/>
              <a:gd name="connsiteX4" fmla="*/ 109034 w 334355"/>
              <a:gd name="connsiteY4" fmla="*/ 127011 h 204276"/>
              <a:gd name="connsiteX5" fmla="*/ 188862 w 334355"/>
              <a:gd name="connsiteY5" fmla="*/ 54439 h 204276"/>
              <a:gd name="connsiteX6" fmla="*/ 334005 w 334355"/>
              <a:gd name="connsiteY6" fmla="*/ 11 h 20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355" h="204276">
                <a:moveTo>
                  <a:pt x="334005" y="11"/>
                </a:moveTo>
                <a:cubicBezTo>
                  <a:pt x="340053" y="-594"/>
                  <a:pt x="266272" y="23597"/>
                  <a:pt x="225148" y="50811"/>
                </a:cubicBezTo>
                <a:cubicBezTo>
                  <a:pt x="184024" y="78025"/>
                  <a:pt x="124757" y="137896"/>
                  <a:pt x="87262" y="163296"/>
                </a:cubicBezTo>
                <a:cubicBezTo>
                  <a:pt x="49767" y="188696"/>
                  <a:pt x="-3453" y="209258"/>
                  <a:pt x="176" y="203211"/>
                </a:cubicBezTo>
                <a:cubicBezTo>
                  <a:pt x="3805" y="197164"/>
                  <a:pt x="77586" y="151806"/>
                  <a:pt x="109034" y="127011"/>
                </a:cubicBezTo>
                <a:cubicBezTo>
                  <a:pt x="140482" y="102216"/>
                  <a:pt x="155600" y="77420"/>
                  <a:pt x="188862" y="54439"/>
                </a:cubicBezTo>
                <a:cubicBezTo>
                  <a:pt x="222124" y="31458"/>
                  <a:pt x="327957" y="616"/>
                  <a:pt x="33400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ED3FCA82-F4E4-DFF5-009A-D6F8352EF73F}"/>
              </a:ext>
            </a:extLst>
          </p:cNvPr>
          <p:cNvSpPr/>
          <p:nvPr/>
        </p:nvSpPr>
        <p:spPr>
          <a:xfrm>
            <a:off x="6621987" y="5696854"/>
            <a:ext cx="84439" cy="195951"/>
          </a:xfrm>
          <a:custGeom>
            <a:avLst/>
            <a:gdLst>
              <a:gd name="connsiteX0" fmla="*/ 29184 w 84439"/>
              <a:gd name="connsiteY0" fmla="*/ 3 h 195951"/>
              <a:gd name="connsiteX1" fmla="*/ 61842 w 84439"/>
              <a:gd name="connsiteY1" fmla="*/ 112489 h 195951"/>
              <a:gd name="connsiteX2" fmla="*/ 156 w 84439"/>
              <a:gd name="connsiteY2" fmla="*/ 195946 h 195951"/>
              <a:gd name="connsiteX3" fmla="*/ 83613 w 84439"/>
              <a:gd name="connsiteY3" fmla="*/ 116117 h 195951"/>
              <a:gd name="connsiteX4" fmla="*/ 29184 w 84439"/>
              <a:gd name="connsiteY4" fmla="*/ 3 h 195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39" h="195951">
                <a:moveTo>
                  <a:pt x="29184" y="3"/>
                </a:moveTo>
                <a:cubicBezTo>
                  <a:pt x="25555" y="-602"/>
                  <a:pt x="66680" y="79832"/>
                  <a:pt x="61842" y="112489"/>
                </a:cubicBezTo>
                <a:cubicBezTo>
                  <a:pt x="57004" y="145146"/>
                  <a:pt x="-3473" y="195341"/>
                  <a:pt x="156" y="195946"/>
                </a:cubicBezTo>
                <a:cubicBezTo>
                  <a:pt x="3784" y="196551"/>
                  <a:pt x="75146" y="142122"/>
                  <a:pt x="83613" y="116117"/>
                </a:cubicBezTo>
                <a:cubicBezTo>
                  <a:pt x="92080" y="90112"/>
                  <a:pt x="32813" y="608"/>
                  <a:pt x="29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F13FFD-FA24-6E97-DBEB-1DEBAB57BA5E}"/>
              </a:ext>
            </a:extLst>
          </p:cNvPr>
          <p:cNvSpPr/>
          <p:nvPr/>
        </p:nvSpPr>
        <p:spPr>
          <a:xfrm>
            <a:off x="6165646" y="5787535"/>
            <a:ext cx="474712" cy="161765"/>
          </a:xfrm>
          <a:custGeom>
            <a:avLst/>
            <a:gdLst>
              <a:gd name="connsiteX0" fmla="*/ 474640 w 474712"/>
              <a:gd name="connsiteY0" fmla="*/ 36 h 161765"/>
              <a:gd name="connsiteX1" fmla="*/ 293211 w 474712"/>
              <a:gd name="connsiteY1" fmla="*/ 83494 h 161765"/>
              <a:gd name="connsiteX2" fmla="*/ 278697 w 474712"/>
              <a:gd name="connsiteY2" fmla="*/ 112522 h 161765"/>
              <a:gd name="connsiteX3" fmla="*/ 144440 w 474712"/>
              <a:gd name="connsiteY3" fmla="*/ 156065 h 161765"/>
              <a:gd name="connsiteX4" fmla="*/ 2925 w 474712"/>
              <a:gd name="connsiteY4" fmla="*/ 159694 h 161765"/>
              <a:gd name="connsiteX5" fmla="*/ 282325 w 474712"/>
              <a:gd name="connsiteY5" fmla="*/ 141551 h 161765"/>
              <a:gd name="connsiteX6" fmla="*/ 314983 w 474712"/>
              <a:gd name="connsiteY6" fmla="*/ 94379 h 161765"/>
              <a:gd name="connsiteX7" fmla="*/ 474640 w 474712"/>
              <a:gd name="connsiteY7" fmla="*/ 36 h 16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712" h="161765">
                <a:moveTo>
                  <a:pt x="474640" y="36"/>
                </a:moveTo>
                <a:cubicBezTo>
                  <a:pt x="471012" y="-1778"/>
                  <a:pt x="325868" y="64746"/>
                  <a:pt x="293211" y="83494"/>
                </a:cubicBezTo>
                <a:cubicBezTo>
                  <a:pt x="260554" y="102242"/>
                  <a:pt x="303492" y="100427"/>
                  <a:pt x="278697" y="112522"/>
                </a:cubicBezTo>
                <a:cubicBezTo>
                  <a:pt x="253902" y="124617"/>
                  <a:pt x="190402" y="148203"/>
                  <a:pt x="144440" y="156065"/>
                </a:cubicBezTo>
                <a:cubicBezTo>
                  <a:pt x="98478" y="163927"/>
                  <a:pt x="-20056" y="162113"/>
                  <a:pt x="2925" y="159694"/>
                </a:cubicBezTo>
                <a:cubicBezTo>
                  <a:pt x="25906" y="157275"/>
                  <a:pt x="230315" y="152437"/>
                  <a:pt x="282325" y="141551"/>
                </a:cubicBezTo>
                <a:cubicBezTo>
                  <a:pt x="334335" y="130665"/>
                  <a:pt x="285350" y="117360"/>
                  <a:pt x="314983" y="94379"/>
                </a:cubicBezTo>
                <a:cubicBezTo>
                  <a:pt x="344616" y="71398"/>
                  <a:pt x="478268" y="1850"/>
                  <a:pt x="47464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3F1C089A-526C-BEE4-D546-9AF33ED787FF}"/>
              </a:ext>
            </a:extLst>
          </p:cNvPr>
          <p:cNvSpPr/>
          <p:nvPr/>
        </p:nvSpPr>
        <p:spPr>
          <a:xfrm>
            <a:off x="6117360" y="5964946"/>
            <a:ext cx="363255" cy="130936"/>
          </a:xfrm>
          <a:custGeom>
            <a:avLst/>
            <a:gdLst>
              <a:gd name="connsiteX0" fmla="*/ 359640 w 363255"/>
              <a:gd name="connsiteY0" fmla="*/ 425 h 130936"/>
              <a:gd name="connsiteX1" fmla="*/ 4040 w 363255"/>
              <a:gd name="connsiteY1" fmla="*/ 127425 h 130936"/>
              <a:gd name="connsiteX2" fmla="*/ 178211 w 363255"/>
              <a:gd name="connsiteY2" fmla="*/ 87511 h 130936"/>
              <a:gd name="connsiteX3" fmla="*/ 359640 w 363255"/>
              <a:gd name="connsiteY3" fmla="*/ 425 h 13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255" h="130936">
                <a:moveTo>
                  <a:pt x="359640" y="425"/>
                </a:moveTo>
                <a:cubicBezTo>
                  <a:pt x="330612" y="7077"/>
                  <a:pt x="34278" y="112911"/>
                  <a:pt x="4040" y="127425"/>
                </a:cubicBezTo>
                <a:cubicBezTo>
                  <a:pt x="-26198" y="141939"/>
                  <a:pt x="121363" y="108073"/>
                  <a:pt x="178211" y="87511"/>
                </a:cubicBezTo>
                <a:cubicBezTo>
                  <a:pt x="235059" y="66949"/>
                  <a:pt x="388668" y="-6227"/>
                  <a:pt x="359640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6B98952D-96A8-3BE1-D251-0F91AD2B60C3}"/>
              </a:ext>
            </a:extLst>
          </p:cNvPr>
          <p:cNvSpPr/>
          <p:nvPr/>
        </p:nvSpPr>
        <p:spPr>
          <a:xfrm>
            <a:off x="6031920" y="5783912"/>
            <a:ext cx="477827" cy="109965"/>
          </a:xfrm>
          <a:custGeom>
            <a:avLst/>
            <a:gdLst>
              <a:gd name="connsiteX0" fmla="*/ 2394 w 477827"/>
              <a:gd name="connsiteY0" fmla="*/ 3659 h 109965"/>
              <a:gd name="connsiteX1" fmla="*/ 162051 w 477827"/>
              <a:gd name="connsiteY1" fmla="*/ 43574 h 109965"/>
              <a:gd name="connsiteX2" fmla="*/ 325337 w 477827"/>
              <a:gd name="connsiteY2" fmla="*/ 83488 h 109965"/>
              <a:gd name="connsiteX3" fmla="*/ 477737 w 477827"/>
              <a:gd name="connsiteY3" fmla="*/ 31 h 109965"/>
              <a:gd name="connsiteX4" fmla="*/ 347109 w 477827"/>
              <a:gd name="connsiteY4" fmla="*/ 94374 h 109965"/>
              <a:gd name="connsiteX5" fmla="*/ 314451 w 477827"/>
              <a:gd name="connsiteY5" fmla="*/ 101631 h 109965"/>
              <a:gd name="connsiteX6" fmla="*/ 2394 w 477827"/>
              <a:gd name="connsiteY6" fmla="*/ 3659 h 10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827" h="109965">
                <a:moveTo>
                  <a:pt x="2394" y="3659"/>
                </a:moveTo>
                <a:cubicBezTo>
                  <a:pt x="-23006" y="-6017"/>
                  <a:pt x="162051" y="43574"/>
                  <a:pt x="162051" y="43574"/>
                </a:cubicBezTo>
                <a:cubicBezTo>
                  <a:pt x="215875" y="56879"/>
                  <a:pt x="272723" y="90745"/>
                  <a:pt x="325337" y="83488"/>
                </a:cubicBezTo>
                <a:cubicBezTo>
                  <a:pt x="377951" y="76231"/>
                  <a:pt x="474108" y="-1783"/>
                  <a:pt x="477737" y="31"/>
                </a:cubicBezTo>
                <a:cubicBezTo>
                  <a:pt x="481366" y="1845"/>
                  <a:pt x="374323" y="77441"/>
                  <a:pt x="347109" y="94374"/>
                </a:cubicBezTo>
                <a:cubicBezTo>
                  <a:pt x="319895" y="111307"/>
                  <a:pt x="368880" y="115540"/>
                  <a:pt x="314451" y="101631"/>
                </a:cubicBezTo>
                <a:cubicBezTo>
                  <a:pt x="260022" y="87722"/>
                  <a:pt x="27794" y="13335"/>
                  <a:pt x="2394" y="3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650DA32D-4AC8-9146-4E06-8EA40235E798}"/>
              </a:ext>
            </a:extLst>
          </p:cNvPr>
          <p:cNvSpPr/>
          <p:nvPr/>
        </p:nvSpPr>
        <p:spPr>
          <a:xfrm>
            <a:off x="5845602" y="5624160"/>
            <a:ext cx="570634" cy="112215"/>
          </a:xfrm>
          <a:custGeom>
            <a:avLst/>
            <a:gdLst>
              <a:gd name="connsiteX0" fmla="*/ 27 w 570634"/>
              <a:gd name="connsiteY0" fmla="*/ 126 h 112215"/>
              <a:gd name="connsiteX1" fmla="*/ 181455 w 570634"/>
              <a:gd name="connsiteY1" fmla="*/ 83583 h 112215"/>
              <a:gd name="connsiteX2" fmla="*/ 569712 w 570634"/>
              <a:gd name="connsiteY2" fmla="*/ 69069 h 112215"/>
              <a:gd name="connsiteX3" fmla="*/ 286684 w 570634"/>
              <a:gd name="connsiteY3" fmla="*/ 101726 h 112215"/>
              <a:gd name="connsiteX4" fmla="*/ 192341 w 570634"/>
              <a:gd name="connsiteY4" fmla="*/ 105354 h 112215"/>
              <a:gd name="connsiteX5" fmla="*/ 27 w 570634"/>
              <a:gd name="connsiteY5" fmla="*/ 126 h 11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634" h="112215">
                <a:moveTo>
                  <a:pt x="27" y="126"/>
                </a:moveTo>
                <a:cubicBezTo>
                  <a:pt x="-1787" y="-3502"/>
                  <a:pt x="86508" y="72093"/>
                  <a:pt x="181455" y="83583"/>
                </a:cubicBezTo>
                <a:cubicBezTo>
                  <a:pt x="276402" y="95073"/>
                  <a:pt x="552174" y="66045"/>
                  <a:pt x="569712" y="69069"/>
                </a:cubicBezTo>
                <a:cubicBezTo>
                  <a:pt x="587250" y="72093"/>
                  <a:pt x="349579" y="95679"/>
                  <a:pt x="286684" y="101726"/>
                </a:cubicBezTo>
                <a:cubicBezTo>
                  <a:pt x="223789" y="107774"/>
                  <a:pt x="234070" y="119868"/>
                  <a:pt x="192341" y="105354"/>
                </a:cubicBezTo>
                <a:cubicBezTo>
                  <a:pt x="150612" y="90840"/>
                  <a:pt x="1841" y="3754"/>
                  <a:pt x="27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2448C9F-CB40-7255-24A1-72AD2B87E776}"/>
              </a:ext>
            </a:extLst>
          </p:cNvPr>
          <p:cNvSpPr/>
          <p:nvPr/>
        </p:nvSpPr>
        <p:spPr>
          <a:xfrm>
            <a:off x="5968511" y="6037938"/>
            <a:ext cx="498365" cy="118194"/>
          </a:xfrm>
          <a:custGeom>
            <a:avLst/>
            <a:gdLst>
              <a:gd name="connsiteX0" fmla="*/ 4118 w 498365"/>
              <a:gd name="connsiteY0" fmla="*/ 105233 h 118194"/>
              <a:gd name="connsiteX1" fmla="*/ 272632 w 498365"/>
              <a:gd name="connsiteY1" fmla="*/ 76205 h 118194"/>
              <a:gd name="connsiteX2" fmla="*/ 497603 w 498365"/>
              <a:gd name="connsiteY2" fmla="*/ 5 h 118194"/>
              <a:gd name="connsiteX3" fmla="*/ 337946 w 498365"/>
              <a:gd name="connsiteY3" fmla="*/ 72576 h 118194"/>
              <a:gd name="connsiteX4" fmla="*/ 123860 w 498365"/>
              <a:gd name="connsiteY4" fmla="*/ 116119 h 118194"/>
              <a:gd name="connsiteX5" fmla="*/ 4118 w 498365"/>
              <a:gd name="connsiteY5" fmla="*/ 105233 h 118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365" h="118194">
                <a:moveTo>
                  <a:pt x="4118" y="105233"/>
                </a:moveTo>
                <a:cubicBezTo>
                  <a:pt x="28913" y="98581"/>
                  <a:pt x="190385" y="93743"/>
                  <a:pt x="272632" y="76205"/>
                </a:cubicBezTo>
                <a:cubicBezTo>
                  <a:pt x="354880" y="58667"/>
                  <a:pt x="486717" y="610"/>
                  <a:pt x="497603" y="5"/>
                </a:cubicBezTo>
                <a:cubicBezTo>
                  <a:pt x="508489" y="-600"/>
                  <a:pt x="400236" y="53224"/>
                  <a:pt x="337946" y="72576"/>
                </a:cubicBezTo>
                <a:cubicBezTo>
                  <a:pt x="275656" y="91928"/>
                  <a:pt x="175265" y="109467"/>
                  <a:pt x="123860" y="116119"/>
                </a:cubicBezTo>
                <a:cubicBezTo>
                  <a:pt x="72455" y="122771"/>
                  <a:pt x="-20677" y="111885"/>
                  <a:pt x="4118" y="105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CDEE8C2C-CD2E-2CC0-862A-DE332C803363}"/>
              </a:ext>
            </a:extLst>
          </p:cNvPr>
          <p:cNvSpPr/>
          <p:nvPr/>
        </p:nvSpPr>
        <p:spPr>
          <a:xfrm>
            <a:off x="6781345" y="5197277"/>
            <a:ext cx="98976" cy="140003"/>
          </a:xfrm>
          <a:custGeom>
            <a:avLst/>
            <a:gdLst>
              <a:gd name="connsiteX0" fmla="*/ 89355 w 98976"/>
              <a:gd name="connsiteY0" fmla="*/ 198 h 140003"/>
              <a:gd name="connsiteX1" fmla="*/ 98880 w 98976"/>
              <a:gd name="connsiteY1" fmla="*/ 66873 h 140003"/>
              <a:gd name="connsiteX2" fmla="*/ 83005 w 98976"/>
              <a:gd name="connsiteY2" fmla="*/ 127198 h 140003"/>
              <a:gd name="connsiteX3" fmla="*/ 455 w 98976"/>
              <a:gd name="connsiteY3" fmla="*/ 139898 h 140003"/>
              <a:gd name="connsiteX4" fmla="*/ 51255 w 98976"/>
              <a:gd name="connsiteY4" fmla="*/ 124023 h 140003"/>
              <a:gd name="connsiteX5" fmla="*/ 83005 w 98976"/>
              <a:gd name="connsiteY5" fmla="*/ 89098 h 140003"/>
              <a:gd name="connsiteX6" fmla="*/ 89355 w 98976"/>
              <a:gd name="connsiteY6" fmla="*/ 198 h 14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976" h="140003">
                <a:moveTo>
                  <a:pt x="89355" y="198"/>
                </a:moveTo>
                <a:cubicBezTo>
                  <a:pt x="92001" y="-3506"/>
                  <a:pt x="99938" y="45706"/>
                  <a:pt x="98880" y="66873"/>
                </a:cubicBezTo>
                <a:cubicBezTo>
                  <a:pt x="97822" y="88040"/>
                  <a:pt x="99409" y="115027"/>
                  <a:pt x="83005" y="127198"/>
                </a:cubicBezTo>
                <a:cubicBezTo>
                  <a:pt x="66601" y="139369"/>
                  <a:pt x="5747" y="140427"/>
                  <a:pt x="455" y="139898"/>
                </a:cubicBezTo>
                <a:cubicBezTo>
                  <a:pt x="-4837" y="139369"/>
                  <a:pt x="37497" y="132490"/>
                  <a:pt x="51255" y="124023"/>
                </a:cubicBezTo>
                <a:cubicBezTo>
                  <a:pt x="65013" y="115556"/>
                  <a:pt x="75067" y="105502"/>
                  <a:pt x="83005" y="89098"/>
                </a:cubicBezTo>
                <a:cubicBezTo>
                  <a:pt x="90943" y="72694"/>
                  <a:pt x="86709" y="3902"/>
                  <a:pt x="89355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FDB6C3A6-C147-F5AB-C770-A2D96E6ED875}"/>
              </a:ext>
            </a:extLst>
          </p:cNvPr>
          <p:cNvSpPr/>
          <p:nvPr/>
        </p:nvSpPr>
        <p:spPr>
          <a:xfrm>
            <a:off x="6749970" y="5186374"/>
            <a:ext cx="120735" cy="131758"/>
          </a:xfrm>
          <a:custGeom>
            <a:avLst/>
            <a:gdLst>
              <a:gd name="connsiteX0" fmla="*/ 120730 w 120735"/>
              <a:gd name="connsiteY0" fmla="*/ 11101 h 131758"/>
              <a:gd name="connsiteX1" fmla="*/ 63580 w 120735"/>
              <a:gd name="connsiteY1" fmla="*/ 1576 h 131758"/>
              <a:gd name="connsiteX2" fmla="*/ 19130 w 120735"/>
              <a:gd name="connsiteY2" fmla="*/ 49201 h 131758"/>
              <a:gd name="connsiteX3" fmla="*/ 80 w 120735"/>
              <a:gd name="connsiteY3" fmla="*/ 80951 h 131758"/>
              <a:gd name="connsiteX4" fmla="*/ 25480 w 120735"/>
              <a:gd name="connsiteY4" fmla="*/ 131751 h 131758"/>
              <a:gd name="connsiteX5" fmla="*/ 9605 w 120735"/>
              <a:gd name="connsiteY5" fmla="*/ 84126 h 131758"/>
              <a:gd name="connsiteX6" fmla="*/ 66755 w 120735"/>
              <a:gd name="connsiteY6" fmla="*/ 7926 h 131758"/>
              <a:gd name="connsiteX7" fmla="*/ 120730 w 120735"/>
              <a:gd name="connsiteY7" fmla="*/ 11101 h 13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735" h="131758">
                <a:moveTo>
                  <a:pt x="120730" y="11101"/>
                </a:moveTo>
                <a:cubicBezTo>
                  <a:pt x="120201" y="10043"/>
                  <a:pt x="80513" y="-4774"/>
                  <a:pt x="63580" y="1576"/>
                </a:cubicBezTo>
                <a:cubicBezTo>
                  <a:pt x="46647" y="7926"/>
                  <a:pt x="29713" y="35972"/>
                  <a:pt x="19130" y="49201"/>
                </a:cubicBezTo>
                <a:cubicBezTo>
                  <a:pt x="8547" y="62430"/>
                  <a:pt x="-978" y="67193"/>
                  <a:pt x="80" y="80951"/>
                </a:cubicBezTo>
                <a:cubicBezTo>
                  <a:pt x="1138" y="94709"/>
                  <a:pt x="23893" y="131222"/>
                  <a:pt x="25480" y="131751"/>
                </a:cubicBezTo>
                <a:cubicBezTo>
                  <a:pt x="27067" y="132280"/>
                  <a:pt x="2726" y="104763"/>
                  <a:pt x="9605" y="84126"/>
                </a:cubicBezTo>
                <a:cubicBezTo>
                  <a:pt x="16484" y="63489"/>
                  <a:pt x="52997" y="19568"/>
                  <a:pt x="66755" y="7926"/>
                </a:cubicBezTo>
                <a:cubicBezTo>
                  <a:pt x="80513" y="-3716"/>
                  <a:pt x="121259" y="12159"/>
                  <a:pt x="120730" y="11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A5C6D84B-20FD-95EA-9332-87DEA92FA256}"/>
              </a:ext>
            </a:extLst>
          </p:cNvPr>
          <p:cNvSpPr/>
          <p:nvPr/>
        </p:nvSpPr>
        <p:spPr>
          <a:xfrm>
            <a:off x="6732880" y="5174726"/>
            <a:ext cx="128365" cy="175547"/>
          </a:xfrm>
          <a:custGeom>
            <a:avLst/>
            <a:gdLst>
              <a:gd name="connsiteX0" fmla="*/ 128295 w 128365"/>
              <a:gd name="connsiteY0" fmla="*/ 10049 h 175547"/>
              <a:gd name="connsiteX1" fmla="*/ 64795 w 128365"/>
              <a:gd name="connsiteY1" fmla="*/ 3699 h 175547"/>
              <a:gd name="connsiteX2" fmla="*/ 4470 w 128365"/>
              <a:gd name="connsiteY2" fmla="*/ 76724 h 175547"/>
              <a:gd name="connsiteX3" fmla="*/ 7645 w 128365"/>
              <a:gd name="connsiteY3" fmla="*/ 124349 h 175547"/>
              <a:gd name="connsiteX4" fmla="*/ 33045 w 128365"/>
              <a:gd name="connsiteY4" fmla="*/ 175149 h 175547"/>
              <a:gd name="connsiteX5" fmla="*/ 10820 w 128365"/>
              <a:gd name="connsiteY5" fmla="*/ 95774 h 175547"/>
              <a:gd name="connsiteX6" fmla="*/ 58445 w 128365"/>
              <a:gd name="connsiteY6" fmla="*/ 16399 h 175547"/>
              <a:gd name="connsiteX7" fmla="*/ 77495 w 128365"/>
              <a:gd name="connsiteY7" fmla="*/ 3699 h 175547"/>
              <a:gd name="connsiteX8" fmla="*/ 128295 w 128365"/>
              <a:gd name="connsiteY8" fmla="*/ 10049 h 17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365" h="175547">
                <a:moveTo>
                  <a:pt x="128295" y="10049"/>
                </a:moveTo>
                <a:cubicBezTo>
                  <a:pt x="126178" y="10049"/>
                  <a:pt x="85432" y="-7413"/>
                  <a:pt x="64795" y="3699"/>
                </a:cubicBezTo>
                <a:cubicBezTo>
                  <a:pt x="44158" y="14811"/>
                  <a:pt x="13995" y="56616"/>
                  <a:pt x="4470" y="76724"/>
                </a:cubicBezTo>
                <a:cubicBezTo>
                  <a:pt x="-5055" y="96832"/>
                  <a:pt x="2882" y="107945"/>
                  <a:pt x="7645" y="124349"/>
                </a:cubicBezTo>
                <a:cubicBezTo>
                  <a:pt x="12408" y="140753"/>
                  <a:pt x="32516" y="179912"/>
                  <a:pt x="33045" y="175149"/>
                </a:cubicBezTo>
                <a:cubicBezTo>
                  <a:pt x="33574" y="170387"/>
                  <a:pt x="6587" y="122232"/>
                  <a:pt x="10820" y="95774"/>
                </a:cubicBezTo>
                <a:cubicBezTo>
                  <a:pt x="15053" y="69316"/>
                  <a:pt x="58445" y="16399"/>
                  <a:pt x="58445" y="16399"/>
                </a:cubicBezTo>
                <a:cubicBezTo>
                  <a:pt x="69557" y="1053"/>
                  <a:pt x="70616" y="5816"/>
                  <a:pt x="77495" y="3699"/>
                </a:cubicBezTo>
                <a:cubicBezTo>
                  <a:pt x="84374" y="1582"/>
                  <a:pt x="130412" y="10049"/>
                  <a:pt x="128295" y="10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FBE7B4F1-F27F-1AF3-342C-878D66A7537C}"/>
              </a:ext>
            </a:extLst>
          </p:cNvPr>
          <p:cNvSpPr/>
          <p:nvPr/>
        </p:nvSpPr>
        <p:spPr>
          <a:xfrm>
            <a:off x="6758842" y="5203747"/>
            <a:ext cx="164031" cy="178254"/>
          </a:xfrm>
          <a:custGeom>
            <a:avLst/>
            <a:gdLst>
              <a:gd name="connsiteX0" fmla="*/ 143608 w 164031"/>
              <a:gd name="connsiteY0" fmla="*/ 78 h 178254"/>
              <a:gd name="connsiteX1" fmla="*/ 153133 w 164031"/>
              <a:gd name="connsiteY1" fmla="*/ 101678 h 178254"/>
              <a:gd name="connsiteX2" fmla="*/ 140433 w 164031"/>
              <a:gd name="connsiteY2" fmla="*/ 120728 h 178254"/>
              <a:gd name="connsiteX3" fmla="*/ 54708 w 164031"/>
              <a:gd name="connsiteY3" fmla="*/ 177878 h 178254"/>
              <a:gd name="connsiteX4" fmla="*/ 733 w 164031"/>
              <a:gd name="connsiteY4" fmla="*/ 146128 h 178254"/>
              <a:gd name="connsiteX5" fmla="*/ 26133 w 164031"/>
              <a:gd name="connsiteY5" fmla="*/ 158828 h 178254"/>
              <a:gd name="connsiteX6" fmla="*/ 64233 w 164031"/>
              <a:gd name="connsiteY6" fmla="*/ 165178 h 178254"/>
              <a:gd name="connsiteX7" fmla="*/ 159483 w 164031"/>
              <a:gd name="connsiteY7" fmla="*/ 85803 h 178254"/>
              <a:gd name="connsiteX8" fmla="*/ 143608 w 164031"/>
              <a:gd name="connsiteY8" fmla="*/ 78 h 178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031" h="178254">
                <a:moveTo>
                  <a:pt x="143608" y="78"/>
                </a:moveTo>
                <a:cubicBezTo>
                  <a:pt x="142550" y="2724"/>
                  <a:pt x="153133" y="101678"/>
                  <a:pt x="153133" y="101678"/>
                </a:cubicBezTo>
                <a:cubicBezTo>
                  <a:pt x="152604" y="121786"/>
                  <a:pt x="156837" y="108028"/>
                  <a:pt x="140433" y="120728"/>
                </a:cubicBezTo>
                <a:cubicBezTo>
                  <a:pt x="124029" y="133428"/>
                  <a:pt x="77991" y="173645"/>
                  <a:pt x="54708" y="177878"/>
                </a:cubicBezTo>
                <a:cubicBezTo>
                  <a:pt x="31425" y="182111"/>
                  <a:pt x="5495" y="149303"/>
                  <a:pt x="733" y="146128"/>
                </a:cubicBezTo>
                <a:cubicBezTo>
                  <a:pt x="-4029" y="142953"/>
                  <a:pt x="15550" y="155653"/>
                  <a:pt x="26133" y="158828"/>
                </a:cubicBezTo>
                <a:cubicBezTo>
                  <a:pt x="36716" y="162003"/>
                  <a:pt x="42008" y="177349"/>
                  <a:pt x="64233" y="165178"/>
                </a:cubicBezTo>
                <a:cubicBezTo>
                  <a:pt x="86458" y="153007"/>
                  <a:pt x="143608" y="109616"/>
                  <a:pt x="159483" y="85803"/>
                </a:cubicBezTo>
                <a:cubicBezTo>
                  <a:pt x="175358" y="61991"/>
                  <a:pt x="144666" y="-2568"/>
                  <a:pt x="14360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2974C2D2-164C-A063-D1AE-1C2B4EDFA502}"/>
              </a:ext>
            </a:extLst>
          </p:cNvPr>
          <p:cNvSpPr/>
          <p:nvPr/>
        </p:nvSpPr>
        <p:spPr>
          <a:xfrm>
            <a:off x="6879924" y="5470510"/>
            <a:ext cx="130871" cy="143327"/>
          </a:xfrm>
          <a:custGeom>
            <a:avLst/>
            <a:gdLst>
              <a:gd name="connsiteX0" fmla="*/ 130476 w 130871"/>
              <a:gd name="connsiteY0" fmla="*/ 15 h 143327"/>
              <a:gd name="connsiteX1" fmla="*/ 111426 w 130871"/>
              <a:gd name="connsiteY1" fmla="*/ 79390 h 143327"/>
              <a:gd name="connsiteX2" fmla="*/ 66976 w 130871"/>
              <a:gd name="connsiteY2" fmla="*/ 101615 h 143327"/>
              <a:gd name="connsiteX3" fmla="*/ 301 w 130871"/>
              <a:gd name="connsiteY3" fmla="*/ 142890 h 143327"/>
              <a:gd name="connsiteX4" fmla="*/ 95551 w 130871"/>
              <a:gd name="connsiteY4" fmla="*/ 73040 h 143327"/>
              <a:gd name="connsiteX5" fmla="*/ 130476 w 130871"/>
              <a:gd name="connsiteY5" fmla="*/ 15 h 14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71" h="143327">
                <a:moveTo>
                  <a:pt x="130476" y="15"/>
                </a:moveTo>
                <a:cubicBezTo>
                  <a:pt x="133122" y="1073"/>
                  <a:pt x="122009" y="62457"/>
                  <a:pt x="111426" y="79390"/>
                </a:cubicBezTo>
                <a:cubicBezTo>
                  <a:pt x="100843" y="96323"/>
                  <a:pt x="85497" y="91032"/>
                  <a:pt x="66976" y="101615"/>
                </a:cubicBezTo>
                <a:cubicBezTo>
                  <a:pt x="48455" y="112198"/>
                  <a:pt x="-4461" y="147652"/>
                  <a:pt x="301" y="142890"/>
                </a:cubicBezTo>
                <a:cubicBezTo>
                  <a:pt x="5063" y="138128"/>
                  <a:pt x="75972" y="94207"/>
                  <a:pt x="95551" y="73040"/>
                </a:cubicBezTo>
                <a:cubicBezTo>
                  <a:pt x="115130" y="51873"/>
                  <a:pt x="127830" y="-1043"/>
                  <a:pt x="1304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D361CBE5-89B0-985B-31D1-72E9FB1DF58B}"/>
              </a:ext>
            </a:extLst>
          </p:cNvPr>
          <p:cNvSpPr/>
          <p:nvPr/>
        </p:nvSpPr>
        <p:spPr>
          <a:xfrm>
            <a:off x="6859107" y="5453606"/>
            <a:ext cx="135522" cy="156622"/>
          </a:xfrm>
          <a:custGeom>
            <a:avLst/>
            <a:gdLst>
              <a:gd name="connsiteX0" fmla="*/ 135418 w 135522"/>
              <a:gd name="connsiteY0" fmla="*/ 1044 h 156622"/>
              <a:gd name="connsiteX1" fmla="*/ 46518 w 135522"/>
              <a:gd name="connsiteY1" fmla="*/ 16919 h 156622"/>
              <a:gd name="connsiteX2" fmla="*/ 2068 w 135522"/>
              <a:gd name="connsiteY2" fmla="*/ 80419 h 156622"/>
              <a:gd name="connsiteX3" fmla="*/ 8418 w 135522"/>
              <a:gd name="connsiteY3" fmla="*/ 156619 h 156622"/>
              <a:gd name="connsiteX4" fmla="*/ 17943 w 135522"/>
              <a:gd name="connsiteY4" fmla="*/ 77244 h 156622"/>
              <a:gd name="connsiteX5" fmla="*/ 27468 w 135522"/>
              <a:gd name="connsiteY5" fmla="*/ 39144 h 156622"/>
              <a:gd name="connsiteX6" fmla="*/ 135418 w 135522"/>
              <a:gd name="connsiteY6" fmla="*/ 1044 h 15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22" h="156622">
                <a:moveTo>
                  <a:pt x="135418" y="1044"/>
                </a:moveTo>
                <a:cubicBezTo>
                  <a:pt x="138593" y="-2660"/>
                  <a:pt x="68743" y="3690"/>
                  <a:pt x="46518" y="16919"/>
                </a:cubicBezTo>
                <a:cubicBezTo>
                  <a:pt x="24293" y="30148"/>
                  <a:pt x="8418" y="57136"/>
                  <a:pt x="2068" y="80419"/>
                </a:cubicBezTo>
                <a:cubicBezTo>
                  <a:pt x="-4282" y="103702"/>
                  <a:pt x="5772" y="157148"/>
                  <a:pt x="8418" y="156619"/>
                </a:cubicBezTo>
                <a:cubicBezTo>
                  <a:pt x="11064" y="156090"/>
                  <a:pt x="14768" y="96823"/>
                  <a:pt x="17943" y="77244"/>
                </a:cubicBezTo>
                <a:cubicBezTo>
                  <a:pt x="21118" y="57665"/>
                  <a:pt x="13710" y="50786"/>
                  <a:pt x="27468" y="39144"/>
                </a:cubicBezTo>
                <a:cubicBezTo>
                  <a:pt x="41226" y="27502"/>
                  <a:pt x="132243" y="4748"/>
                  <a:pt x="13541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7F15D977-4562-1220-A798-5447C4603A59}"/>
              </a:ext>
            </a:extLst>
          </p:cNvPr>
          <p:cNvSpPr/>
          <p:nvPr/>
        </p:nvSpPr>
        <p:spPr>
          <a:xfrm>
            <a:off x="6903768" y="5454605"/>
            <a:ext cx="146445" cy="172369"/>
          </a:xfrm>
          <a:custGeom>
            <a:avLst/>
            <a:gdLst>
              <a:gd name="connsiteX0" fmla="*/ 90757 w 146445"/>
              <a:gd name="connsiteY0" fmla="*/ 45 h 172369"/>
              <a:gd name="connsiteX1" fmla="*/ 141557 w 146445"/>
              <a:gd name="connsiteY1" fmla="*/ 47670 h 172369"/>
              <a:gd name="connsiteX2" fmla="*/ 141557 w 146445"/>
              <a:gd name="connsiteY2" fmla="*/ 50845 h 172369"/>
              <a:gd name="connsiteX3" fmla="*/ 116157 w 146445"/>
              <a:gd name="connsiteY3" fmla="*/ 114345 h 172369"/>
              <a:gd name="connsiteX4" fmla="*/ 84407 w 146445"/>
              <a:gd name="connsiteY4" fmla="*/ 146095 h 172369"/>
              <a:gd name="connsiteX5" fmla="*/ 46307 w 146445"/>
              <a:gd name="connsiteY5" fmla="*/ 161970 h 172369"/>
              <a:gd name="connsiteX6" fmla="*/ 1857 w 146445"/>
              <a:gd name="connsiteY6" fmla="*/ 171495 h 172369"/>
              <a:gd name="connsiteX7" fmla="*/ 112982 w 146445"/>
              <a:gd name="connsiteY7" fmla="*/ 139745 h 172369"/>
              <a:gd name="connsiteX8" fmla="*/ 141557 w 146445"/>
              <a:gd name="connsiteY8" fmla="*/ 107995 h 172369"/>
              <a:gd name="connsiteX9" fmla="*/ 138382 w 146445"/>
              <a:gd name="connsiteY9" fmla="*/ 57195 h 172369"/>
              <a:gd name="connsiteX10" fmla="*/ 90757 w 146445"/>
              <a:gd name="connsiteY10" fmla="*/ 45 h 17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445" h="172369">
                <a:moveTo>
                  <a:pt x="90757" y="45"/>
                </a:moveTo>
                <a:cubicBezTo>
                  <a:pt x="91286" y="-1542"/>
                  <a:pt x="133090" y="39203"/>
                  <a:pt x="141557" y="47670"/>
                </a:cubicBezTo>
                <a:cubicBezTo>
                  <a:pt x="150024" y="56137"/>
                  <a:pt x="145790" y="39733"/>
                  <a:pt x="141557" y="50845"/>
                </a:cubicBezTo>
                <a:cubicBezTo>
                  <a:pt x="137324" y="61958"/>
                  <a:pt x="125682" y="98470"/>
                  <a:pt x="116157" y="114345"/>
                </a:cubicBezTo>
                <a:cubicBezTo>
                  <a:pt x="106632" y="130220"/>
                  <a:pt x="96049" y="138158"/>
                  <a:pt x="84407" y="146095"/>
                </a:cubicBezTo>
                <a:cubicBezTo>
                  <a:pt x="72765" y="154033"/>
                  <a:pt x="60065" y="157737"/>
                  <a:pt x="46307" y="161970"/>
                </a:cubicBezTo>
                <a:cubicBezTo>
                  <a:pt x="32549" y="166203"/>
                  <a:pt x="-9255" y="175199"/>
                  <a:pt x="1857" y="171495"/>
                </a:cubicBezTo>
                <a:cubicBezTo>
                  <a:pt x="12969" y="167791"/>
                  <a:pt x="89699" y="150328"/>
                  <a:pt x="112982" y="139745"/>
                </a:cubicBezTo>
                <a:cubicBezTo>
                  <a:pt x="136265" y="129162"/>
                  <a:pt x="137324" y="121753"/>
                  <a:pt x="141557" y="107995"/>
                </a:cubicBezTo>
                <a:cubicBezTo>
                  <a:pt x="145790" y="94237"/>
                  <a:pt x="141028" y="70953"/>
                  <a:pt x="138382" y="57195"/>
                </a:cubicBezTo>
                <a:cubicBezTo>
                  <a:pt x="135736" y="43437"/>
                  <a:pt x="90228" y="1632"/>
                  <a:pt x="90757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0461863E-5B42-46E4-EBA1-FF9D66B593F3}"/>
              </a:ext>
            </a:extLst>
          </p:cNvPr>
          <p:cNvSpPr/>
          <p:nvPr/>
        </p:nvSpPr>
        <p:spPr>
          <a:xfrm>
            <a:off x="6905573" y="5752671"/>
            <a:ext cx="155699" cy="172323"/>
          </a:xfrm>
          <a:custGeom>
            <a:avLst/>
            <a:gdLst>
              <a:gd name="connsiteX0" fmla="*/ 127052 w 155699"/>
              <a:gd name="connsiteY0" fmla="*/ 429 h 172323"/>
              <a:gd name="connsiteX1" fmla="*/ 155627 w 155699"/>
              <a:gd name="connsiteY1" fmla="*/ 54404 h 172323"/>
              <a:gd name="connsiteX2" fmla="*/ 117527 w 155699"/>
              <a:gd name="connsiteY2" fmla="*/ 136954 h 172323"/>
              <a:gd name="connsiteX3" fmla="*/ 79427 w 155699"/>
              <a:gd name="connsiteY3" fmla="*/ 162354 h 172323"/>
              <a:gd name="connsiteX4" fmla="*/ 52 w 155699"/>
              <a:gd name="connsiteY4" fmla="*/ 171879 h 172323"/>
              <a:gd name="connsiteX5" fmla="*/ 92127 w 155699"/>
              <a:gd name="connsiteY5" fmla="*/ 149654 h 172323"/>
              <a:gd name="connsiteX6" fmla="*/ 123877 w 155699"/>
              <a:gd name="connsiteY6" fmla="*/ 82979 h 172323"/>
              <a:gd name="connsiteX7" fmla="*/ 127052 w 155699"/>
              <a:gd name="connsiteY7" fmla="*/ 429 h 17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699" h="172323">
                <a:moveTo>
                  <a:pt x="127052" y="429"/>
                </a:moveTo>
                <a:cubicBezTo>
                  <a:pt x="132344" y="-4334"/>
                  <a:pt x="157214" y="31650"/>
                  <a:pt x="155627" y="54404"/>
                </a:cubicBezTo>
                <a:cubicBezTo>
                  <a:pt x="154040" y="77158"/>
                  <a:pt x="130227" y="118962"/>
                  <a:pt x="117527" y="136954"/>
                </a:cubicBezTo>
                <a:cubicBezTo>
                  <a:pt x="104827" y="154946"/>
                  <a:pt x="99006" y="156533"/>
                  <a:pt x="79427" y="162354"/>
                </a:cubicBezTo>
                <a:cubicBezTo>
                  <a:pt x="59848" y="168175"/>
                  <a:pt x="-2065" y="173996"/>
                  <a:pt x="52" y="171879"/>
                </a:cubicBezTo>
                <a:cubicBezTo>
                  <a:pt x="2169" y="169762"/>
                  <a:pt x="71490" y="164471"/>
                  <a:pt x="92127" y="149654"/>
                </a:cubicBezTo>
                <a:cubicBezTo>
                  <a:pt x="112764" y="134837"/>
                  <a:pt x="117527" y="104146"/>
                  <a:pt x="123877" y="82979"/>
                </a:cubicBezTo>
                <a:cubicBezTo>
                  <a:pt x="130227" y="61812"/>
                  <a:pt x="121760" y="5192"/>
                  <a:pt x="127052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13385D22-DCF4-9D7B-BC5D-5AF12046670F}"/>
              </a:ext>
            </a:extLst>
          </p:cNvPr>
          <p:cNvSpPr/>
          <p:nvPr/>
        </p:nvSpPr>
        <p:spPr>
          <a:xfrm>
            <a:off x="6897053" y="5747872"/>
            <a:ext cx="142359" cy="172179"/>
          </a:xfrm>
          <a:custGeom>
            <a:avLst/>
            <a:gdLst>
              <a:gd name="connsiteX0" fmla="*/ 141922 w 142359"/>
              <a:gd name="connsiteY0" fmla="*/ 2053 h 172179"/>
              <a:gd name="connsiteX1" fmla="*/ 62547 w 142359"/>
              <a:gd name="connsiteY1" fmla="*/ 21103 h 172179"/>
              <a:gd name="connsiteX2" fmla="*/ 14922 w 142359"/>
              <a:gd name="connsiteY2" fmla="*/ 62378 h 172179"/>
              <a:gd name="connsiteX3" fmla="*/ 2222 w 142359"/>
              <a:gd name="connsiteY3" fmla="*/ 129053 h 172179"/>
              <a:gd name="connsiteX4" fmla="*/ 2222 w 142359"/>
              <a:gd name="connsiteY4" fmla="*/ 170328 h 172179"/>
              <a:gd name="connsiteX5" fmla="*/ 24447 w 142359"/>
              <a:gd name="connsiteY5" fmla="*/ 68728 h 172179"/>
              <a:gd name="connsiteX6" fmla="*/ 141922 w 142359"/>
              <a:gd name="connsiteY6" fmla="*/ 2053 h 17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359" h="172179">
                <a:moveTo>
                  <a:pt x="141922" y="2053"/>
                </a:moveTo>
                <a:cubicBezTo>
                  <a:pt x="148272" y="-5884"/>
                  <a:pt x="83714" y="11049"/>
                  <a:pt x="62547" y="21103"/>
                </a:cubicBezTo>
                <a:cubicBezTo>
                  <a:pt x="41380" y="31157"/>
                  <a:pt x="24976" y="44386"/>
                  <a:pt x="14922" y="62378"/>
                </a:cubicBezTo>
                <a:cubicBezTo>
                  <a:pt x="4868" y="80370"/>
                  <a:pt x="4339" y="111061"/>
                  <a:pt x="2222" y="129053"/>
                </a:cubicBezTo>
                <a:cubicBezTo>
                  <a:pt x="105" y="147045"/>
                  <a:pt x="-1482" y="180382"/>
                  <a:pt x="2222" y="170328"/>
                </a:cubicBezTo>
                <a:cubicBezTo>
                  <a:pt x="5926" y="160274"/>
                  <a:pt x="8043" y="94657"/>
                  <a:pt x="24447" y="68728"/>
                </a:cubicBezTo>
                <a:cubicBezTo>
                  <a:pt x="40851" y="42799"/>
                  <a:pt x="135572" y="9990"/>
                  <a:pt x="141922" y="2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EE9B1298-5E8F-4ED9-FACD-E707A6F2FF6D}"/>
              </a:ext>
            </a:extLst>
          </p:cNvPr>
          <p:cNvSpPr/>
          <p:nvPr/>
        </p:nvSpPr>
        <p:spPr>
          <a:xfrm>
            <a:off x="6908793" y="5762491"/>
            <a:ext cx="189008" cy="198921"/>
          </a:xfrm>
          <a:custGeom>
            <a:avLst/>
            <a:gdLst>
              <a:gd name="connsiteX0" fmla="*/ 120657 w 189008"/>
              <a:gd name="connsiteY0" fmla="*/ 134 h 198921"/>
              <a:gd name="connsiteX1" fmla="*/ 177807 w 189008"/>
              <a:gd name="connsiteY1" fmla="*/ 50934 h 198921"/>
              <a:gd name="connsiteX2" fmla="*/ 187332 w 189008"/>
              <a:gd name="connsiteY2" fmla="*/ 60459 h 198921"/>
              <a:gd name="connsiteX3" fmla="*/ 155582 w 189008"/>
              <a:gd name="connsiteY3" fmla="*/ 146184 h 198921"/>
              <a:gd name="connsiteX4" fmla="*/ 85732 w 189008"/>
              <a:gd name="connsiteY4" fmla="*/ 184284 h 198921"/>
              <a:gd name="connsiteX5" fmla="*/ 41282 w 189008"/>
              <a:gd name="connsiteY5" fmla="*/ 196984 h 198921"/>
              <a:gd name="connsiteX6" fmla="*/ 7 w 189008"/>
              <a:gd name="connsiteY6" fmla="*/ 146184 h 198921"/>
              <a:gd name="connsiteX7" fmla="*/ 44457 w 189008"/>
              <a:gd name="connsiteY7" fmla="*/ 171584 h 198921"/>
              <a:gd name="connsiteX8" fmla="*/ 149232 w 189008"/>
              <a:gd name="connsiteY8" fmla="*/ 146184 h 198921"/>
              <a:gd name="connsiteX9" fmla="*/ 184157 w 189008"/>
              <a:gd name="connsiteY9" fmla="*/ 69984 h 198921"/>
              <a:gd name="connsiteX10" fmla="*/ 120657 w 189008"/>
              <a:gd name="connsiteY10" fmla="*/ 134 h 19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008" h="198921">
                <a:moveTo>
                  <a:pt x="120657" y="134"/>
                </a:moveTo>
                <a:cubicBezTo>
                  <a:pt x="119599" y="-3041"/>
                  <a:pt x="177807" y="50934"/>
                  <a:pt x="177807" y="50934"/>
                </a:cubicBezTo>
                <a:cubicBezTo>
                  <a:pt x="188919" y="60988"/>
                  <a:pt x="191036" y="44584"/>
                  <a:pt x="187332" y="60459"/>
                </a:cubicBezTo>
                <a:cubicBezTo>
                  <a:pt x="183628" y="76334"/>
                  <a:pt x="172515" y="125547"/>
                  <a:pt x="155582" y="146184"/>
                </a:cubicBezTo>
                <a:cubicBezTo>
                  <a:pt x="138649" y="166822"/>
                  <a:pt x="104782" y="175817"/>
                  <a:pt x="85732" y="184284"/>
                </a:cubicBezTo>
                <a:cubicBezTo>
                  <a:pt x="66682" y="192751"/>
                  <a:pt x="55570" y="203334"/>
                  <a:pt x="41282" y="196984"/>
                </a:cubicBezTo>
                <a:cubicBezTo>
                  <a:pt x="26994" y="190634"/>
                  <a:pt x="-522" y="150417"/>
                  <a:pt x="7" y="146184"/>
                </a:cubicBezTo>
                <a:cubicBezTo>
                  <a:pt x="536" y="141951"/>
                  <a:pt x="19586" y="171584"/>
                  <a:pt x="44457" y="171584"/>
                </a:cubicBezTo>
                <a:cubicBezTo>
                  <a:pt x="69328" y="171584"/>
                  <a:pt x="125949" y="163117"/>
                  <a:pt x="149232" y="146184"/>
                </a:cubicBezTo>
                <a:cubicBezTo>
                  <a:pt x="172515" y="129251"/>
                  <a:pt x="184686" y="91151"/>
                  <a:pt x="184157" y="69984"/>
                </a:cubicBezTo>
                <a:cubicBezTo>
                  <a:pt x="183628" y="48817"/>
                  <a:pt x="121715" y="3309"/>
                  <a:pt x="120657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55820DD8-A455-068E-EC99-73E32C057807}"/>
              </a:ext>
            </a:extLst>
          </p:cNvPr>
          <p:cNvSpPr/>
          <p:nvPr/>
        </p:nvSpPr>
        <p:spPr>
          <a:xfrm>
            <a:off x="7029397" y="5762571"/>
            <a:ext cx="76277" cy="152482"/>
          </a:xfrm>
          <a:custGeom>
            <a:avLst/>
            <a:gdLst>
              <a:gd name="connsiteX0" fmla="*/ 53 w 76277"/>
              <a:gd name="connsiteY0" fmla="*/ 54 h 152482"/>
              <a:gd name="connsiteX1" fmla="*/ 63553 w 76277"/>
              <a:gd name="connsiteY1" fmla="*/ 57204 h 152482"/>
              <a:gd name="connsiteX2" fmla="*/ 28628 w 76277"/>
              <a:gd name="connsiteY2" fmla="*/ 152454 h 152482"/>
              <a:gd name="connsiteX3" fmla="*/ 76253 w 76277"/>
              <a:gd name="connsiteY3" fmla="*/ 66729 h 152482"/>
              <a:gd name="connsiteX4" fmla="*/ 53 w 76277"/>
              <a:gd name="connsiteY4" fmla="*/ 54 h 1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77" h="152482">
                <a:moveTo>
                  <a:pt x="53" y="54"/>
                </a:moveTo>
                <a:cubicBezTo>
                  <a:pt x="-2064" y="-1534"/>
                  <a:pt x="58791" y="31804"/>
                  <a:pt x="63553" y="57204"/>
                </a:cubicBezTo>
                <a:cubicBezTo>
                  <a:pt x="68315" y="82604"/>
                  <a:pt x="26511" y="150866"/>
                  <a:pt x="28628" y="152454"/>
                </a:cubicBezTo>
                <a:cubicBezTo>
                  <a:pt x="30745" y="154042"/>
                  <a:pt x="74666" y="88954"/>
                  <a:pt x="76253" y="66729"/>
                </a:cubicBezTo>
                <a:cubicBezTo>
                  <a:pt x="77840" y="44504"/>
                  <a:pt x="2170" y="1642"/>
                  <a:pt x="5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EF242BCA-66C6-C7B3-5F1B-7A67286B614A}"/>
              </a:ext>
            </a:extLst>
          </p:cNvPr>
          <p:cNvSpPr/>
          <p:nvPr/>
        </p:nvSpPr>
        <p:spPr>
          <a:xfrm>
            <a:off x="6937373" y="5996362"/>
            <a:ext cx="187208" cy="117240"/>
          </a:xfrm>
          <a:custGeom>
            <a:avLst/>
            <a:gdLst>
              <a:gd name="connsiteX0" fmla="*/ 2 w 187208"/>
              <a:gd name="connsiteY0" fmla="*/ 96463 h 117240"/>
              <a:gd name="connsiteX1" fmla="*/ 104777 w 187208"/>
              <a:gd name="connsiteY1" fmla="*/ 115513 h 117240"/>
              <a:gd name="connsiteX2" fmla="*/ 184152 w 187208"/>
              <a:gd name="connsiteY2" fmla="*/ 48838 h 117240"/>
              <a:gd name="connsiteX3" fmla="*/ 155577 w 187208"/>
              <a:gd name="connsiteY3" fmla="*/ 1213 h 117240"/>
              <a:gd name="connsiteX4" fmla="*/ 15877 w 187208"/>
              <a:gd name="connsiteY4" fmla="*/ 13913 h 117240"/>
              <a:gd name="connsiteX5" fmla="*/ 114302 w 187208"/>
              <a:gd name="connsiteY5" fmla="*/ 10738 h 117240"/>
              <a:gd name="connsiteX6" fmla="*/ 158752 w 187208"/>
              <a:gd name="connsiteY6" fmla="*/ 20263 h 117240"/>
              <a:gd name="connsiteX7" fmla="*/ 136527 w 187208"/>
              <a:gd name="connsiteY7" fmla="*/ 64713 h 117240"/>
              <a:gd name="connsiteX8" fmla="*/ 101602 w 187208"/>
              <a:gd name="connsiteY8" fmla="*/ 83763 h 117240"/>
              <a:gd name="connsiteX9" fmla="*/ 2 w 187208"/>
              <a:gd name="connsiteY9" fmla="*/ 96463 h 11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208" h="117240">
                <a:moveTo>
                  <a:pt x="2" y="96463"/>
                </a:moveTo>
                <a:cubicBezTo>
                  <a:pt x="531" y="101755"/>
                  <a:pt x="74085" y="123450"/>
                  <a:pt x="104777" y="115513"/>
                </a:cubicBezTo>
                <a:cubicBezTo>
                  <a:pt x="135469" y="107576"/>
                  <a:pt x="175685" y="67888"/>
                  <a:pt x="184152" y="48838"/>
                </a:cubicBezTo>
                <a:cubicBezTo>
                  <a:pt x="192619" y="29788"/>
                  <a:pt x="183623" y="7034"/>
                  <a:pt x="155577" y="1213"/>
                </a:cubicBezTo>
                <a:cubicBezTo>
                  <a:pt x="127531" y="-4608"/>
                  <a:pt x="22756" y="12326"/>
                  <a:pt x="15877" y="13913"/>
                </a:cubicBezTo>
                <a:cubicBezTo>
                  <a:pt x="8998" y="15500"/>
                  <a:pt x="90490" y="9680"/>
                  <a:pt x="114302" y="10738"/>
                </a:cubicBezTo>
                <a:cubicBezTo>
                  <a:pt x="138114" y="11796"/>
                  <a:pt x="155048" y="11267"/>
                  <a:pt x="158752" y="20263"/>
                </a:cubicBezTo>
                <a:cubicBezTo>
                  <a:pt x="162456" y="29259"/>
                  <a:pt x="146052" y="54130"/>
                  <a:pt x="136527" y="64713"/>
                </a:cubicBezTo>
                <a:cubicBezTo>
                  <a:pt x="127002" y="75296"/>
                  <a:pt x="118535" y="80059"/>
                  <a:pt x="101602" y="83763"/>
                </a:cubicBezTo>
                <a:cubicBezTo>
                  <a:pt x="84669" y="87467"/>
                  <a:pt x="-527" y="91171"/>
                  <a:pt x="2" y="96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73063BD4-CA33-7559-4A88-48730AAAEF51}"/>
              </a:ext>
            </a:extLst>
          </p:cNvPr>
          <p:cNvSpPr/>
          <p:nvPr/>
        </p:nvSpPr>
        <p:spPr>
          <a:xfrm>
            <a:off x="6914979" y="6015986"/>
            <a:ext cx="230418" cy="137440"/>
          </a:xfrm>
          <a:custGeom>
            <a:avLst/>
            <a:gdLst>
              <a:gd name="connsiteX0" fmla="*/ 76371 w 230418"/>
              <a:gd name="connsiteY0" fmla="*/ 639 h 137440"/>
              <a:gd name="connsiteX1" fmla="*/ 28746 w 230418"/>
              <a:gd name="connsiteY1" fmla="*/ 45089 h 137440"/>
              <a:gd name="connsiteX2" fmla="*/ 12871 w 230418"/>
              <a:gd name="connsiteY2" fmla="*/ 89539 h 137440"/>
              <a:gd name="connsiteX3" fmla="*/ 35096 w 230418"/>
              <a:gd name="connsiteY3" fmla="*/ 127639 h 137440"/>
              <a:gd name="connsiteX4" fmla="*/ 120821 w 230418"/>
              <a:gd name="connsiteY4" fmla="*/ 130814 h 137440"/>
              <a:gd name="connsiteX5" fmla="*/ 222421 w 230418"/>
              <a:gd name="connsiteY5" fmla="*/ 48264 h 137440"/>
              <a:gd name="connsiteX6" fmla="*/ 219246 w 230418"/>
              <a:gd name="connsiteY6" fmla="*/ 13339 h 137440"/>
              <a:gd name="connsiteX7" fmla="*/ 219246 w 230418"/>
              <a:gd name="connsiteY7" fmla="*/ 64139 h 137440"/>
              <a:gd name="connsiteX8" fmla="*/ 66846 w 230418"/>
              <a:gd name="connsiteY8" fmla="*/ 127639 h 137440"/>
              <a:gd name="connsiteX9" fmla="*/ 171 w 230418"/>
              <a:gd name="connsiteY9" fmla="*/ 80014 h 137440"/>
              <a:gd name="connsiteX10" fmla="*/ 76371 w 230418"/>
              <a:gd name="connsiteY10" fmla="*/ 639 h 1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418" h="137440">
                <a:moveTo>
                  <a:pt x="76371" y="639"/>
                </a:moveTo>
                <a:cubicBezTo>
                  <a:pt x="81133" y="-5182"/>
                  <a:pt x="39329" y="30272"/>
                  <a:pt x="28746" y="45089"/>
                </a:cubicBezTo>
                <a:cubicBezTo>
                  <a:pt x="18163" y="59906"/>
                  <a:pt x="11813" y="75781"/>
                  <a:pt x="12871" y="89539"/>
                </a:cubicBezTo>
                <a:cubicBezTo>
                  <a:pt x="13929" y="103297"/>
                  <a:pt x="17104" y="120760"/>
                  <a:pt x="35096" y="127639"/>
                </a:cubicBezTo>
                <a:cubicBezTo>
                  <a:pt x="53088" y="134518"/>
                  <a:pt x="89600" y="144043"/>
                  <a:pt x="120821" y="130814"/>
                </a:cubicBezTo>
                <a:cubicBezTo>
                  <a:pt x="152042" y="117585"/>
                  <a:pt x="206017" y="67843"/>
                  <a:pt x="222421" y="48264"/>
                </a:cubicBezTo>
                <a:cubicBezTo>
                  <a:pt x="238825" y="28685"/>
                  <a:pt x="219775" y="10693"/>
                  <a:pt x="219246" y="13339"/>
                </a:cubicBezTo>
                <a:cubicBezTo>
                  <a:pt x="218717" y="15985"/>
                  <a:pt x="244646" y="45089"/>
                  <a:pt x="219246" y="64139"/>
                </a:cubicBezTo>
                <a:cubicBezTo>
                  <a:pt x="193846" y="83189"/>
                  <a:pt x="103358" y="124993"/>
                  <a:pt x="66846" y="127639"/>
                </a:cubicBezTo>
                <a:cubicBezTo>
                  <a:pt x="30334" y="130285"/>
                  <a:pt x="4404" y="98535"/>
                  <a:pt x="171" y="80014"/>
                </a:cubicBezTo>
                <a:cubicBezTo>
                  <a:pt x="-4062" y="61493"/>
                  <a:pt x="71609" y="6460"/>
                  <a:pt x="76371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AF6633B3-7161-2F67-9A18-ECBDED8EF860}"/>
              </a:ext>
            </a:extLst>
          </p:cNvPr>
          <p:cNvSpPr/>
          <p:nvPr/>
        </p:nvSpPr>
        <p:spPr>
          <a:xfrm>
            <a:off x="5724415" y="1707445"/>
            <a:ext cx="653831" cy="1107112"/>
          </a:xfrm>
          <a:custGeom>
            <a:avLst/>
            <a:gdLst>
              <a:gd name="connsiteX0" fmla="*/ 15985 w 653831"/>
              <a:gd name="connsiteY0" fmla="*/ 15522 h 1107112"/>
              <a:gd name="connsiteX1" fmla="*/ 452018 w 653831"/>
              <a:gd name="connsiteY1" fmla="*/ 743655 h 1107112"/>
              <a:gd name="connsiteX2" fmla="*/ 646752 w 653831"/>
              <a:gd name="connsiteY2" fmla="*/ 1095022 h 1107112"/>
              <a:gd name="connsiteX3" fmla="*/ 587485 w 653831"/>
              <a:gd name="connsiteY3" fmla="*/ 997655 h 1107112"/>
              <a:gd name="connsiteX4" fmla="*/ 363118 w 653831"/>
              <a:gd name="connsiteY4" fmla="*/ 722488 h 1107112"/>
              <a:gd name="connsiteX5" fmla="*/ 117585 w 653831"/>
              <a:gd name="connsiteY5" fmla="*/ 282222 h 1107112"/>
              <a:gd name="connsiteX6" fmla="*/ 15985 w 653831"/>
              <a:gd name="connsiteY6" fmla="*/ 15522 h 110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831" h="1107112">
                <a:moveTo>
                  <a:pt x="15985" y="15522"/>
                </a:moveTo>
                <a:cubicBezTo>
                  <a:pt x="71724" y="92428"/>
                  <a:pt x="346890" y="563738"/>
                  <a:pt x="452018" y="743655"/>
                </a:cubicBezTo>
                <a:cubicBezTo>
                  <a:pt x="557146" y="923572"/>
                  <a:pt x="624174" y="1052689"/>
                  <a:pt x="646752" y="1095022"/>
                </a:cubicBezTo>
                <a:cubicBezTo>
                  <a:pt x="669330" y="1137355"/>
                  <a:pt x="634757" y="1059744"/>
                  <a:pt x="587485" y="997655"/>
                </a:cubicBezTo>
                <a:cubicBezTo>
                  <a:pt x="540213" y="935566"/>
                  <a:pt x="441435" y="841727"/>
                  <a:pt x="363118" y="722488"/>
                </a:cubicBezTo>
                <a:cubicBezTo>
                  <a:pt x="284801" y="603249"/>
                  <a:pt x="171207" y="397933"/>
                  <a:pt x="117585" y="282222"/>
                </a:cubicBezTo>
                <a:cubicBezTo>
                  <a:pt x="63963" y="166511"/>
                  <a:pt x="-39754" y="-61384"/>
                  <a:pt x="15985" y="15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2AD44D4E-9450-E6D9-2F83-10E784BB5A7F}"/>
              </a:ext>
            </a:extLst>
          </p:cNvPr>
          <p:cNvSpPr/>
          <p:nvPr/>
        </p:nvSpPr>
        <p:spPr>
          <a:xfrm>
            <a:off x="5492001" y="1665868"/>
            <a:ext cx="682751" cy="1057868"/>
          </a:xfrm>
          <a:custGeom>
            <a:avLst/>
            <a:gdLst>
              <a:gd name="connsiteX0" fmla="*/ 2866 w 682751"/>
              <a:gd name="connsiteY0" fmla="*/ 6299 h 1057868"/>
              <a:gd name="connsiteX1" fmla="*/ 667499 w 682751"/>
              <a:gd name="connsiteY1" fmla="*/ 1039232 h 1057868"/>
              <a:gd name="connsiteX2" fmla="*/ 434666 w 682751"/>
              <a:gd name="connsiteY2" fmla="*/ 624365 h 1057868"/>
              <a:gd name="connsiteX3" fmla="*/ 2866 w 682751"/>
              <a:gd name="connsiteY3" fmla="*/ 6299 h 105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2751" h="1057868">
                <a:moveTo>
                  <a:pt x="2866" y="6299"/>
                </a:moveTo>
                <a:cubicBezTo>
                  <a:pt x="41671" y="75443"/>
                  <a:pt x="595532" y="936221"/>
                  <a:pt x="667499" y="1039232"/>
                </a:cubicBezTo>
                <a:cubicBezTo>
                  <a:pt x="739466" y="1142243"/>
                  <a:pt x="539088" y="792287"/>
                  <a:pt x="434666" y="624365"/>
                </a:cubicBezTo>
                <a:cubicBezTo>
                  <a:pt x="330244" y="456443"/>
                  <a:pt x="-35939" y="-62845"/>
                  <a:pt x="2866" y="6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0AE7B910-260D-111B-C3B3-C5C83DE38419}"/>
              </a:ext>
            </a:extLst>
          </p:cNvPr>
          <p:cNvSpPr/>
          <p:nvPr/>
        </p:nvSpPr>
        <p:spPr>
          <a:xfrm>
            <a:off x="5116753" y="1495647"/>
            <a:ext cx="343679" cy="315679"/>
          </a:xfrm>
          <a:custGeom>
            <a:avLst/>
            <a:gdLst>
              <a:gd name="connsiteX0" fmla="*/ 1347 w 343679"/>
              <a:gd name="connsiteY0" fmla="*/ 2953 h 315679"/>
              <a:gd name="connsiteX1" fmla="*/ 335780 w 343679"/>
              <a:gd name="connsiteY1" fmla="*/ 311986 h 315679"/>
              <a:gd name="connsiteX2" fmla="*/ 221480 w 343679"/>
              <a:gd name="connsiteY2" fmla="*/ 163820 h 315679"/>
              <a:gd name="connsiteX3" fmla="*/ 1347 w 343679"/>
              <a:gd name="connsiteY3" fmla="*/ 2953 h 315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679" h="315679">
                <a:moveTo>
                  <a:pt x="1347" y="2953"/>
                </a:moveTo>
                <a:cubicBezTo>
                  <a:pt x="20397" y="27647"/>
                  <a:pt x="299091" y="285175"/>
                  <a:pt x="335780" y="311986"/>
                </a:cubicBezTo>
                <a:cubicBezTo>
                  <a:pt x="372469" y="338797"/>
                  <a:pt x="272280" y="212503"/>
                  <a:pt x="221480" y="163820"/>
                </a:cubicBezTo>
                <a:cubicBezTo>
                  <a:pt x="170680" y="115137"/>
                  <a:pt x="-17703" y="-21741"/>
                  <a:pt x="1347" y="2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C8A378C3-873B-6A24-E833-A9CFC5DFA866}"/>
              </a:ext>
            </a:extLst>
          </p:cNvPr>
          <p:cNvSpPr/>
          <p:nvPr/>
        </p:nvSpPr>
        <p:spPr>
          <a:xfrm>
            <a:off x="5442035" y="1883500"/>
            <a:ext cx="592869" cy="874042"/>
          </a:xfrm>
          <a:custGeom>
            <a:avLst/>
            <a:gdLst>
              <a:gd name="connsiteX0" fmla="*/ 2032 w 592869"/>
              <a:gd name="connsiteY0" fmla="*/ 4567 h 874042"/>
              <a:gd name="connsiteX1" fmla="*/ 531198 w 592869"/>
              <a:gd name="connsiteY1" fmla="*/ 775033 h 874042"/>
              <a:gd name="connsiteX2" fmla="*/ 581998 w 592869"/>
              <a:gd name="connsiteY2" fmla="*/ 863933 h 874042"/>
              <a:gd name="connsiteX3" fmla="*/ 357632 w 592869"/>
              <a:gd name="connsiteY3" fmla="*/ 474467 h 874042"/>
              <a:gd name="connsiteX4" fmla="*/ 2032 w 592869"/>
              <a:gd name="connsiteY4" fmla="*/ 4567 h 874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869" h="874042">
                <a:moveTo>
                  <a:pt x="2032" y="4567"/>
                </a:moveTo>
                <a:cubicBezTo>
                  <a:pt x="30960" y="54661"/>
                  <a:pt x="434537" y="631805"/>
                  <a:pt x="531198" y="775033"/>
                </a:cubicBezTo>
                <a:cubicBezTo>
                  <a:pt x="627859" y="918261"/>
                  <a:pt x="581998" y="863933"/>
                  <a:pt x="581998" y="863933"/>
                </a:cubicBezTo>
                <a:cubicBezTo>
                  <a:pt x="553070" y="813839"/>
                  <a:pt x="454293" y="619106"/>
                  <a:pt x="357632" y="474467"/>
                </a:cubicBezTo>
                <a:cubicBezTo>
                  <a:pt x="260971" y="329828"/>
                  <a:pt x="-26896" y="-45527"/>
                  <a:pt x="2032" y="4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FAEEB020-D9CC-BCDD-7E53-EE34F36B7EDD}"/>
              </a:ext>
            </a:extLst>
          </p:cNvPr>
          <p:cNvSpPr/>
          <p:nvPr/>
        </p:nvSpPr>
        <p:spPr>
          <a:xfrm>
            <a:off x="2221587" y="5830917"/>
            <a:ext cx="770418" cy="734436"/>
          </a:xfrm>
          <a:custGeom>
            <a:avLst/>
            <a:gdLst>
              <a:gd name="connsiteX0" fmla="*/ 763153 w 770418"/>
              <a:gd name="connsiteY0" fmla="*/ 35045 h 734436"/>
              <a:gd name="connsiteX1" fmla="*/ 561870 w 770418"/>
              <a:gd name="connsiteY1" fmla="*/ 6291 h 734436"/>
              <a:gd name="connsiteX2" fmla="*/ 343334 w 770418"/>
              <a:gd name="connsiteY2" fmla="*/ 138562 h 734436"/>
              <a:gd name="connsiteX3" fmla="*/ 4028 w 770418"/>
              <a:gd name="connsiteY3" fmla="*/ 730909 h 734436"/>
              <a:gd name="connsiteX4" fmla="*/ 165055 w 770418"/>
              <a:gd name="connsiteY4" fmla="*/ 374351 h 734436"/>
              <a:gd name="connsiteX5" fmla="*/ 291575 w 770418"/>
              <a:gd name="connsiteY5" fmla="*/ 155815 h 734436"/>
              <a:gd name="connsiteX6" fmla="*/ 763153 w 770418"/>
              <a:gd name="connsiteY6" fmla="*/ 35045 h 73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18" h="734436">
                <a:moveTo>
                  <a:pt x="763153" y="35045"/>
                </a:moveTo>
                <a:cubicBezTo>
                  <a:pt x="808202" y="10124"/>
                  <a:pt x="631840" y="-10962"/>
                  <a:pt x="561870" y="6291"/>
                </a:cubicBezTo>
                <a:cubicBezTo>
                  <a:pt x="491900" y="23544"/>
                  <a:pt x="436308" y="17792"/>
                  <a:pt x="343334" y="138562"/>
                </a:cubicBezTo>
                <a:cubicBezTo>
                  <a:pt x="250360" y="259332"/>
                  <a:pt x="33741" y="691611"/>
                  <a:pt x="4028" y="730909"/>
                </a:cubicBezTo>
                <a:cubicBezTo>
                  <a:pt x="-25685" y="770207"/>
                  <a:pt x="117131" y="470200"/>
                  <a:pt x="165055" y="374351"/>
                </a:cubicBezTo>
                <a:cubicBezTo>
                  <a:pt x="212979" y="278502"/>
                  <a:pt x="195726" y="214283"/>
                  <a:pt x="291575" y="155815"/>
                </a:cubicBezTo>
                <a:cubicBezTo>
                  <a:pt x="387424" y="97347"/>
                  <a:pt x="718104" y="59966"/>
                  <a:pt x="763153" y="35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0B43141A-88B0-9AD6-63F1-4F0644B58C08}"/>
              </a:ext>
            </a:extLst>
          </p:cNvPr>
          <p:cNvSpPr/>
          <p:nvPr/>
        </p:nvSpPr>
        <p:spPr>
          <a:xfrm>
            <a:off x="2538077" y="5890695"/>
            <a:ext cx="431354" cy="215621"/>
          </a:xfrm>
          <a:custGeom>
            <a:avLst/>
            <a:gdLst>
              <a:gd name="connsiteX0" fmla="*/ 417848 w 431354"/>
              <a:gd name="connsiteY0" fmla="*/ 2105 h 215621"/>
              <a:gd name="connsiteX1" fmla="*/ 233698 w 431354"/>
              <a:gd name="connsiteY1" fmla="*/ 110055 h 215621"/>
              <a:gd name="connsiteX2" fmla="*/ 1923 w 431354"/>
              <a:gd name="connsiteY2" fmla="*/ 214830 h 215621"/>
              <a:gd name="connsiteX3" fmla="*/ 370223 w 431354"/>
              <a:gd name="connsiteY3" fmla="*/ 52905 h 215621"/>
              <a:gd name="connsiteX4" fmla="*/ 417848 w 431354"/>
              <a:gd name="connsiteY4" fmla="*/ 2105 h 21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354" h="215621">
                <a:moveTo>
                  <a:pt x="417848" y="2105"/>
                </a:moveTo>
                <a:cubicBezTo>
                  <a:pt x="395094" y="11630"/>
                  <a:pt x="303019" y="74601"/>
                  <a:pt x="233698" y="110055"/>
                </a:cubicBezTo>
                <a:cubicBezTo>
                  <a:pt x="164377" y="145509"/>
                  <a:pt x="-20831" y="224355"/>
                  <a:pt x="1923" y="214830"/>
                </a:cubicBezTo>
                <a:cubicBezTo>
                  <a:pt x="24677" y="205305"/>
                  <a:pt x="299844" y="89417"/>
                  <a:pt x="370223" y="52905"/>
                </a:cubicBezTo>
                <a:cubicBezTo>
                  <a:pt x="440602" y="16393"/>
                  <a:pt x="440602" y="-7420"/>
                  <a:pt x="417848" y="2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4AE50CAC-28B2-896C-E35D-A28BA7D70F32}"/>
              </a:ext>
            </a:extLst>
          </p:cNvPr>
          <p:cNvSpPr/>
          <p:nvPr/>
        </p:nvSpPr>
        <p:spPr>
          <a:xfrm>
            <a:off x="2612926" y="6061066"/>
            <a:ext cx="501804" cy="193605"/>
          </a:xfrm>
          <a:custGeom>
            <a:avLst/>
            <a:gdLst>
              <a:gd name="connsiteX0" fmla="*/ 501749 w 501804"/>
              <a:gd name="connsiteY0" fmla="*/ 9 h 193605"/>
              <a:gd name="connsiteX1" fmla="*/ 358874 w 501804"/>
              <a:gd name="connsiteY1" fmla="*/ 120659 h 193605"/>
              <a:gd name="connsiteX2" fmla="*/ 187424 w 501804"/>
              <a:gd name="connsiteY2" fmla="*/ 190509 h 193605"/>
              <a:gd name="connsiteX3" fmla="*/ 99 w 501804"/>
              <a:gd name="connsiteY3" fmla="*/ 180984 h 193605"/>
              <a:gd name="connsiteX4" fmla="*/ 212824 w 501804"/>
              <a:gd name="connsiteY4" fmla="*/ 177809 h 193605"/>
              <a:gd name="connsiteX5" fmla="*/ 342999 w 501804"/>
              <a:gd name="connsiteY5" fmla="*/ 114309 h 193605"/>
              <a:gd name="connsiteX6" fmla="*/ 501749 w 501804"/>
              <a:gd name="connsiteY6" fmla="*/ 9 h 19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804" h="193605">
                <a:moveTo>
                  <a:pt x="501749" y="9"/>
                </a:moveTo>
                <a:cubicBezTo>
                  <a:pt x="504395" y="1067"/>
                  <a:pt x="411261" y="88909"/>
                  <a:pt x="358874" y="120659"/>
                </a:cubicBezTo>
                <a:cubicBezTo>
                  <a:pt x="306487" y="152409"/>
                  <a:pt x="247220" y="180455"/>
                  <a:pt x="187424" y="190509"/>
                </a:cubicBezTo>
                <a:cubicBezTo>
                  <a:pt x="127628" y="200563"/>
                  <a:pt x="-4134" y="183101"/>
                  <a:pt x="99" y="180984"/>
                </a:cubicBezTo>
                <a:cubicBezTo>
                  <a:pt x="4332" y="178867"/>
                  <a:pt x="155674" y="188922"/>
                  <a:pt x="212824" y="177809"/>
                </a:cubicBezTo>
                <a:cubicBezTo>
                  <a:pt x="269974" y="166697"/>
                  <a:pt x="299078" y="142355"/>
                  <a:pt x="342999" y="114309"/>
                </a:cubicBezTo>
                <a:cubicBezTo>
                  <a:pt x="386920" y="86263"/>
                  <a:pt x="499103" y="-1049"/>
                  <a:pt x="50174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951FDFB3-F289-5108-2C6A-6E22813EE8C6}"/>
              </a:ext>
            </a:extLst>
          </p:cNvPr>
          <p:cNvSpPr/>
          <p:nvPr/>
        </p:nvSpPr>
        <p:spPr>
          <a:xfrm>
            <a:off x="2571729" y="6122789"/>
            <a:ext cx="431846" cy="122714"/>
          </a:xfrm>
          <a:custGeom>
            <a:avLst/>
            <a:gdLst>
              <a:gd name="connsiteX0" fmla="*/ 21 w 431846"/>
              <a:gd name="connsiteY0" fmla="*/ 122436 h 122714"/>
              <a:gd name="connsiteX1" fmla="*/ 222271 w 431846"/>
              <a:gd name="connsiteY1" fmla="*/ 49411 h 122714"/>
              <a:gd name="connsiteX2" fmla="*/ 431821 w 431846"/>
              <a:gd name="connsiteY2" fmla="*/ 1786 h 122714"/>
              <a:gd name="connsiteX3" fmla="*/ 234971 w 431846"/>
              <a:gd name="connsiteY3" fmla="*/ 20836 h 122714"/>
              <a:gd name="connsiteX4" fmla="*/ 21 w 431846"/>
              <a:gd name="connsiteY4" fmla="*/ 122436 h 1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846" h="122714">
                <a:moveTo>
                  <a:pt x="21" y="122436"/>
                </a:moveTo>
                <a:cubicBezTo>
                  <a:pt x="-2096" y="127198"/>
                  <a:pt x="150304" y="69519"/>
                  <a:pt x="222271" y="49411"/>
                </a:cubicBezTo>
                <a:cubicBezTo>
                  <a:pt x="294238" y="29303"/>
                  <a:pt x="429704" y="6548"/>
                  <a:pt x="431821" y="1786"/>
                </a:cubicBezTo>
                <a:cubicBezTo>
                  <a:pt x="433938" y="-2976"/>
                  <a:pt x="301646" y="1257"/>
                  <a:pt x="234971" y="20836"/>
                </a:cubicBezTo>
                <a:cubicBezTo>
                  <a:pt x="168296" y="40415"/>
                  <a:pt x="2138" y="117674"/>
                  <a:pt x="21" y="12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58EB32B0-C6C3-B68A-3E04-3CB65683477B}"/>
              </a:ext>
            </a:extLst>
          </p:cNvPr>
          <p:cNvSpPr/>
          <p:nvPr/>
        </p:nvSpPr>
        <p:spPr>
          <a:xfrm>
            <a:off x="2326623" y="6327768"/>
            <a:ext cx="229572" cy="455785"/>
          </a:xfrm>
          <a:custGeom>
            <a:avLst/>
            <a:gdLst>
              <a:gd name="connsiteX0" fmla="*/ 229252 w 229572"/>
              <a:gd name="connsiteY0" fmla="*/ 7 h 455785"/>
              <a:gd name="connsiteX1" fmla="*/ 207027 w 229572"/>
              <a:gd name="connsiteY1" fmla="*/ 190507 h 455785"/>
              <a:gd name="connsiteX2" fmla="*/ 134002 w 229572"/>
              <a:gd name="connsiteY2" fmla="*/ 295282 h 455785"/>
              <a:gd name="connsiteX3" fmla="*/ 652 w 229572"/>
              <a:gd name="connsiteY3" fmla="*/ 454032 h 455785"/>
              <a:gd name="connsiteX4" fmla="*/ 194327 w 229572"/>
              <a:gd name="connsiteY4" fmla="*/ 184157 h 455785"/>
              <a:gd name="connsiteX5" fmla="*/ 229252 w 229572"/>
              <a:gd name="connsiteY5" fmla="*/ 7 h 455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72" h="455785">
                <a:moveTo>
                  <a:pt x="229252" y="7"/>
                </a:moveTo>
                <a:cubicBezTo>
                  <a:pt x="231369" y="1065"/>
                  <a:pt x="222902" y="141295"/>
                  <a:pt x="207027" y="190507"/>
                </a:cubicBezTo>
                <a:cubicBezTo>
                  <a:pt x="191152" y="239719"/>
                  <a:pt x="168398" y="251361"/>
                  <a:pt x="134002" y="295282"/>
                </a:cubicBezTo>
                <a:cubicBezTo>
                  <a:pt x="99606" y="339203"/>
                  <a:pt x="-9402" y="472553"/>
                  <a:pt x="652" y="454032"/>
                </a:cubicBezTo>
                <a:cubicBezTo>
                  <a:pt x="10706" y="435511"/>
                  <a:pt x="155698" y="257182"/>
                  <a:pt x="194327" y="184157"/>
                </a:cubicBezTo>
                <a:cubicBezTo>
                  <a:pt x="232956" y="111132"/>
                  <a:pt x="227135" y="-1051"/>
                  <a:pt x="2292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873135A5-D6E1-5674-42D0-801E3EBF8AB9}"/>
              </a:ext>
            </a:extLst>
          </p:cNvPr>
          <p:cNvSpPr/>
          <p:nvPr/>
        </p:nvSpPr>
        <p:spPr>
          <a:xfrm>
            <a:off x="2200099" y="6271096"/>
            <a:ext cx="521019" cy="336475"/>
          </a:xfrm>
          <a:custGeom>
            <a:avLst/>
            <a:gdLst>
              <a:gd name="connsiteX0" fmla="*/ 520876 w 521019"/>
              <a:gd name="connsiteY0" fmla="*/ 12229 h 336475"/>
              <a:gd name="connsiteX1" fmla="*/ 412926 w 521019"/>
              <a:gd name="connsiteY1" fmla="*/ 9054 h 336475"/>
              <a:gd name="connsiteX2" fmla="*/ 263701 w 521019"/>
              <a:gd name="connsiteY2" fmla="*/ 132879 h 336475"/>
              <a:gd name="connsiteX3" fmla="*/ 176 w 521019"/>
              <a:gd name="connsiteY3" fmla="*/ 336079 h 336475"/>
              <a:gd name="connsiteX4" fmla="*/ 225601 w 521019"/>
              <a:gd name="connsiteY4" fmla="*/ 180504 h 336475"/>
              <a:gd name="connsiteX5" fmla="*/ 390701 w 521019"/>
              <a:gd name="connsiteY5" fmla="*/ 34454 h 336475"/>
              <a:gd name="connsiteX6" fmla="*/ 520876 w 521019"/>
              <a:gd name="connsiteY6" fmla="*/ 12229 h 33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019" h="336475">
                <a:moveTo>
                  <a:pt x="520876" y="12229"/>
                </a:moveTo>
                <a:cubicBezTo>
                  <a:pt x="524580" y="7996"/>
                  <a:pt x="455788" y="-11054"/>
                  <a:pt x="412926" y="9054"/>
                </a:cubicBezTo>
                <a:cubicBezTo>
                  <a:pt x="370064" y="29162"/>
                  <a:pt x="332493" y="78375"/>
                  <a:pt x="263701" y="132879"/>
                </a:cubicBezTo>
                <a:cubicBezTo>
                  <a:pt x="194909" y="187383"/>
                  <a:pt x="6526" y="328142"/>
                  <a:pt x="176" y="336079"/>
                </a:cubicBezTo>
                <a:cubicBezTo>
                  <a:pt x="-6174" y="344016"/>
                  <a:pt x="160514" y="230775"/>
                  <a:pt x="225601" y="180504"/>
                </a:cubicBezTo>
                <a:cubicBezTo>
                  <a:pt x="290688" y="130233"/>
                  <a:pt x="344134" y="63029"/>
                  <a:pt x="390701" y="34454"/>
                </a:cubicBezTo>
                <a:cubicBezTo>
                  <a:pt x="437268" y="5879"/>
                  <a:pt x="517172" y="16462"/>
                  <a:pt x="520876" y="1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73DFFFEC-BB0C-062B-8365-765B56268774}"/>
              </a:ext>
            </a:extLst>
          </p:cNvPr>
          <p:cNvSpPr/>
          <p:nvPr/>
        </p:nvSpPr>
        <p:spPr>
          <a:xfrm>
            <a:off x="2123448" y="6537646"/>
            <a:ext cx="117054" cy="239933"/>
          </a:xfrm>
          <a:custGeom>
            <a:avLst/>
            <a:gdLst>
              <a:gd name="connsiteX0" fmla="*/ 114927 w 117054"/>
              <a:gd name="connsiteY0" fmla="*/ 2854 h 239933"/>
              <a:gd name="connsiteX1" fmla="*/ 627 w 117054"/>
              <a:gd name="connsiteY1" fmla="*/ 237804 h 239933"/>
              <a:gd name="connsiteX2" fmla="*/ 70477 w 117054"/>
              <a:gd name="connsiteY2" fmla="*/ 113979 h 239933"/>
              <a:gd name="connsiteX3" fmla="*/ 114927 w 117054"/>
              <a:gd name="connsiteY3" fmla="*/ 2854 h 23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54" h="239933">
                <a:moveTo>
                  <a:pt x="114927" y="2854"/>
                </a:moveTo>
                <a:cubicBezTo>
                  <a:pt x="103285" y="23491"/>
                  <a:pt x="8035" y="219283"/>
                  <a:pt x="627" y="237804"/>
                </a:cubicBezTo>
                <a:cubicBezTo>
                  <a:pt x="-6781" y="256325"/>
                  <a:pt x="53544" y="148904"/>
                  <a:pt x="70477" y="113979"/>
                </a:cubicBezTo>
                <a:cubicBezTo>
                  <a:pt x="87410" y="79054"/>
                  <a:pt x="126569" y="-17783"/>
                  <a:pt x="114927" y="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27084D8F-A60D-4EC9-BBE6-D1EFED75E486}"/>
              </a:ext>
            </a:extLst>
          </p:cNvPr>
          <p:cNvSpPr/>
          <p:nvPr/>
        </p:nvSpPr>
        <p:spPr>
          <a:xfrm>
            <a:off x="2303562" y="6515051"/>
            <a:ext cx="195244" cy="289038"/>
          </a:xfrm>
          <a:custGeom>
            <a:avLst/>
            <a:gdLst>
              <a:gd name="connsiteX0" fmla="*/ 195163 w 195244"/>
              <a:gd name="connsiteY0" fmla="*/ 49 h 289038"/>
              <a:gd name="connsiteX1" fmla="*/ 42763 w 195244"/>
              <a:gd name="connsiteY1" fmla="*/ 149274 h 289038"/>
              <a:gd name="connsiteX2" fmla="*/ 4663 w 195244"/>
              <a:gd name="connsiteY2" fmla="*/ 288974 h 289038"/>
              <a:gd name="connsiteX3" fmla="*/ 20538 w 195244"/>
              <a:gd name="connsiteY3" fmla="*/ 165149 h 289038"/>
              <a:gd name="connsiteX4" fmla="*/ 195163 w 195244"/>
              <a:gd name="connsiteY4" fmla="*/ 49 h 28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44" h="289038">
                <a:moveTo>
                  <a:pt x="195163" y="49"/>
                </a:moveTo>
                <a:cubicBezTo>
                  <a:pt x="198867" y="-2597"/>
                  <a:pt x="74513" y="101120"/>
                  <a:pt x="42763" y="149274"/>
                </a:cubicBezTo>
                <a:cubicBezTo>
                  <a:pt x="11013" y="197428"/>
                  <a:pt x="8367" y="286328"/>
                  <a:pt x="4663" y="288974"/>
                </a:cubicBezTo>
                <a:cubicBezTo>
                  <a:pt x="959" y="291620"/>
                  <a:pt x="-9095" y="211716"/>
                  <a:pt x="20538" y="165149"/>
                </a:cubicBezTo>
                <a:cubicBezTo>
                  <a:pt x="50171" y="118582"/>
                  <a:pt x="191459" y="2695"/>
                  <a:pt x="195163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0AD75CE4-CDC0-2815-161F-3191464AE291}"/>
              </a:ext>
            </a:extLst>
          </p:cNvPr>
          <p:cNvSpPr/>
          <p:nvPr/>
        </p:nvSpPr>
        <p:spPr>
          <a:xfrm>
            <a:off x="2235181" y="6629366"/>
            <a:ext cx="54176" cy="133444"/>
          </a:xfrm>
          <a:custGeom>
            <a:avLst/>
            <a:gdLst>
              <a:gd name="connsiteX0" fmla="*/ 19 w 54176"/>
              <a:gd name="connsiteY0" fmla="*/ 34 h 133444"/>
              <a:gd name="connsiteX1" fmla="*/ 47644 w 54176"/>
              <a:gd name="connsiteY1" fmla="*/ 82584 h 133444"/>
              <a:gd name="connsiteX2" fmla="*/ 38119 w 54176"/>
              <a:gd name="connsiteY2" fmla="*/ 133384 h 133444"/>
              <a:gd name="connsiteX3" fmla="*/ 53994 w 54176"/>
              <a:gd name="connsiteY3" fmla="*/ 73059 h 133444"/>
              <a:gd name="connsiteX4" fmla="*/ 19 w 54176"/>
              <a:gd name="connsiteY4" fmla="*/ 34 h 13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76" h="133444">
                <a:moveTo>
                  <a:pt x="19" y="34"/>
                </a:moveTo>
                <a:cubicBezTo>
                  <a:pt x="-1039" y="1622"/>
                  <a:pt x="41294" y="60359"/>
                  <a:pt x="47644" y="82584"/>
                </a:cubicBezTo>
                <a:cubicBezTo>
                  <a:pt x="53994" y="104809"/>
                  <a:pt x="37061" y="134972"/>
                  <a:pt x="38119" y="133384"/>
                </a:cubicBezTo>
                <a:cubicBezTo>
                  <a:pt x="39177" y="131796"/>
                  <a:pt x="56111" y="93696"/>
                  <a:pt x="53994" y="73059"/>
                </a:cubicBezTo>
                <a:cubicBezTo>
                  <a:pt x="51877" y="52422"/>
                  <a:pt x="1077" y="-1554"/>
                  <a:pt x="1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18E47CEA-75E5-2420-C5FE-0CD735617479}"/>
              </a:ext>
            </a:extLst>
          </p:cNvPr>
          <p:cNvSpPr/>
          <p:nvPr/>
        </p:nvSpPr>
        <p:spPr>
          <a:xfrm>
            <a:off x="4092950" y="5523132"/>
            <a:ext cx="578888" cy="140614"/>
          </a:xfrm>
          <a:custGeom>
            <a:avLst/>
            <a:gdLst>
              <a:gd name="connsiteX0" fmla="*/ 6084 w 578888"/>
              <a:gd name="connsiteY0" fmla="*/ 15820 h 140614"/>
              <a:gd name="connsiteX1" fmla="*/ 263588 w 578888"/>
              <a:gd name="connsiteY1" fmla="*/ 42096 h 140614"/>
              <a:gd name="connsiteX2" fmla="*/ 563133 w 578888"/>
              <a:gd name="connsiteY2" fmla="*/ 54 h 140614"/>
              <a:gd name="connsiteX3" fmla="*/ 510581 w 578888"/>
              <a:gd name="connsiteY3" fmla="*/ 52606 h 140614"/>
              <a:gd name="connsiteX4" fmla="*/ 284609 w 578888"/>
              <a:gd name="connsiteY4" fmla="*/ 136689 h 140614"/>
              <a:gd name="connsiteX5" fmla="*/ 58636 w 578888"/>
              <a:gd name="connsiteY5" fmla="*/ 126178 h 140614"/>
              <a:gd name="connsiteX6" fmla="*/ 326650 w 578888"/>
              <a:gd name="connsiteY6" fmla="*/ 120923 h 140614"/>
              <a:gd name="connsiteX7" fmla="*/ 484305 w 578888"/>
              <a:gd name="connsiteY7" fmla="*/ 31585 h 140614"/>
              <a:gd name="connsiteX8" fmla="*/ 111188 w 578888"/>
              <a:gd name="connsiteY8" fmla="*/ 84137 h 140614"/>
              <a:gd name="connsiteX9" fmla="*/ 6084 w 578888"/>
              <a:gd name="connsiteY9" fmla="*/ 15820 h 14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8888" h="140614">
                <a:moveTo>
                  <a:pt x="6084" y="15820"/>
                </a:moveTo>
                <a:cubicBezTo>
                  <a:pt x="31484" y="8813"/>
                  <a:pt x="170747" y="44724"/>
                  <a:pt x="263588" y="42096"/>
                </a:cubicBezTo>
                <a:cubicBezTo>
                  <a:pt x="356429" y="39468"/>
                  <a:pt x="521968" y="-1698"/>
                  <a:pt x="563133" y="54"/>
                </a:cubicBezTo>
                <a:cubicBezTo>
                  <a:pt x="604298" y="1806"/>
                  <a:pt x="557002" y="29833"/>
                  <a:pt x="510581" y="52606"/>
                </a:cubicBezTo>
                <a:cubicBezTo>
                  <a:pt x="464160" y="75379"/>
                  <a:pt x="359933" y="124427"/>
                  <a:pt x="284609" y="136689"/>
                </a:cubicBezTo>
                <a:cubicBezTo>
                  <a:pt x="209285" y="148951"/>
                  <a:pt x="51629" y="128806"/>
                  <a:pt x="58636" y="126178"/>
                </a:cubicBezTo>
                <a:cubicBezTo>
                  <a:pt x="65643" y="123550"/>
                  <a:pt x="255705" y="136688"/>
                  <a:pt x="326650" y="120923"/>
                </a:cubicBezTo>
                <a:cubicBezTo>
                  <a:pt x="397595" y="105158"/>
                  <a:pt x="520215" y="37716"/>
                  <a:pt x="484305" y="31585"/>
                </a:cubicBezTo>
                <a:cubicBezTo>
                  <a:pt x="448395" y="25454"/>
                  <a:pt x="183884" y="82385"/>
                  <a:pt x="111188" y="84137"/>
                </a:cubicBezTo>
                <a:cubicBezTo>
                  <a:pt x="38492" y="85889"/>
                  <a:pt x="-19316" y="22827"/>
                  <a:pt x="6084" y="15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1A09F275-16AE-4D37-FAEE-2CD6C9676D0A}"/>
              </a:ext>
            </a:extLst>
          </p:cNvPr>
          <p:cNvSpPr/>
          <p:nvPr/>
        </p:nvSpPr>
        <p:spPr>
          <a:xfrm>
            <a:off x="4030682" y="5533141"/>
            <a:ext cx="385783" cy="416512"/>
          </a:xfrm>
          <a:custGeom>
            <a:avLst/>
            <a:gdLst>
              <a:gd name="connsiteX0" fmla="*/ 35 w 385783"/>
              <a:gd name="connsiteY0" fmla="*/ 556 h 416512"/>
              <a:gd name="connsiteX1" fmla="*/ 315346 w 385783"/>
              <a:gd name="connsiteY1" fmla="*/ 200252 h 416512"/>
              <a:gd name="connsiteX2" fmla="*/ 383663 w 385783"/>
              <a:gd name="connsiteY2" fmla="*/ 415714 h 416512"/>
              <a:gd name="connsiteX3" fmla="*/ 336366 w 385783"/>
              <a:gd name="connsiteY3" fmla="*/ 263314 h 416512"/>
              <a:gd name="connsiteX4" fmla="*/ 35 w 385783"/>
              <a:gd name="connsiteY4" fmla="*/ 556 h 41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83" h="416512">
                <a:moveTo>
                  <a:pt x="35" y="556"/>
                </a:moveTo>
                <a:cubicBezTo>
                  <a:pt x="-3468" y="-9954"/>
                  <a:pt x="251408" y="131059"/>
                  <a:pt x="315346" y="200252"/>
                </a:cubicBezTo>
                <a:cubicBezTo>
                  <a:pt x="379284" y="269445"/>
                  <a:pt x="380160" y="405204"/>
                  <a:pt x="383663" y="415714"/>
                </a:cubicBezTo>
                <a:cubicBezTo>
                  <a:pt x="387166" y="426224"/>
                  <a:pt x="393297" y="330755"/>
                  <a:pt x="336366" y="263314"/>
                </a:cubicBezTo>
                <a:cubicBezTo>
                  <a:pt x="279435" y="195873"/>
                  <a:pt x="3538" y="11066"/>
                  <a:pt x="35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9138EE21-A32F-3DD3-DC97-29AD804A153E}"/>
              </a:ext>
            </a:extLst>
          </p:cNvPr>
          <p:cNvSpPr/>
          <p:nvPr/>
        </p:nvSpPr>
        <p:spPr>
          <a:xfrm>
            <a:off x="4943222" y="5670331"/>
            <a:ext cx="128025" cy="279023"/>
          </a:xfrm>
          <a:custGeom>
            <a:avLst/>
            <a:gdLst>
              <a:gd name="connsiteX0" fmla="*/ 70212 w 128025"/>
              <a:gd name="connsiteY0" fmla="*/ 0 h 279023"/>
              <a:gd name="connsiteX1" fmla="*/ 28171 w 128025"/>
              <a:gd name="connsiteY1" fmla="*/ 126124 h 279023"/>
              <a:gd name="connsiteX2" fmla="*/ 128019 w 128025"/>
              <a:gd name="connsiteY2" fmla="*/ 278524 h 279023"/>
              <a:gd name="connsiteX3" fmla="*/ 22916 w 128025"/>
              <a:gd name="connsiteY3" fmla="*/ 173421 h 279023"/>
              <a:gd name="connsiteX4" fmla="*/ 1895 w 128025"/>
              <a:gd name="connsiteY4" fmla="*/ 126124 h 279023"/>
              <a:gd name="connsiteX5" fmla="*/ 70212 w 128025"/>
              <a:gd name="connsiteY5" fmla="*/ 0 h 2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025" h="279023">
                <a:moveTo>
                  <a:pt x="70212" y="0"/>
                </a:moveTo>
                <a:cubicBezTo>
                  <a:pt x="74591" y="0"/>
                  <a:pt x="18537" y="79704"/>
                  <a:pt x="28171" y="126124"/>
                </a:cubicBezTo>
                <a:cubicBezTo>
                  <a:pt x="37805" y="172544"/>
                  <a:pt x="128895" y="270641"/>
                  <a:pt x="128019" y="278524"/>
                </a:cubicBezTo>
                <a:cubicBezTo>
                  <a:pt x="127143" y="286407"/>
                  <a:pt x="43937" y="198821"/>
                  <a:pt x="22916" y="173421"/>
                </a:cubicBezTo>
                <a:cubicBezTo>
                  <a:pt x="1895" y="148021"/>
                  <a:pt x="-3360" y="150648"/>
                  <a:pt x="1895" y="126124"/>
                </a:cubicBezTo>
                <a:cubicBezTo>
                  <a:pt x="7150" y="101600"/>
                  <a:pt x="65833" y="0"/>
                  <a:pt x="702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04DC83A7-6884-8D27-E267-A656667F9A36}"/>
              </a:ext>
            </a:extLst>
          </p:cNvPr>
          <p:cNvSpPr/>
          <p:nvPr/>
        </p:nvSpPr>
        <p:spPr>
          <a:xfrm>
            <a:off x="4445475" y="6150326"/>
            <a:ext cx="222545" cy="723982"/>
          </a:xfrm>
          <a:custGeom>
            <a:avLst/>
            <a:gdLst>
              <a:gd name="connsiteX0" fmla="*/ 401 w 222545"/>
              <a:gd name="connsiteY0" fmla="*/ 3481 h 723982"/>
              <a:gd name="connsiteX1" fmla="*/ 184332 w 222545"/>
              <a:gd name="connsiteY1" fmla="*/ 376598 h 723982"/>
              <a:gd name="connsiteX2" fmla="*/ 189587 w 222545"/>
              <a:gd name="connsiteY2" fmla="*/ 723440 h 723982"/>
              <a:gd name="connsiteX3" fmla="*/ 221118 w 222545"/>
              <a:gd name="connsiteY3" fmla="*/ 450171 h 723982"/>
              <a:gd name="connsiteX4" fmla="*/ 137035 w 222545"/>
              <a:gd name="connsiteY4" fmla="*/ 203177 h 723982"/>
              <a:gd name="connsiteX5" fmla="*/ 401 w 222545"/>
              <a:gd name="connsiteY5" fmla="*/ 3481 h 72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45" h="723982">
                <a:moveTo>
                  <a:pt x="401" y="3481"/>
                </a:moveTo>
                <a:cubicBezTo>
                  <a:pt x="8284" y="32384"/>
                  <a:pt x="152801" y="256605"/>
                  <a:pt x="184332" y="376598"/>
                </a:cubicBezTo>
                <a:cubicBezTo>
                  <a:pt x="215863" y="496591"/>
                  <a:pt x="183456" y="711178"/>
                  <a:pt x="189587" y="723440"/>
                </a:cubicBezTo>
                <a:cubicBezTo>
                  <a:pt x="195718" y="735702"/>
                  <a:pt x="229877" y="536881"/>
                  <a:pt x="221118" y="450171"/>
                </a:cubicBezTo>
                <a:cubicBezTo>
                  <a:pt x="212359" y="363461"/>
                  <a:pt x="171194" y="273246"/>
                  <a:pt x="137035" y="203177"/>
                </a:cubicBezTo>
                <a:cubicBezTo>
                  <a:pt x="102876" y="133108"/>
                  <a:pt x="-7482" y="-25422"/>
                  <a:pt x="401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AE1EA9B4-DB9B-60C7-6A42-77F21ECFA763}"/>
              </a:ext>
            </a:extLst>
          </p:cNvPr>
          <p:cNvSpPr/>
          <p:nvPr/>
        </p:nvSpPr>
        <p:spPr>
          <a:xfrm>
            <a:off x="4461515" y="6101148"/>
            <a:ext cx="320957" cy="735959"/>
          </a:xfrm>
          <a:custGeom>
            <a:avLst/>
            <a:gdLst>
              <a:gd name="connsiteX0" fmla="*/ 126 w 320957"/>
              <a:gd name="connsiteY0" fmla="*/ 107 h 735959"/>
              <a:gd name="connsiteX1" fmla="*/ 262885 w 320957"/>
              <a:gd name="connsiteY1" fmla="*/ 404755 h 735959"/>
              <a:gd name="connsiteX2" fmla="*/ 299671 w 320957"/>
              <a:gd name="connsiteY2" fmla="*/ 735831 h 735959"/>
              <a:gd name="connsiteX3" fmla="*/ 299671 w 320957"/>
              <a:gd name="connsiteY3" fmla="*/ 367969 h 735959"/>
              <a:gd name="connsiteX4" fmla="*/ 126 w 320957"/>
              <a:gd name="connsiteY4" fmla="*/ 107 h 73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957" h="735959">
                <a:moveTo>
                  <a:pt x="126" y="107"/>
                </a:moveTo>
                <a:cubicBezTo>
                  <a:pt x="-6005" y="6238"/>
                  <a:pt x="212961" y="282134"/>
                  <a:pt x="262885" y="404755"/>
                </a:cubicBezTo>
                <a:cubicBezTo>
                  <a:pt x="312809" y="527376"/>
                  <a:pt x="293540" y="741962"/>
                  <a:pt x="299671" y="735831"/>
                </a:cubicBezTo>
                <a:cubicBezTo>
                  <a:pt x="305802" y="729700"/>
                  <a:pt x="344340" y="484459"/>
                  <a:pt x="299671" y="367969"/>
                </a:cubicBezTo>
                <a:cubicBezTo>
                  <a:pt x="255002" y="251479"/>
                  <a:pt x="6257" y="-6024"/>
                  <a:pt x="126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57647123-3586-8079-043F-923CF0287B4F}"/>
              </a:ext>
            </a:extLst>
          </p:cNvPr>
          <p:cNvSpPr/>
          <p:nvPr/>
        </p:nvSpPr>
        <p:spPr>
          <a:xfrm>
            <a:off x="4749802" y="5917237"/>
            <a:ext cx="395221" cy="888411"/>
          </a:xfrm>
          <a:custGeom>
            <a:avLst/>
            <a:gdLst>
              <a:gd name="connsiteX0" fmla="*/ 190060 w 395221"/>
              <a:gd name="connsiteY0" fmla="*/ 87 h 888411"/>
              <a:gd name="connsiteX1" fmla="*/ 874 w 395221"/>
              <a:gd name="connsiteY1" fmla="*/ 399480 h 888411"/>
              <a:gd name="connsiteX2" fmla="*/ 126998 w 395221"/>
              <a:gd name="connsiteY2" fmla="*/ 530860 h 888411"/>
              <a:gd name="connsiteX3" fmla="*/ 300419 w 395221"/>
              <a:gd name="connsiteY3" fmla="*/ 656984 h 888411"/>
              <a:gd name="connsiteX4" fmla="*/ 395012 w 395221"/>
              <a:gd name="connsiteY4" fmla="*/ 888211 h 888411"/>
              <a:gd name="connsiteX5" fmla="*/ 316184 w 395221"/>
              <a:gd name="connsiteY5" fmla="*/ 614942 h 888411"/>
              <a:gd name="connsiteX6" fmla="*/ 37660 w 395221"/>
              <a:gd name="connsiteY6" fmla="*/ 436266 h 888411"/>
              <a:gd name="connsiteX7" fmla="*/ 190060 w 395221"/>
              <a:gd name="connsiteY7" fmla="*/ 87 h 88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1" h="888411">
                <a:moveTo>
                  <a:pt x="190060" y="87"/>
                </a:moveTo>
                <a:cubicBezTo>
                  <a:pt x="183929" y="-6044"/>
                  <a:pt x="11384" y="311018"/>
                  <a:pt x="874" y="399480"/>
                </a:cubicBezTo>
                <a:cubicBezTo>
                  <a:pt x="-9636" y="487942"/>
                  <a:pt x="77074" y="487943"/>
                  <a:pt x="126998" y="530860"/>
                </a:cubicBezTo>
                <a:cubicBezTo>
                  <a:pt x="176922" y="573777"/>
                  <a:pt x="255750" y="597426"/>
                  <a:pt x="300419" y="656984"/>
                </a:cubicBezTo>
                <a:cubicBezTo>
                  <a:pt x="345088" y="716542"/>
                  <a:pt x="392385" y="895218"/>
                  <a:pt x="395012" y="888211"/>
                </a:cubicBezTo>
                <a:cubicBezTo>
                  <a:pt x="397640" y="881204"/>
                  <a:pt x="375743" y="690266"/>
                  <a:pt x="316184" y="614942"/>
                </a:cubicBezTo>
                <a:cubicBezTo>
                  <a:pt x="256625" y="539618"/>
                  <a:pt x="61308" y="536114"/>
                  <a:pt x="37660" y="436266"/>
                </a:cubicBezTo>
                <a:cubicBezTo>
                  <a:pt x="14012" y="336418"/>
                  <a:pt x="196191" y="6218"/>
                  <a:pt x="190060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9E02BA59-CE48-AEEF-E779-6E2405F3F6E3}"/>
              </a:ext>
            </a:extLst>
          </p:cNvPr>
          <p:cNvSpPr/>
          <p:nvPr/>
        </p:nvSpPr>
        <p:spPr>
          <a:xfrm>
            <a:off x="5186715" y="6300928"/>
            <a:ext cx="63394" cy="462489"/>
          </a:xfrm>
          <a:custGeom>
            <a:avLst/>
            <a:gdLst>
              <a:gd name="connsiteX0" fmla="*/ 63202 w 63394"/>
              <a:gd name="connsiteY0" fmla="*/ 24 h 462489"/>
              <a:gd name="connsiteX1" fmla="*/ 21161 w 63394"/>
              <a:gd name="connsiteY1" fmla="*/ 168189 h 462489"/>
              <a:gd name="connsiteX2" fmla="*/ 63202 w 63394"/>
              <a:gd name="connsiteY2" fmla="*/ 462479 h 462489"/>
              <a:gd name="connsiteX3" fmla="*/ 140 w 63394"/>
              <a:gd name="connsiteY3" fmla="*/ 178700 h 462489"/>
              <a:gd name="connsiteX4" fmla="*/ 63202 w 63394"/>
              <a:gd name="connsiteY4" fmla="*/ 24 h 46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94" h="462489">
                <a:moveTo>
                  <a:pt x="63202" y="24"/>
                </a:moveTo>
                <a:cubicBezTo>
                  <a:pt x="66706" y="-1728"/>
                  <a:pt x="21161" y="91113"/>
                  <a:pt x="21161" y="168189"/>
                </a:cubicBezTo>
                <a:cubicBezTo>
                  <a:pt x="21161" y="245265"/>
                  <a:pt x="66706" y="460727"/>
                  <a:pt x="63202" y="462479"/>
                </a:cubicBezTo>
                <a:cubicBezTo>
                  <a:pt x="59698" y="464231"/>
                  <a:pt x="3643" y="253148"/>
                  <a:pt x="140" y="178700"/>
                </a:cubicBezTo>
                <a:cubicBezTo>
                  <a:pt x="-3363" y="104252"/>
                  <a:pt x="59698" y="1776"/>
                  <a:pt x="63202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 1339">
            <a:extLst>
              <a:ext uri="{FF2B5EF4-FFF2-40B4-BE49-F238E27FC236}">
                <a16:creationId xmlns:a16="http://schemas.microsoft.com/office/drawing/2014/main" id="{25163A29-5BEF-3052-C27B-38A542CB3E85}"/>
              </a:ext>
            </a:extLst>
          </p:cNvPr>
          <p:cNvSpPr/>
          <p:nvPr/>
        </p:nvSpPr>
        <p:spPr>
          <a:xfrm>
            <a:off x="5191405" y="5012705"/>
            <a:ext cx="21955" cy="216082"/>
          </a:xfrm>
          <a:custGeom>
            <a:avLst/>
            <a:gdLst>
              <a:gd name="connsiteX0" fmla="*/ 11216 w 21955"/>
              <a:gd name="connsiteY0" fmla="*/ 729 h 216082"/>
              <a:gd name="connsiteX1" fmla="*/ 21726 w 21955"/>
              <a:gd name="connsiteY1" fmla="*/ 210936 h 216082"/>
              <a:gd name="connsiteX2" fmla="*/ 705 w 21955"/>
              <a:gd name="connsiteY2" fmla="*/ 142619 h 216082"/>
              <a:gd name="connsiteX3" fmla="*/ 11216 w 21955"/>
              <a:gd name="connsiteY3" fmla="*/ 729 h 21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55" h="216082">
                <a:moveTo>
                  <a:pt x="11216" y="729"/>
                </a:moveTo>
                <a:cubicBezTo>
                  <a:pt x="14720" y="12115"/>
                  <a:pt x="23478" y="187288"/>
                  <a:pt x="21726" y="210936"/>
                </a:cubicBezTo>
                <a:cubicBezTo>
                  <a:pt x="19974" y="234584"/>
                  <a:pt x="4208" y="170647"/>
                  <a:pt x="705" y="142619"/>
                </a:cubicBezTo>
                <a:cubicBezTo>
                  <a:pt x="-2799" y="114592"/>
                  <a:pt x="7712" y="-10657"/>
                  <a:pt x="11216" y="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362A33C0-54A5-43CC-BD84-64B47F05FC1C}"/>
              </a:ext>
            </a:extLst>
          </p:cNvPr>
          <p:cNvSpPr/>
          <p:nvPr/>
        </p:nvSpPr>
        <p:spPr>
          <a:xfrm>
            <a:off x="4955620" y="5569894"/>
            <a:ext cx="79761" cy="237361"/>
          </a:xfrm>
          <a:custGeom>
            <a:avLst/>
            <a:gdLst>
              <a:gd name="connsiteX0" fmla="*/ 8 w 79761"/>
              <a:gd name="connsiteY0" fmla="*/ 589 h 237361"/>
              <a:gd name="connsiteX1" fmla="*/ 73580 w 79761"/>
              <a:gd name="connsiteY1" fmla="*/ 110947 h 237361"/>
              <a:gd name="connsiteX2" fmla="*/ 57814 w 79761"/>
              <a:gd name="connsiteY2" fmla="*/ 237072 h 237361"/>
              <a:gd name="connsiteX3" fmla="*/ 78835 w 79761"/>
              <a:gd name="connsiteY3" fmla="*/ 74161 h 237361"/>
              <a:gd name="connsiteX4" fmla="*/ 8 w 79761"/>
              <a:gd name="connsiteY4" fmla="*/ 589 h 23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61" h="237361">
                <a:moveTo>
                  <a:pt x="8" y="589"/>
                </a:moveTo>
                <a:cubicBezTo>
                  <a:pt x="-868" y="6720"/>
                  <a:pt x="63946" y="71533"/>
                  <a:pt x="73580" y="110947"/>
                </a:cubicBezTo>
                <a:cubicBezTo>
                  <a:pt x="83214" y="150361"/>
                  <a:pt x="56938" y="243203"/>
                  <a:pt x="57814" y="237072"/>
                </a:cubicBezTo>
                <a:cubicBezTo>
                  <a:pt x="58690" y="230941"/>
                  <a:pt x="84966" y="110947"/>
                  <a:pt x="78835" y="74161"/>
                </a:cubicBezTo>
                <a:cubicBezTo>
                  <a:pt x="72704" y="37375"/>
                  <a:pt x="884" y="-5542"/>
                  <a:pt x="8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1CFF662B-554E-5FC2-5AC1-2A18B53E119A}"/>
              </a:ext>
            </a:extLst>
          </p:cNvPr>
          <p:cNvSpPr/>
          <p:nvPr/>
        </p:nvSpPr>
        <p:spPr>
          <a:xfrm>
            <a:off x="4584397" y="1741621"/>
            <a:ext cx="717558" cy="724955"/>
          </a:xfrm>
          <a:custGeom>
            <a:avLst/>
            <a:gdLst>
              <a:gd name="connsiteX0" fmla="*/ 717519 w 717558"/>
              <a:gd name="connsiteY0" fmla="*/ 39053 h 724955"/>
              <a:gd name="connsiteX1" fmla="*/ 348550 w 717558"/>
              <a:gd name="connsiteY1" fmla="*/ 311768 h 724955"/>
              <a:gd name="connsiteX2" fmla="*/ 412719 w 717558"/>
              <a:gd name="connsiteY2" fmla="*/ 239579 h 724955"/>
              <a:gd name="connsiteX3" fmla="*/ 164066 w 717558"/>
              <a:gd name="connsiteY3" fmla="*/ 720842 h 724955"/>
              <a:gd name="connsiteX4" fmla="*/ 220214 w 717558"/>
              <a:gd name="connsiteY4" fmla="*/ 480211 h 724955"/>
              <a:gd name="connsiteX5" fmla="*/ 3645 w 717558"/>
              <a:gd name="connsiteY5" fmla="*/ 632611 h 724955"/>
              <a:gd name="connsiteX6" fmla="*/ 428761 w 717558"/>
              <a:gd name="connsiteY6" fmla="*/ 31032 h 724955"/>
              <a:gd name="connsiteX7" fmla="*/ 372614 w 717558"/>
              <a:gd name="connsiteY7" fmla="*/ 79158 h 724955"/>
              <a:gd name="connsiteX8" fmla="*/ 717519 w 717558"/>
              <a:gd name="connsiteY8" fmla="*/ 39053 h 72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558" h="724955">
                <a:moveTo>
                  <a:pt x="717519" y="39053"/>
                </a:moveTo>
                <a:cubicBezTo>
                  <a:pt x="713508" y="77821"/>
                  <a:pt x="399350" y="278347"/>
                  <a:pt x="348550" y="311768"/>
                </a:cubicBezTo>
                <a:cubicBezTo>
                  <a:pt x="297750" y="345189"/>
                  <a:pt x="443466" y="171400"/>
                  <a:pt x="412719" y="239579"/>
                </a:cubicBezTo>
                <a:cubicBezTo>
                  <a:pt x="381972" y="307758"/>
                  <a:pt x="196150" y="680737"/>
                  <a:pt x="164066" y="720842"/>
                </a:cubicBezTo>
                <a:cubicBezTo>
                  <a:pt x="131982" y="760947"/>
                  <a:pt x="246951" y="494916"/>
                  <a:pt x="220214" y="480211"/>
                </a:cubicBezTo>
                <a:cubicBezTo>
                  <a:pt x="193477" y="465506"/>
                  <a:pt x="-31113" y="707474"/>
                  <a:pt x="3645" y="632611"/>
                </a:cubicBezTo>
                <a:cubicBezTo>
                  <a:pt x="38403" y="557748"/>
                  <a:pt x="367266" y="123274"/>
                  <a:pt x="428761" y="31032"/>
                </a:cubicBezTo>
                <a:cubicBezTo>
                  <a:pt x="490256" y="-61210"/>
                  <a:pt x="329835" y="81832"/>
                  <a:pt x="372614" y="79158"/>
                </a:cubicBezTo>
                <a:cubicBezTo>
                  <a:pt x="415393" y="76484"/>
                  <a:pt x="721530" y="285"/>
                  <a:pt x="717519" y="390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FC9117EB-2C38-C32E-C264-712F3CAD22AA}"/>
              </a:ext>
            </a:extLst>
          </p:cNvPr>
          <p:cNvSpPr/>
          <p:nvPr/>
        </p:nvSpPr>
        <p:spPr>
          <a:xfrm>
            <a:off x="5554111" y="4243067"/>
            <a:ext cx="1081779" cy="630755"/>
          </a:xfrm>
          <a:custGeom>
            <a:avLst/>
            <a:gdLst>
              <a:gd name="connsiteX0" fmla="*/ 1081401 w 1081779"/>
              <a:gd name="connsiteY0" fmla="*/ 1314 h 630755"/>
              <a:gd name="connsiteX1" fmla="*/ 788011 w 1081779"/>
              <a:gd name="connsiteY1" fmla="*/ 328933 h 630755"/>
              <a:gd name="connsiteX2" fmla="*/ 880918 w 1081779"/>
              <a:gd name="connsiteY2" fmla="*/ 294704 h 630755"/>
              <a:gd name="connsiteX3" fmla="*/ 729333 w 1081779"/>
              <a:gd name="connsiteY3" fmla="*/ 412060 h 630755"/>
              <a:gd name="connsiteX4" fmla="*/ 440832 w 1081779"/>
              <a:gd name="connsiteY4" fmla="*/ 485408 h 630755"/>
              <a:gd name="connsiteX5" fmla="*/ 137662 w 1081779"/>
              <a:gd name="connsiteY5" fmla="*/ 475628 h 630755"/>
              <a:gd name="connsiteX6" fmla="*/ 347925 w 1081779"/>
              <a:gd name="connsiteY6" fmla="*/ 500077 h 630755"/>
              <a:gd name="connsiteX7" fmla="*/ 93654 w 1081779"/>
              <a:gd name="connsiteY7" fmla="*/ 529416 h 630755"/>
              <a:gd name="connsiteX8" fmla="*/ 10526 w 1081779"/>
              <a:gd name="connsiteY8" fmla="*/ 343603 h 630755"/>
              <a:gd name="connsiteX9" fmla="*/ 308807 w 1081779"/>
              <a:gd name="connsiteY9" fmla="*/ 627213 h 630755"/>
              <a:gd name="connsiteX10" fmla="*/ 836909 w 1081779"/>
              <a:gd name="connsiteY10" fmla="*/ 470738 h 630755"/>
              <a:gd name="connsiteX11" fmla="*/ 1081401 w 1081779"/>
              <a:gd name="connsiteY11" fmla="*/ 1314 h 63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1779" h="630755">
                <a:moveTo>
                  <a:pt x="1081401" y="1314"/>
                </a:moveTo>
                <a:cubicBezTo>
                  <a:pt x="1073251" y="-22320"/>
                  <a:pt x="821425" y="280035"/>
                  <a:pt x="788011" y="328933"/>
                </a:cubicBezTo>
                <a:cubicBezTo>
                  <a:pt x="754597" y="377831"/>
                  <a:pt x="890698" y="280850"/>
                  <a:pt x="880918" y="294704"/>
                </a:cubicBezTo>
                <a:cubicBezTo>
                  <a:pt x="871138" y="308558"/>
                  <a:pt x="802681" y="380276"/>
                  <a:pt x="729333" y="412060"/>
                </a:cubicBezTo>
                <a:cubicBezTo>
                  <a:pt x="655985" y="443844"/>
                  <a:pt x="539444" y="474813"/>
                  <a:pt x="440832" y="485408"/>
                </a:cubicBezTo>
                <a:cubicBezTo>
                  <a:pt x="342220" y="496003"/>
                  <a:pt x="153147" y="473183"/>
                  <a:pt x="137662" y="475628"/>
                </a:cubicBezTo>
                <a:cubicBezTo>
                  <a:pt x="122177" y="478073"/>
                  <a:pt x="355260" y="491112"/>
                  <a:pt x="347925" y="500077"/>
                </a:cubicBezTo>
                <a:cubicBezTo>
                  <a:pt x="340590" y="509042"/>
                  <a:pt x="149887" y="555495"/>
                  <a:pt x="93654" y="529416"/>
                </a:cubicBezTo>
                <a:cubicBezTo>
                  <a:pt x="37421" y="503337"/>
                  <a:pt x="-25333" y="327304"/>
                  <a:pt x="10526" y="343603"/>
                </a:cubicBezTo>
                <a:cubicBezTo>
                  <a:pt x="46385" y="359902"/>
                  <a:pt x="171077" y="606024"/>
                  <a:pt x="308807" y="627213"/>
                </a:cubicBezTo>
                <a:cubicBezTo>
                  <a:pt x="446537" y="648402"/>
                  <a:pt x="708958" y="571795"/>
                  <a:pt x="836909" y="470738"/>
                </a:cubicBezTo>
                <a:cubicBezTo>
                  <a:pt x="964860" y="369681"/>
                  <a:pt x="1089551" y="24948"/>
                  <a:pt x="1081401" y="13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3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C52A08D-7270-8A4B-8962-97646AACC71A}"/>
              </a:ext>
            </a:extLst>
          </p:cNvPr>
          <p:cNvSpPr/>
          <p:nvPr/>
        </p:nvSpPr>
        <p:spPr>
          <a:xfrm>
            <a:off x="5533733" y="3222622"/>
            <a:ext cx="181498" cy="209726"/>
          </a:xfrm>
          <a:custGeom>
            <a:avLst/>
            <a:gdLst>
              <a:gd name="connsiteX0" fmla="*/ 181267 w 181498"/>
              <a:gd name="connsiteY0" fmla="*/ 3 h 209726"/>
              <a:gd name="connsiteX1" fmla="*/ 41567 w 181498"/>
              <a:gd name="connsiteY1" fmla="*/ 95253 h 209726"/>
              <a:gd name="connsiteX2" fmla="*/ 292 w 181498"/>
              <a:gd name="connsiteY2" fmla="*/ 209553 h 209726"/>
              <a:gd name="connsiteX3" fmla="*/ 25692 w 181498"/>
              <a:gd name="connsiteY3" fmla="*/ 120653 h 209726"/>
              <a:gd name="connsiteX4" fmla="*/ 73317 w 181498"/>
              <a:gd name="connsiteY4" fmla="*/ 98428 h 209726"/>
              <a:gd name="connsiteX5" fmla="*/ 181267 w 181498"/>
              <a:gd name="connsiteY5" fmla="*/ 3 h 2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8" h="209726">
                <a:moveTo>
                  <a:pt x="181267" y="3"/>
                </a:moveTo>
                <a:cubicBezTo>
                  <a:pt x="175975" y="-526"/>
                  <a:pt x="71729" y="60328"/>
                  <a:pt x="41567" y="95253"/>
                </a:cubicBezTo>
                <a:cubicBezTo>
                  <a:pt x="11404" y="130178"/>
                  <a:pt x="2938" y="205320"/>
                  <a:pt x="292" y="209553"/>
                </a:cubicBezTo>
                <a:cubicBezTo>
                  <a:pt x="-2354" y="213786"/>
                  <a:pt x="13521" y="139174"/>
                  <a:pt x="25692" y="120653"/>
                </a:cubicBezTo>
                <a:cubicBezTo>
                  <a:pt x="37863" y="102132"/>
                  <a:pt x="46859" y="115891"/>
                  <a:pt x="73317" y="98428"/>
                </a:cubicBezTo>
                <a:cubicBezTo>
                  <a:pt x="99775" y="80965"/>
                  <a:pt x="186559" y="532"/>
                  <a:pt x="18126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482B7C0F-D720-870F-4D75-1952B938E050}"/>
              </a:ext>
            </a:extLst>
          </p:cNvPr>
          <p:cNvSpPr/>
          <p:nvPr/>
        </p:nvSpPr>
        <p:spPr>
          <a:xfrm>
            <a:off x="4261809" y="1642363"/>
            <a:ext cx="951093" cy="1265281"/>
          </a:xfrm>
          <a:custGeom>
            <a:avLst/>
            <a:gdLst>
              <a:gd name="connsiteX0" fmla="*/ 939100 w 951093"/>
              <a:gd name="connsiteY0" fmla="*/ 247 h 1265281"/>
              <a:gd name="connsiteX1" fmla="*/ 579132 w 951093"/>
              <a:gd name="connsiteY1" fmla="*/ 368489 h 1265281"/>
              <a:gd name="connsiteX2" fmla="*/ 616370 w 951093"/>
              <a:gd name="connsiteY2" fmla="*/ 285738 h 1265281"/>
              <a:gd name="connsiteX3" fmla="*/ 397080 w 951093"/>
              <a:gd name="connsiteY3" fmla="*/ 724319 h 1265281"/>
              <a:gd name="connsiteX4" fmla="*/ 413630 w 951093"/>
              <a:gd name="connsiteY4" fmla="*/ 604330 h 1265281"/>
              <a:gd name="connsiteX5" fmla="*/ 223302 w 951093"/>
              <a:gd name="connsiteY5" fmla="*/ 902234 h 1265281"/>
              <a:gd name="connsiteX6" fmla="*/ 227440 w 951093"/>
              <a:gd name="connsiteY6" fmla="*/ 864996 h 1265281"/>
              <a:gd name="connsiteX7" fmla="*/ 186064 w 951093"/>
              <a:gd name="connsiteY7" fmla="*/ 1258064 h 1265281"/>
              <a:gd name="connsiteX8" fmla="*/ 206752 w 951093"/>
              <a:gd name="connsiteY8" fmla="*/ 1055324 h 1265281"/>
              <a:gd name="connsiteX9" fmla="*/ 248128 w 951093"/>
              <a:gd name="connsiteY9" fmla="*/ 294013 h 1265281"/>
              <a:gd name="connsiteX10" fmla="*/ 289503 w 951093"/>
              <a:gd name="connsiteY10" fmla="*/ 447103 h 1265281"/>
              <a:gd name="connsiteX11" fmla="*/ 318466 w 951093"/>
              <a:gd name="connsiteY11" fmla="*/ 128511 h 1265281"/>
              <a:gd name="connsiteX12" fmla="*/ 74350 w 951093"/>
              <a:gd name="connsiteY12" fmla="*/ 281601 h 1265281"/>
              <a:gd name="connsiteX13" fmla="*/ 70213 w 951093"/>
              <a:gd name="connsiteY13" fmla="*/ 310564 h 1265281"/>
              <a:gd name="connsiteX14" fmla="*/ 939100 w 951093"/>
              <a:gd name="connsiteY14" fmla="*/ 247 h 126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1093" h="1265281">
                <a:moveTo>
                  <a:pt x="939100" y="247"/>
                </a:moveTo>
                <a:cubicBezTo>
                  <a:pt x="1023920" y="9901"/>
                  <a:pt x="632920" y="320907"/>
                  <a:pt x="579132" y="368489"/>
                </a:cubicBezTo>
                <a:cubicBezTo>
                  <a:pt x="525344" y="416071"/>
                  <a:pt x="646712" y="226433"/>
                  <a:pt x="616370" y="285738"/>
                </a:cubicBezTo>
                <a:cubicBezTo>
                  <a:pt x="586028" y="345043"/>
                  <a:pt x="430870" y="671220"/>
                  <a:pt x="397080" y="724319"/>
                </a:cubicBezTo>
                <a:cubicBezTo>
                  <a:pt x="363290" y="777418"/>
                  <a:pt x="442593" y="574677"/>
                  <a:pt x="413630" y="604330"/>
                </a:cubicBezTo>
                <a:cubicBezTo>
                  <a:pt x="384667" y="633983"/>
                  <a:pt x="254334" y="858790"/>
                  <a:pt x="223302" y="902234"/>
                </a:cubicBezTo>
                <a:cubicBezTo>
                  <a:pt x="192270" y="945678"/>
                  <a:pt x="233646" y="805691"/>
                  <a:pt x="227440" y="864996"/>
                </a:cubicBezTo>
                <a:cubicBezTo>
                  <a:pt x="221234" y="924301"/>
                  <a:pt x="189512" y="1226343"/>
                  <a:pt x="186064" y="1258064"/>
                </a:cubicBezTo>
                <a:cubicBezTo>
                  <a:pt x="182616" y="1289785"/>
                  <a:pt x="196408" y="1215999"/>
                  <a:pt x="206752" y="1055324"/>
                </a:cubicBezTo>
                <a:cubicBezTo>
                  <a:pt x="217096" y="894649"/>
                  <a:pt x="234336" y="395383"/>
                  <a:pt x="248128" y="294013"/>
                </a:cubicBezTo>
                <a:cubicBezTo>
                  <a:pt x="261920" y="192643"/>
                  <a:pt x="277780" y="474687"/>
                  <a:pt x="289503" y="447103"/>
                </a:cubicBezTo>
                <a:cubicBezTo>
                  <a:pt x="301226" y="419519"/>
                  <a:pt x="354325" y="156095"/>
                  <a:pt x="318466" y="128511"/>
                </a:cubicBezTo>
                <a:cubicBezTo>
                  <a:pt x="282607" y="100927"/>
                  <a:pt x="115725" y="251259"/>
                  <a:pt x="74350" y="281601"/>
                </a:cubicBezTo>
                <a:cubicBezTo>
                  <a:pt x="32975" y="311943"/>
                  <a:pt x="-67706" y="354698"/>
                  <a:pt x="70213" y="310564"/>
                </a:cubicBezTo>
                <a:cubicBezTo>
                  <a:pt x="208132" y="266430"/>
                  <a:pt x="854280" y="-9407"/>
                  <a:pt x="939100" y="24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C8E1139-E93D-CD9E-0045-05B268B0EA0A}"/>
              </a:ext>
            </a:extLst>
          </p:cNvPr>
          <p:cNvSpPr/>
          <p:nvPr/>
        </p:nvSpPr>
        <p:spPr>
          <a:xfrm>
            <a:off x="4329448" y="2349968"/>
            <a:ext cx="892077" cy="1915536"/>
          </a:xfrm>
          <a:custGeom>
            <a:avLst/>
            <a:gdLst>
              <a:gd name="connsiteX0" fmla="*/ 391504 w 892077"/>
              <a:gd name="connsiteY0" fmla="*/ 4302 h 1915536"/>
              <a:gd name="connsiteX1" fmla="*/ 234277 w 892077"/>
              <a:gd name="connsiteY1" fmla="*/ 364269 h 1915536"/>
              <a:gd name="connsiteX2" fmla="*/ 259102 w 892077"/>
              <a:gd name="connsiteY2" fmla="*/ 372544 h 1915536"/>
              <a:gd name="connsiteX3" fmla="*/ 304615 w 892077"/>
              <a:gd name="connsiteY3" fmla="*/ 740787 h 1915536"/>
              <a:gd name="connsiteX4" fmla="*/ 283928 w 892077"/>
              <a:gd name="connsiteY4" fmla="*/ 691136 h 1915536"/>
              <a:gd name="connsiteX5" fmla="*/ 424604 w 892077"/>
              <a:gd name="connsiteY5" fmla="*/ 1369695 h 1915536"/>
              <a:gd name="connsiteX6" fmla="*/ 432880 w 892077"/>
              <a:gd name="connsiteY6" fmla="*/ 1353145 h 1915536"/>
              <a:gd name="connsiteX7" fmla="*/ 875598 w 892077"/>
              <a:gd name="connsiteY7" fmla="*/ 1891027 h 1915536"/>
              <a:gd name="connsiteX8" fmla="*/ 747334 w 892077"/>
              <a:gd name="connsiteY8" fmla="*/ 1771038 h 1915536"/>
              <a:gd name="connsiteX9" fmla="*/ 275652 w 892077"/>
              <a:gd name="connsiteY9" fmla="*/ 1299357 h 1915536"/>
              <a:gd name="connsiteX10" fmla="*/ 14986 w 892077"/>
              <a:gd name="connsiteY10" fmla="*/ 442883 h 1915536"/>
              <a:gd name="connsiteX11" fmla="*/ 35674 w 892077"/>
              <a:gd name="connsiteY11" fmla="*/ 525634 h 1915536"/>
              <a:gd name="connsiteX12" fmla="*/ 68775 w 892077"/>
              <a:gd name="connsiteY12" fmla="*/ 82915 h 1915536"/>
              <a:gd name="connsiteX13" fmla="*/ 64637 w 892077"/>
              <a:gd name="connsiteY13" fmla="*/ 161529 h 1915536"/>
              <a:gd name="connsiteX14" fmla="*/ 391504 w 892077"/>
              <a:gd name="connsiteY14" fmla="*/ 4302 h 191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2077" h="1915536">
                <a:moveTo>
                  <a:pt x="391504" y="4302"/>
                </a:moveTo>
                <a:cubicBezTo>
                  <a:pt x="419777" y="38092"/>
                  <a:pt x="256344" y="302895"/>
                  <a:pt x="234277" y="364269"/>
                </a:cubicBezTo>
                <a:cubicBezTo>
                  <a:pt x="212210" y="425643"/>
                  <a:pt x="247379" y="309791"/>
                  <a:pt x="259102" y="372544"/>
                </a:cubicBezTo>
                <a:cubicBezTo>
                  <a:pt x="270825" y="435297"/>
                  <a:pt x="300477" y="687688"/>
                  <a:pt x="304615" y="740787"/>
                </a:cubicBezTo>
                <a:cubicBezTo>
                  <a:pt x="308753" y="793886"/>
                  <a:pt x="263930" y="586318"/>
                  <a:pt x="283928" y="691136"/>
                </a:cubicBezTo>
                <a:cubicBezTo>
                  <a:pt x="303926" y="795954"/>
                  <a:pt x="399779" y="1259360"/>
                  <a:pt x="424604" y="1369695"/>
                </a:cubicBezTo>
                <a:cubicBezTo>
                  <a:pt x="449429" y="1480030"/>
                  <a:pt x="357714" y="1266256"/>
                  <a:pt x="432880" y="1353145"/>
                </a:cubicBezTo>
                <a:cubicBezTo>
                  <a:pt x="508046" y="1440034"/>
                  <a:pt x="823189" y="1821378"/>
                  <a:pt x="875598" y="1891027"/>
                </a:cubicBezTo>
                <a:cubicBezTo>
                  <a:pt x="928007" y="1960676"/>
                  <a:pt x="847325" y="1869650"/>
                  <a:pt x="747334" y="1771038"/>
                </a:cubicBezTo>
                <a:cubicBezTo>
                  <a:pt x="647343" y="1672426"/>
                  <a:pt x="397710" y="1520716"/>
                  <a:pt x="275652" y="1299357"/>
                </a:cubicBezTo>
                <a:cubicBezTo>
                  <a:pt x="153594" y="1077998"/>
                  <a:pt x="54982" y="571837"/>
                  <a:pt x="14986" y="442883"/>
                </a:cubicBezTo>
                <a:cubicBezTo>
                  <a:pt x="-25010" y="313929"/>
                  <a:pt x="26709" y="585628"/>
                  <a:pt x="35674" y="525634"/>
                </a:cubicBezTo>
                <a:cubicBezTo>
                  <a:pt x="44639" y="465640"/>
                  <a:pt x="63948" y="143599"/>
                  <a:pt x="68775" y="82915"/>
                </a:cubicBezTo>
                <a:cubicBezTo>
                  <a:pt x="73602" y="22231"/>
                  <a:pt x="10159" y="176700"/>
                  <a:pt x="64637" y="161529"/>
                </a:cubicBezTo>
                <a:cubicBezTo>
                  <a:pt x="119115" y="146358"/>
                  <a:pt x="363231" y="-29488"/>
                  <a:pt x="391504" y="43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B80B86D-A640-91C2-138D-C85743102478}"/>
              </a:ext>
            </a:extLst>
          </p:cNvPr>
          <p:cNvSpPr/>
          <p:nvPr/>
        </p:nvSpPr>
        <p:spPr>
          <a:xfrm>
            <a:off x="4646132" y="3996559"/>
            <a:ext cx="1838070" cy="1005536"/>
          </a:xfrm>
          <a:custGeom>
            <a:avLst/>
            <a:gdLst>
              <a:gd name="connsiteX0" fmla="*/ 248597 w 1838070"/>
              <a:gd name="connsiteY0" fmla="*/ 83072 h 1005536"/>
              <a:gd name="connsiteX1" fmla="*/ 641665 w 1838070"/>
              <a:gd name="connsiteY1" fmla="*/ 418214 h 1005536"/>
              <a:gd name="connsiteX2" fmla="*/ 513401 w 1838070"/>
              <a:gd name="connsiteY2" fmla="*/ 269262 h 1005536"/>
              <a:gd name="connsiteX3" fmla="*/ 931294 w 1838070"/>
              <a:gd name="connsiteY3" fmla="*/ 695430 h 1005536"/>
              <a:gd name="connsiteX4" fmla="*/ 856818 w 1838070"/>
              <a:gd name="connsiteY4" fmla="*/ 616817 h 1005536"/>
              <a:gd name="connsiteX5" fmla="*/ 1191960 w 1838070"/>
              <a:gd name="connsiteY5" fmla="*/ 910583 h 1005536"/>
              <a:gd name="connsiteX6" fmla="*/ 1225061 w 1838070"/>
              <a:gd name="connsiteY6" fmla="*/ 865070 h 1005536"/>
              <a:gd name="connsiteX7" fmla="*/ 1837419 w 1838070"/>
              <a:gd name="connsiteY7" fmla="*/ 803007 h 1005536"/>
              <a:gd name="connsiteX8" fmla="*/ 1340912 w 1838070"/>
              <a:gd name="connsiteY8" fmla="*/ 922996 h 1005536"/>
              <a:gd name="connsiteX9" fmla="*/ 1237473 w 1838070"/>
              <a:gd name="connsiteY9" fmla="*/ 964371 h 1005536"/>
              <a:gd name="connsiteX10" fmla="*/ 434787 w 1838070"/>
              <a:gd name="connsiteY10" fmla="*/ 310637 h 1005536"/>
              <a:gd name="connsiteX11" fmla="*/ 344 w 1838070"/>
              <a:gd name="connsiteY11" fmla="*/ 321 h 1005536"/>
              <a:gd name="connsiteX12" fmla="*/ 360311 w 1838070"/>
              <a:gd name="connsiteY12" fmla="*/ 248574 h 1005536"/>
              <a:gd name="connsiteX13" fmla="*/ 248597 w 1838070"/>
              <a:gd name="connsiteY13" fmla="*/ 83072 h 100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38070" h="1005536">
                <a:moveTo>
                  <a:pt x="248597" y="83072"/>
                </a:moveTo>
                <a:cubicBezTo>
                  <a:pt x="295489" y="111345"/>
                  <a:pt x="597531" y="387182"/>
                  <a:pt x="641665" y="418214"/>
                </a:cubicBezTo>
                <a:cubicBezTo>
                  <a:pt x="685799" y="449246"/>
                  <a:pt x="465130" y="223059"/>
                  <a:pt x="513401" y="269262"/>
                </a:cubicBezTo>
                <a:cubicBezTo>
                  <a:pt x="561672" y="315465"/>
                  <a:pt x="874058" y="637504"/>
                  <a:pt x="931294" y="695430"/>
                </a:cubicBezTo>
                <a:cubicBezTo>
                  <a:pt x="988530" y="753356"/>
                  <a:pt x="813374" y="580958"/>
                  <a:pt x="856818" y="616817"/>
                </a:cubicBezTo>
                <a:cubicBezTo>
                  <a:pt x="900262" y="652676"/>
                  <a:pt x="1130586" y="869207"/>
                  <a:pt x="1191960" y="910583"/>
                </a:cubicBezTo>
                <a:cubicBezTo>
                  <a:pt x="1253334" y="951959"/>
                  <a:pt x="1117484" y="882999"/>
                  <a:pt x="1225061" y="865070"/>
                </a:cubicBezTo>
                <a:cubicBezTo>
                  <a:pt x="1332638" y="847141"/>
                  <a:pt x="1818111" y="793353"/>
                  <a:pt x="1837419" y="803007"/>
                </a:cubicBezTo>
                <a:cubicBezTo>
                  <a:pt x="1856727" y="812661"/>
                  <a:pt x="1440903" y="896102"/>
                  <a:pt x="1340912" y="922996"/>
                </a:cubicBezTo>
                <a:cubicBezTo>
                  <a:pt x="1240921" y="949890"/>
                  <a:pt x="1388494" y="1066431"/>
                  <a:pt x="1237473" y="964371"/>
                </a:cubicBezTo>
                <a:cubicBezTo>
                  <a:pt x="1086452" y="862311"/>
                  <a:pt x="640975" y="471312"/>
                  <a:pt x="434787" y="310637"/>
                </a:cubicBezTo>
                <a:cubicBezTo>
                  <a:pt x="228599" y="149962"/>
                  <a:pt x="12757" y="10665"/>
                  <a:pt x="344" y="321"/>
                </a:cubicBezTo>
                <a:cubicBezTo>
                  <a:pt x="-12069" y="-10023"/>
                  <a:pt x="314798" y="232714"/>
                  <a:pt x="360311" y="248574"/>
                </a:cubicBezTo>
                <a:cubicBezTo>
                  <a:pt x="405824" y="264434"/>
                  <a:pt x="201705" y="54799"/>
                  <a:pt x="248597" y="830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552FC42B-A459-F85A-A816-6BE7C43F4E39}"/>
              </a:ext>
            </a:extLst>
          </p:cNvPr>
          <p:cNvSpPr/>
          <p:nvPr/>
        </p:nvSpPr>
        <p:spPr>
          <a:xfrm>
            <a:off x="6363731" y="2971482"/>
            <a:ext cx="824651" cy="1753695"/>
          </a:xfrm>
          <a:custGeom>
            <a:avLst/>
            <a:gdLst>
              <a:gd name="connsiteX0" fmla="*/ 823205 w 824651"/>
              <a:gd name="connsiteY0" fmla="*/ 7559 h 1753695"/>
              <a:gd name="connsiteX1" fmla="*/ 732179 w 824651"/>
              <a:gd name="connsiteY1" fmla="*/ 715081 h 1753695"/>
              <a:gd name="connsiteX2" fmla="*/ 728041 w 824651"/>
              <a:gd name="connsiteY2" fmla="*/ 487515 h 1753695"/>
              <a:gd name="connsiteX3" fmla="*/ 334973 w 824651"/>
              <a:gd name="connsiteY3" fmla="*/ 1281926 h 1753695"/>
              <a:gd name="connsiteX4" fmla="*/ 529438 w 824651"/>
              <a:gd name="connsiteY4" fmla="*/ 984022 h 1753695"/>
              <a:gd name="connsiteX5" fmla="*/ 479788 w 824651"/>
              <a:gd name="connsiteY5" fmla="*/ 1372952 h 1753695"/>
              <a:gd name="connsiteX6" fmla="*/ 3969 w 824651"/>
              <a:gd name="connsiteY6" fmla="*/ 1753608 h 1753695"/>
              <a:gd name="connsiteX7" fmla="*/ 268772 w 824651"/>
              <a:gd name="connsiteY7" fmla="*/ 1339852 h 1753695"/>
              <a:gd name="connsiteX8" fmla="*/ 558401 w 824651"/>
              <a:gd name="connsiteY8" fmla="*/ 322013 h 1753695"/>
              <a:gd name="connsiteX9" fmla="*/ 545988 w 824651"/>
              <a:gd name="connsiteY9" fmla="*/ 479240 h 1753695"/>
              <a:gd name="connsiteX10" fmla="*/ 682528 w 824651"/>
              <a:gd name="connsiteY10" fmla="*/ 110998 h 1753695"/>
              <a:gd name="connsiteX11" fmla="*/ 649427 w 824651"/>
              <a:gd name="connsiteY11" fmla="*/ 326151 h 1753695"/>
              <a:gd name="connsiteX12" fmla="*/ 823205 w 824651"/>
              <a:gd name="connsiteY12" fmla="*/ 7559 h 1753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4651" h="1753695">
                <a:moveTo>
                  <a:pt x="823205" y="7559"/>
                </a:moveTo>
                <a:cubicBezTo>
                  <a:pt x="836997" y="72381"/>
                  <a:pt x="748040" y="635088"/>
                  <a:pt x="732179" y="715081"/>
                </a:cubicBezTo>
                <a:cubicBezTo>
                  <a:pt x="716318" y="795074"/>
                  <a:pt x="794242" y="393041"/>
                  <a:pt x="728041" y="487515"/>
                </a:cubicBezTo>
                <a:cubicBezTo>
                  <a:pt x="661840" y="581989"/>
                  <a:pt x="368073" y="1199175"/>
                  <a:pt x="334973" y="1281926"/>
                </a:cubicBezTo>
                <a:cubicBezTo>
                  <a:pt x="301872" y="1364677"/>
                  <a:pt x="505302" y="968851"/>
                  <a:pt x="529438" y="984022"/>
                </a:cubicBezTo>
                <a:cubicBezTo>
                  <a:pt x="553574" y="999193"/>
                  <a:pt x="567366" y="1244688"/>
                  <a:pt x="479788" y="1372952"/>
                </a:cubicBezTo>
                <a:cubicBezTo>
                  <a:pt x="392210" y="1501216"/>
                  <a:pt x="39138" y="1759125"/>
                  <a:pt x="3969" y="1753608"/>
                </a:cubicBezTo>
                <a:cubicBezTo>
                  <a:pt x="-31200" y="1748091"/>
                  <a:pt x="176367" y="1578451"/>
                  <a:pt x="268772" y="1339852"/>
                </a:cubicBezTo>
                <a:cubicBezTo>
                  <a:pt x="361177" y="1101253"/>
                  <a:pt x="512198" y="465448"/>
                  <a:pt x="558401" y="322013"/>
                </a:cubicBezTo>
                <a:cubicBezTo>
                  <a:pt x="604604" y="178578"/>
                  <a:pt x="525300" y="514409"/>
                  <a:pt x="545988" y="479240"/>
                </a:cubicBezTo>
                <a:cubicBezTo>
                  <a:pt x="566676" y="444071"/>
                  <a:pt x="665288" y="136513"/>
                  <a:pt x="682528" y="110998"/>
                </a:cubicBezTo>
                <a:cubicBezTo>
                  <a:pt x="699768" y="85483"/>
                  <a:pt x="628050" y="336495"/>
                  <a:pt x="649427" y="326151"/>
                </a:cubicBezTo>
                <a:cubicBezTo>
                  <a:pt x="670804" y="315807"/>
                  <a:pt x="809413" y="-57263"/>
                  <a:pt x="823205" y="75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A63B5C25-2BAE-E8E9-AD93-5F993F1FCD37}"/>
              </a:ext>
            </a:extLst>
          </p:cNvPr>
          <p:cNvSpPr/>
          <p:nvPr/>
        </p:nvSpPr>
        <p:spPr>
          <a:xfrm>
            <a:off x="6065032" y="1702739"/>
            <a:ext cx="1237755" cy="1741783"/>
          </a:xfrm>
          <a:custGeom>
            <a:avLst/>
            <a:gdLst>
              <a:gd name="connsiteX0" fmla="*/ 675048 w 1237755"/>
              <a:gd name="connsiteY0" fmla="*/ 225362 h 1741783"/>
              <a:gd name="connsiteX1" fmla="*/ 1188105 w 1237755"/>
              <a:gd name="connsiteY1" fmla="*/ 825308 h 1741783"/>
              <a:gd name="connsiteX2" fmla="*/ 1113629 w 1237755"/>
              <a:gd name="connsiteY2" fmla="*/ 746694 h 1741783"/>
              <a:gd name="connsiteX3" fmla="*/ 1237755 w 1237755"/>
              <a:gd name="connsiteY3" fmla="*/ 949435 h 1741783"/>
              <a:gd name="connsiteX4" fmla="*/ 1113629 w 1237755"/>
              <a:gd name="connsiteY4" fmla="*/ 1545243 h 1741783"/>
              <a:gd name="connsiteX5" fmla="*/ 1035015 w 1237755"/>
              <a:gd name="connsiteY5" fmla="*/ 1731433 h 1741783"/>
              <a:gd name="connsiteX6" fmla="*/ 1092941 w 1237755"/>
              <a:gd name="connsiteY6" fmla="*/ 1284577 h 1741783"/>
              <a:gd name="connsiteX7" fmla="*/ 596434 w 1237755"/>
              <a:gd name="connsiteY7" fmla="*/ 622568 h 1741783"/>
              <a:gd name="connsiteX8" fmla="*/ 670910 w 1237755"/>
              <a:gd name="connsiteY8" fmla="*/ 734282 h 1741783"/>
              <a:gd name="connsiteX9" fmla="*/ 1159142 w 1237755"/>
              <a:gd name="connsiteY9" fmla="*/ 1057011 h 1741783"/>
              <a:gd name="connsiteX10" fmla="*/ 17176 w 1237755"/>
              <a:gd name="connsiteY10" fmla="*/ 183987 h 1741783"/>
              <a:gd name="connsiteX11" fmla="*/ 782624 w 1237755"/>
              <a:gd name="connsiteY11" fmla="*/ 589467 h 1741783"/>
              <a:gd name="connsiteX12" fmla="*/ 626 w 1237755"/>
              <a:gd name="connsiteY12" fmla="*/ 14347 h 1741783"/>
              <a:gd name="connsiteX13" fmla="*/ 675048 w 1237755"/>
              <a:gd name="connsiteY13" fmla="*/ 225362 h 17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7755" h="1741783">
                <a:moveTo>
                  <a:pt x="675048" y="225362"/>
                </a:moveTo>
                <a:cubicBezTo>
                  <a:pt x="872961" y="360522"/>
                  <a:pt x="1115008" y="738419"/>
                  <a:pt x="1188105" y="825308"/>
                </a:cubicBezTo>
                <a:cubicBezTo>
                  <a:pt x="1261202" y="912197"/>
                  <a:pt x="1105354" y="726006"/>
                  <a:pt x="1113629" y="746694"/>
                </a:cubicBezTo>
                <a:cubicBezTo>
                  <a:pt x="1121904" y="767382"/>
                  <a:pt x="1237755" y="816344"/>
                  <a:pt x="1237755" y="949435"/>
                </a:cubicBezTo>
                <a:cubicBezTo>
                  <a:pt x="1237755" y="1082526"/>
                  <a:pt x="1147419" y="1414910"/>
                  <a:pt x="1113629" y="1545243"/>
                </a:cubicBezTo>
                <a:cubicBezTo>
                  <a:pt x="1079839" y="1675576"/>
                  <a:pt x="1038463" y="1774877"/>
                  <a:pt x="1035015" y="1731433"/>
                </a:cubicBezTo>
                <a:cubicBezTo>
                  <a:pt x="1031567" y="1687989"/>
                  <a:pt x="1166038" y="1469388"/>
                  <a:pt x="1092941" y="1284577"/>
                </a:cubicBezTo>
                <a:cubicBezTo>
                  <a:pt x="1019844" y="1099766"/>
                  <a:pt x="666772" y="714284"/>
                  <a:pt x="596434" y="622568"/>
                </a:cubicBezTo>
                <a:cubicBezTo>
                  <a:pt x="526096" y="530852"/>
                  <a:pt x="577125" y="661875"/>
                  <a:pt x="670910" y="734282"/>
                </a:cubicBezTo>
                <a:cubicBezTo>
                  <a:pt x="764695" y="806689"/>
                  <a:pt x="1268098" y="1148727"/>
                  <a:pt x="1159142" y="1057011"/>
                </a:cubicBezTo>
                <a:cubicBezTo>
                  <a:pt x="1050186" y="965295"/>
                  <a:pt x="79929" y="261911"/>
                  <a:pt x="17176" y="183987"/>
                </a:cubicBezTo>
                <a:cubicBezTo>
                  <a:pt x="-45577" y="106063"/>
                  <a:pt x="785382" y="617740"/>
                  <a:pt x="782624" y="589467"/>
                </a:cubicBezTo>
                <a:cubicBezTo>
                  <a:pt x="779866" y="561194"/>
                  <a:pt x="21314" y="73652"/>
                  <a:pt x="626" y="14347"/>
                </a:cubicBezTo>
                <a:cubicBezTo>
                  <a:pt x="-20062" y="-44958"/>
                  <a:pt x="477135" y="90202"/>
                  <a:pt x="675048" y="2253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FCEBFCB4-1625-2B14-7FB0-224671BD2594}"/>
              </a:ext>
            </a:extLst>
          </p:cNvPr>
          <p:cNvSpPr/>
          <p:nvPr/>
        </p:nvSpPr>
        <p:spPr>
          <a:xfrm>
            <a:off x="5254466" y="1033279"/>
            <a:ext cx="2370331" cy="1200033"/>
          </a:xfrm>
          <a:custGeom>
            <a:avLst/>
            <a:gdLst>
              <a:gd name="connsiteX0" fmla="*/ 580 w 2370331"/>
              <a:gd name="connsiteY0" fmla="*/ 2307 h 1200033"/>
              <a:gd name="connsiteX1" fmla="*/ 1113283 w 2370331"/>
              <a:gd name="connsiteY1" fmla="*/ 90441 h 1200033"/>
              <a:gd name="connsiteX2" fmla="*/ 2170903 w 2370331"/>
              <a:gd name="connsiteY2" fmla="*/ 679844 h 1200033"/>
              <a:gd name="connsiteX3" fmla="*/ 1889973 w 2370331"/>
              <a:gd name="connsiteY3" fmla="*/ 476032 h 1200033"/>
              <a:gd name="connsiteX4" fmla="*/ 2154377 w 2370331"/>
              <a:gd name="connsiteY4" fmla="*/ 635776 h 1200033"/>
              <a:gd name="connsiteX5" fmla="*/ 2369206 w 2370331"/>
              <a:gd name="connsiteY5" fmla="*/ 1197637 h 1200033"/>
              <a:gd name="connsiteX6" fmla="*/ 2060734 w 2370331"/>
              <a:gd name="connsiteY6" fmla="*/ 393405 h 1200033"/>
              <a:gd name="connsiteX7" fmla="*/ 1262011 w 2370331"/>
              <a:gd name="connsiteY7" fmla="*/ 90441 h 1200033"/>
              <a:gd name="connsiteX8" fmla="*/ 580 w 2370331"/>
              <a:gd name="connsiteY8" fmla="*/ 2307 h 120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0331" h="1200033">
                <a:moveTo>
                  <a:pt x="580" y="2307"/>
                </a:moveTo>
                <a:cubicBezTo>
                  <a:pt x="-24208" y="2307"/>
                  <a:pt x="751563" y="-22482"/>
                  <a:pt x="1113283" y="90441"/>
                </a:cubicBezTo>
                <a:cubicBezTo>
                  <a:pt x="1475003" y="203364"/>
                  <a:pt x="2041455" y="615579"/>
                  <a:pt x="2170903" y="679844"/>
                </a:cubicBezTo>
                <a:cubicBezTo>
                  <a:pt x="2300351" y="744109"/>
                  <a:pt x="1892727" y="483377"/>
                  <a:pt x="1889973" y="476032"/>
                </a:cubicBezTo>
                <a:cubicBezTo>
                  <a:pt x="1887219" y="468687"/>
                  <a:pt x="2074505" y="515509"/>
                  <a:pt x="2154377" y="635776"/>
                </a:cubicBezTo>
                <a:cubicBezTo>
                  <a:pt x="2234249" y="756043"/>
                  <a:pt x="2384813" y="1238032"/>
                  <a:pt x="2369206" y="1197637"/>
                </a:cubicBezTo>
                <a:cubicBezTo>
                  <a:pt x="2353599" y="1157242"/>
                  <a:pt x="2245266" y="577938"/>
                  <a:pt x="2060734" y="393405"/>
                </a:cubicBezTo>
                <a:cubicBezTo>
                  <a:pt x="1876202" y="208872"/>
                  <a:pt x="1601698" y="157460"/>
                  <a:pt x="1262011" y="90441"/>
                </a:cubicBezTo>
                <a:cubicBezTo>
                  <a:pt x="922324" y="23422"/>
                  <a:pt x="25368" y="2307"/>
                  <a:pt x="580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9C116F5A-5A88-4641-F54A-3F4A139BDE6C}"/>
              </a:ext>
            </a:extLst>
          </p:cNvPr>
          <p:cNvSpPr/>
          <p:nvPr/>
        </p:nvSpPr>
        <p:spPr>
          <a:xfrm>
            <a:off x="4828289" y="1062396"/>
            <a:ext cx="2763694" cy="1069368"/>
          </a:xfrm>
          <a:custGeom>
            <a:avLst/>
            <a:gdLst>
              <a:gd name="connsiteX0" fmla="*/ 2607 w 2763694"/>
              <a:gd name="connsiteY0" fmla="*/ 732 h 1069368"/>
              <a:gd name="connsiteX1" fmla="*/ 1357682 w 2763694"/>
              <a:gd name="connsiteY1" fmla="*/ 199035 h 1069368"/>
              <a:gd name="connsiteX2" fmla="*/ 1264039 w 2763694"/>
              <a:gd name="connsiteY2" fmla="*/ 165985 h 1069368"/>
              <a:gd name="connsiteX3" fmla="*/ 2261065 w 2763694"/>
              <a:gd name="connsiteY3" fmla="*/ 661744 h 1069368"/>
              <a:gd name="connsiteX4" fmla="*/ 2101321 w 2763694"/>
              <a:gd name="connsiteY4" fmla="*/ 535050 h 1069368"/>
              <a:gd name="connsiteX5" fmla="*/ 2701740 w 2763694"/>
              <a:gd name="connsiteY5" fmla="*/ 992250 h 1069368"/>
              <a:gd name="connsiteX6" fmla="*/ 2751316 w 2763694"/>
              <a:gd name="connsiteY6" fmla="*/ 1052843 h 1069368"/>
              <a:gd name="connsiteX7" fmla="*/ 2762333 w 2763694"/>
              <a:gd name="connsiteY7" fmla="*/ 1069368 h 1069368"/>
              <a:gd name="connsiteX8" fmla="*/ 1754289 w 2763694"/>
              <a:gd name="connsiteY8" fmla="*/ 281662 h 1069368"/>
              <a:gd name="connsiteX9" fmla="*/ 2607 w 2763694"/>
              <a:gd name="connsiteY9" fmla="*/ 732 h 106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3694" h="1069368">
                <a:moveTo>
                  <a:pt x="2607" y="732"/>
                </a:moveTo>
                <a:cubicBezTo>
                  <a:pt x="-63494" y="-13039"/>
                  <a:pt x="1147443" y="171493"/>
                  <a:pt x="1357682" y="199035"/>
                </a:cubicBezTo>
                <a:cubicBezTo>
                  <a:pt x="1567921" y="226577"/>
                  <a:pt x="1113475" y="88867"/>
                  <a:pt x="1264039" y="165985"/>
                </a:cubicBezTo>
                <a:cubicBezTo>
                  <a:pt x="1414603" y="243103"/>
                  <a:pt x="2121518" y="600233"/>
                  <a:pt x="2261065" y="661744"/>
                </a:cubicBezTo>
                <a:cubicBezTo>
                  <a:pt x="2400612" y="723255"/>
                  <a:pt x="2027875" y="479966"/>
                  <a:pt x="2101321" y="535050"/>
                </a:cubicBezTo>
                <a:cubicBezTo>
                  <a:pt x="2174767" y="590134"/>
                  <a:pt x="2593408" y="905951"/>
                  <a:pt x="2701740" y="992250"/>
                </a:cubicBezTo>
                <a:cubicBezTo>
                  <a:pt x="2810072" y="1078549"/>
                  <a:pt x="2741217" y="1039990"/>
                  <a:pt x="2751316" y="1052843"/>
                </a:cubicBezTo>
                <a:cubicBezTo>
                  <a:pt x="2761415" y="1065696"/>
                  <a:pt x="2762333" y="1069368"/>
                  <a:pt x="2762333" y="1069368"/>
                </a:cubicBezTo>
                <a:cubicBezTo>
                  <a:pt x="2596162" y="940838"/>
                  <a:pt x="2206899" y="458850"/>
                  <a:pt x="1754289" y="281662"/>
                </a:cubicBezTo>
                <a:cubicBezTo>
                  <a:pt x="1301679" y="104474"/>
                  <a:pt x="68708" y="14503"/>
                  <a:pt x="2607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DDD63A4F-3BDF-C8AA-5D62-FB418E3778BA}"/>
              </a:ext>
            </a:extLst>
          </p:cNvPr>
          <p:cNvSpPr/>
          <p:nvPr/>
        </p:nvSpPr>
        <p:spPr>
          <a:xfrm>
            <a:off x="7127167" y="1145252"/>
            <a:ext cx="492113" cy="876246"/>
          </a:xfrm>
          <a:custGeom>
            <a:avLst/>
            <a:gdLst>
              <a:gd name="connsiteX0" fmla="*/ 746 w 492113"/>
              <a:gd name="connsiteY0" fmla="*/ 502 h 876246"/>
              <a:gd name="connsiteX1" fmla="*/ 199050 w 492113"/>
              <a:gd name="connsiteY1" fmla="*/ 187789 h 876246"/>
              <a:gd name="connsiteX2" fmla="*/ 457946 w 492113"/>
              <a:gd name="connsiteY2" fmla="*/ 727615 h 876246"/>
              <a:gd name="connsiteX3" fmla="*/ 468963 w 492113"/>
              <a:gd name="connsiteY3" fmla="*/ 837784 h 876246"/>
              <a:gd name="connsiteX4" fmla="*/ 270660 w 492113"/>
              <a:gd name="connsiteY4" fmla="*/ 160247 h 876246"/>
              <a:gd name="connsiteX5" fmla="*/ 746 w 492113"/>
              <a:gd name="connsiteY5" fmla="*/ 502 h 87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113" h="876246">
                <a:moveTo>
                  <a:pt x="746" y="502"/>
                </a:moveTo>
                <a:cubicBezTo>
                  <a:pt x="-11189" y="5092"/>
                  <a:pt x="122850" y="66604"/>
                  <a:pt x="199050" y="187789"/>
                </a:cubicBezTo>
                <a:cubicBezTo>
                  <a:pt x="275250" y="308974"/>
                  <a:pt x="412961" y="619283"/>
                  <a:pt x="457946" y="727615"/>
                </a:cubicBezTo>
                <a:cubicBezTo>
                  <a:pt x="502931" y="835947"/>
                  <a:pt x="500177" y="932345"/>
                  <a:pt x="468963" y="837784"/>
                </a:cubicBezTo>
                <a:cubicBezTo>
                  <a:pt x="437749" y="743223"/>
                  <a:pt x="346860" y="299794"/>
                  <a:pt x="270660" y="160247"/>
                </a:cubicBezTo>
                <a:cubicBezTo>
                  <a:pt x="194460" y="20700"/>
                  <a:pt x="12681" y="-4088"/>
                  <a:pt x="746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F0A9C135-2D8E-6DF8-3763-20C3C27A5F9F}"/>
              </a:ext>
            </a:extLst>
          </p:cNvPr>
          <p:cNvSpPr/>
          <p:nvPr/>
        </p:nvSpPr>
        <p:spPr>
          <a:xfrm>
            <a:off x="7174421" y="3213066"/>
            <a:ext cx="301638" cy="158870"/>
          </a:xfrm>
          <a:custGeom>
            <a:avLst/>
            <a:gdLst>
              <a:gd name="connsiteX0" fmla="*/ 293179 w 301638"/>
              <a:gd name="connsiteY0" fmla="*/ 34 h 158870"/>
              <a:gd name="connsiteX1" fmla="*/ 286829 w 301638"/>
              <a:gd name="connsiteY1" fmla="*/ 76234 h 158870"/>
              <a:gd name="connsiteX2" fmla="*/ 124904 w 301638"/>
              <a:gd name="connsiteY2" fmla="*/ 158784 h 158870"/>
              <a:gd name="connsiteX3" fmla="*/ 1079 w 301638"/>
              <a:gd name="connsiteY3" fmla="*/ 60359 h 158870"/>
              <a:gd name="connsiteX4" fmla="*/ 67754 w 301638"/>
              <a:gd name="connsiteY4" fmla="*/ 114334 h 158870"/>
              <a:gd name="connsiteX5" fmla="*/ 121729 w 301638"/>
              <a:gd name="connsiteY5" fmla="*/ 136559 h 158870"/>
              <a:gd name="connsiteX6" fmla="*/ 194754 w 301638"/>
              <a:gd name="connsiteY6" fmla="*/ 130209 h 158870"/>
              <a:gd name="connsiteX7" fmla="*/ 277304 w 301638"/>
              <a:gd name="connsiteY7" fmla="*/ 66709 h 158870"/>
              <a:gd name="connsiteX8" fmla="*/ 293179 w 301638"/>
              <a:gd name="connsiteY8" fmla="*/ 34 h 15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38" h="158870">
                <a:moveTo>
                  <a:pt x="293179" y="34"/>
                </a:moveTo>
                <a:cubicBezTo>
                  <a:pt x="294766" y="1621"/>
                  <a:pt x="314875" y="49776"/>
                  <a:pt x="286829" y="76234"/>
                </a:cubicBezTo>
                <a:cubicBezTo>
                  <a:pt x="258783" y="102692"/>
                  <a:pt x="172529" y="161430"/>
                  <a:pt x="124904" y="158784"/>
                </a:cubicBezTo>
                <a:cubicBezTo>
                  <a:pt x="77279" y="156138"/>
                  <a:pt x="10604" y="67767"/>
                  <a:pt x="1079" y="60359"/>
                </a:cubicBezTo>
                <a:cubicBezTo>
                  <a:pt x="-8446" y="52951"/>
                  <a:pt x="47646" y="101634"/>
                  <a:pt x="67754" y="114334"/>
                </a:cubicBezTo>
                <a:cubicBezTo>
                  <a:pt x="87862" y="127034"/>
                  <a:pt x="100562" y="133913"/>
                  <a:pt x="121729" y="136559"/>
                </a:cubicBezTo>
                <a:cubicBezTo>
                  <a:pt x="142896" y="139205"/>
                  <a:pt x="168825" y="141851"/>
                  <a:pt x="194754" y="130209"/>
                </a:cubicBezTo>
                <a:cubicBezTo>
                  <a:pt x="220683" y="118567"/>
                  <a:pt x="259842" y="81526"/>
                  <a:pt x="277304" y="66709"/>
                </a:cubicBezTo>
                <a:cubicBezTo>
                  <a:pt x="294766" y="51892"/>
                  <a:pt x="291592" y="-1553"/>
                  <a:pt x="29317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ED01C72-5791-B231-27EE-2FBB90244841}"/>
              </a:ext>
            </a:extLst>
          </p:cNvPr>
          <p:cNvSpPr/>
          <p:nvPr/>
        </p:nvSpPr>
        <p:spPr>
          <a:xfrm>
            <a:off x="7190274" y="2851013"/>
            <a:ext cx="92611" cy="470190"/>
          </a:xfrm>
          <a:custGeom>
            <a:avLst/>
            <a:gdLst>
              <a:gd name="connsiteX0" fmla="*/ 90001 w 92611"/>
              <a:gd name="connsiteY0" fmla="*/ 137 h 470190"/>
              <a:gd name="connsiteX1" fmla="*/ 45551 w 92611"/>
              <a:gd name="connsiteY1" fmla="*/ 225562 h 470190"/>
              <a:gd name="connsiteX2" fmla="*/ 1101 w 92611"/>
              <a:gd name="connsiteY2" fmla="*/ 349387 h 470190"/>
              <a:gd name="connsiteX3" fmla="*/ 13801 w 92611"/>
              <a:gd name="connsiteY3" fmla="*/ 470037 h 470190"/>
              <a:gd name="connsiteX4" fmla="*/ 16976 w 92611"/>
              <a:gd name="connsiteY4" fmla="*/ 323987 h 470190"/>
              <a:gd name="connsiteX5" fmla="*/ 80476 w 92611"/>
              <a:gd name="connsiteY5" fmla="*/ 193812 h 470190"/>
              <a:gd name="connsiteX6" fmla="*/ 90001 w 92611"/>
              <a:gd name="connsiteY6" fmla="*/ 137 h 47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611" h="470190">
                <a:moveTo>
                  <a:pt x="90001" y="137"/>
                </a:moveTo>
                <a:cubicBezTo>
                  <a:pt x="84180" y="5429"/>
                  <a:pt x="60368" y="167354"/>
                  <a:pt x="45551" y="225562"/>
                </a:cubicBezTo>
                <a:cubicBezTo>
                  <a:pt x="30734" y="283770"/>
                  <a:pt x="6393" y="308641"/>
                  <a:pt x="1101" y="349387"/>
                </a:cubicBezTo>
                <a:cubicBezTo>
                  <a:pt x="-4191" y="390133"/>
                  <a:pt x="11155" y="474270"/>
                  <a:pt x="13801" y="470037"/>
                </a:cubicBezTo>
                <a:cubicBezTo>
                  <a:pt x="16447" y="465804"/>
                  <a:pt x="5864" y="370024"/>
                  <a:pt x="16976" y="323987"/>
                </a:cubicBezTo>
                <a:cubicBezTo>
                  <a:pt x="28088" y="277950"/>
                  <a:pt x="69364" y="244083"/>
                  <a:pt x="80476" y="193812"/>
                </a:cubicBezTo>
                <a:cubicBezTo>
                  <a:pt x="91588" y="143541"/>
                  <a:pt x="95822" y="-5155"/>
                  <a:pt x="90001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C4012D71-2E88-078C-90EE-A40791C7B188}"/>
              </a:ext>
            </a:extLst>
          </p:cNvPr>
          <p:cNvSpPr/>
          <p:nvPr/>
        </p:nvSpPr>
        <p:spPr>
          <a:xfrm>
            <a:off x="7264303" y="3269281"/>
            <a:ext cx="125449" cy="70833"/>
          </a:xfrm>
          <a:custGeom>
            <a:avLst/>
            <a:gdLst>
              <a:gd name="connsiteX0" fmla="*/ 97 w 125449"/>
              <a:gd name="connsiteY0" fmla="*/ 70819 h 70833"/>
              <a:gd name="connsiteX1" fmla="*/ 69947 w 125449"/>
              <a:gd name="connsiteY1" fmla="*/ 4144 h 70833"/>
              <a:gd name="connsiteX2" fmla="*/ 123922 w 125449"/>
              <a:gd name="connsiteY2" fmla="*/ 13669 h 70833"/>
              <a:gd name="connsiteX3" fmla="*/ 111222 w 125449"/>
              <a:gd name="connsiteY3" fmla="*/ 67644 h 70833"/>
              <a:gd name="connsiteX4" fmla="*/ 117572 w 125449"/>
              <a:gd name="connsiteY4" fmla="*/ 26369 h 70833"/>
              <a:gd name="connsiteX5" fmla="*/ 85822 w 125449"/>
              <a:gd name="connsiteY5" fmla="*/ 10494 h 70833"/>
              <a:gd name="connsiteX6" fmla="*/ 97 w 125449"/>
              <a:gd name="connsiteY6" fmla="*/ 70819 h 7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449" h="70833">
                <a:moveTo>
                  <a:pt x="97" y="70819"/>
                </a:moveTo>
                <a:cubicBezTo>
                  <a:pt x="-2549" y="69761"/>
                  <a:pt x="49310" y="13669"/>
                  <a:pt x="69947" y="4144"/>
                </a:cubicBezTo>
                <a:cubicBezTo>
                  <a:pt x="90584" y="-5381"/>
                  <a:pt x="117043" y="3086"/>
                  <a:pt x="123922" y="13669"/>
                </a:cubicBezTo>
                <a:cubicBezTo>
                  <a:pt x="130801" y="24252"/>
                  <a:pt x="112280" y="65527"/>
                  <a:pt x="111222" y="67644"/>
                </a:cubicBezTo>
                <a:cubicBezTo>
                  <a:pt x="110164" y="69761"/>
                  <a:pt x="121805" y="35894"/>
                  <a:pt x="117572" y="26369"/>
                </a:cubicBezTo>
                <a:cubicBezTo>
                  <a:pt x="113339" y="16844"/>
                  <a:pt x="101168" y="4673"/>
                  <a:pt x="85822" y="10494"/>
                </a:cubicBezTo>
                <a:cubicBezTo>
                  <a:pt x="70476" y="16315"/>
                  <a:pt x="2743" y="71877"/>
                  <a:pt x="97" y="70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2DE78169-375B-3427-E89F-BF75186A85E7}"/>
              </a:ext>
            </a:extLst>
          </p:cNvPr>
          <p:cNvSpPr/>
          <p:nvPr/>
        </p:nvSpPr>
        <p:spPr>
          <a:xfrm>
            <a:off x="7273584" y="3232139"/>
            <a:ext cx="92592" cy="82633"/>
          </a:xfrm>
          <a:custGeom>
            <a:avLst/>
            <a:gdLst>
              <a:gd name="connsiteX0" fmla="*/ 341 w 92592"/>
              <a:gd name="connsiteY0" fmla="*/ 82561 h 82633"/>
              <a:gd name="connsiteX1" fmla="*/ 54316 w 92592"/>
              <a:gd name="connsiteY1" fmla="*/ 15886 h 82633"/>
              <a:gd name="connsiteX2" fmla="*/ 92416 w 92592"/>
              <a:gd name="connsiteY2" fmla="*/ 31761 h 82633"/>
              <a:gd name="connsiteX3" fmla="*/ 67016 w 92592"/>
              <a:gd name="connsiteY3" fmla="*/ 11 h 82633"/>
              <a:gd name="connsiteX4" fmla="*/ 32091 w 92592"/>
              <a:gd name="connsiteY4" fmla="*/ 28586 h 82633"/>
              <a:gd name="connsiteX5" fmla="*/ 341 w 92592"/>
              <a:gd name="connsiteY5" fmla="*/ 82561 h 8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92" h="82633">
                <a:moveTo>
                  <a:pt x="341" y="82561"/>
                </a:moveTo>
                <a:cubicBezTo>
                  <a:pt x="4045" y="80444"/>
                  <a:pt x="38970" y="24353"/>
                  <a:pt x="54316" y="15886"/>
                </a:cubicBezTo>
                <a:cubicBezTo>
                  <a:pt x="69662" y="7419"/>
                  <a:pt x="90299" y="34407"/>
                  <a:pt x="92416" y="31761"/>
                </a:cubicBezTo>
                <a:cubicBezTo>
                  <a:pt x="94533" y="29115"/>
                  <a:pt x="77070" y="540"/>
                  <a:pt x="67016" y="11"/>
                </a:cubicBezTo>
                <a:cubicBezTo>
                  <a:pt x="56962" y="-518"/>
                  <a:pt x="40029" y="17473"/>
                  <a:pt x="32091" y="28586"/>
                </a:cubicBezTo>
                <a:cubicBezTo>
                  <a:pt x="24154" y="39698"/>
                  <a:pt x="-3363" y="84678"/>
                  <a:pt x="341" y="82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39F4799E-77B9-E3D4-2D06-B23C7B06F5F4}"/>
              </a:ext>
            </a:extLst>
          </p:cNvPr>
          <p:cNvSpPr/>
          <p:nvPr/>
        </p:nvSpPr>
        <p:spPr>
          <a:xfrm>
            <a:off x="7302165" y="3332209"/>
            <a:ext cx="130704" cy="173123"/>
          </a:xfrm>
          <a:custGeom>
            <a:avLst/>
            <a:gdLst>
              <a:gd name="connsiteX0" fmla="*/ 335 w 130704"/>
              <a:gd name="connsiteY0" fmla="*/ 1541 h 173123"/>
              <a:gd name="connsiteX1" fmla="*/ 41610 w 130704"/>
              <a:gd name="connsiteY1" fmla="*/ 49166 h 173123"/>
              <a:gd name="connsiteX2" fmla="*/ 51135 w 130704"/>
              <a:gd name="connsiteY2" fmla="*/ 96791 h 173123"/>
              <a:gd name="connsiteX3" fmla="*/ 44785 w 130704"/>
              <a:gd name="connsiteY3" fmla="*/ 125366 h 173123"/>
              <a:gd name="connsiteX4" fmla="*/ 130510 w 130704"/>
              <a:gd name="connsiteY4" fmla="*/ 172991 h 173123"/>
              <a:gd name="connsiteX5" fmla="*/ 67010 w 130704"/>
              <a:gd name="connsiteY5" fmla="*/ 109491 h 173123"/>
              <a:gd name="connsiteX6" fmla="*/ 335 w 130704"/>
              <a:gd name="connsiteY6" fmla="*/ 1541 h 17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4" h="173123">
                <a:moveTo>
                  <a:pt x="335" y="1541"/>
                </a:moveTo>
                <a:cubicBezTo>
                  <a:pt x="-3898" y="-8513"/>
                  <a:pt x="33143" y="33291"/>
                  <a:pt x="41610" y="49166"/>
                </a:cubicBezTo>
                <a:cubicBezTo>
                  <a:pt x="50077" y="65041"/>
                  <a:pt x="50606" y="84091"/>
                  <a:pt x="51135" y="96791"/>
                </a:cubicBezTo>
                <a:cubicBezTo>
                  <a:pt x="51664" y="109491"/>
                  <a:pt x="31556" y="112666"/>
                  <a:pt x="44785" y="125366"/>
                </a:cubicBezTo>
                <a:cubicBezTo>
                  <a:pt x="58014" y="138066"/>
                  <a:pt x="126806" y="175637"/>
                  <a:pt x="130510" y="172991"/>
                </a:cubicBezTo>
                <a:cubicBezTo>
                  <a:pt x="134214" y="170345"/>
                  <a:pt x="83943" y="134362"/>
                  <a:pt x="67010" y="109491"/>
                </a:cubicBezTo>
                <a:cubicBezTo>
                  <a:pt x="50077" y="84620"/>
                  <a:pt x="4568" y="11595"/>
                  <a:pt x="335" y="1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49B051AA-C68E-CAF7-A6A2-A36B4F1C4596}"/>
              </a:ext>
            </a:extLst>
          </p:cNvPr>
          <p:cNvSpPr/>
          <p:nvPr/>
        </p:nvSpPr>
        <p:spPr>
          <a:xfrm>
            <a:off x="7404023" y="3320797"/>
            <a:ext cx="54112" cy="184613"/>
          </a:xfrm>
          <a:custGeom>
            <a:avLst/>
            <a:gdLst>
              <a:gd name="connsiteX0" fmla="*/ 77 w 54112"/>
              <a:gd name="connsiteY0" fmla="*/ 253 h 184613"/>
              <a:gd name="connsiteX1" fmla="*/ 41352 w 54112"/>
              <a:gd name="connsiteY1" fmla="*/ 76453 h 184613"/>
              <a:gd name="connsiteX2" fmla="*/ 9602 w 54112"/>
              <a:gd name="connsiteY2" fmla="*/ 184403 h 184613"/>
              <a:gd name="connsiteX3" fmla="*/ 54052 w 54112"/>
              <a:gd name="connsiteY3" fmla="*/ 101853 h 184613"/>
              <a:gd name="connsiteX4" fmla="*/ 77 w 54112"/>
              <a:gd name="connsiteY4" fmla="*/ 253 h 184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12" h="184613">
                <a:moveTo>
                  <a:pt x="77" y="253"/>
                </a:moveTo>
                <a:cubicBezTo>
                  <a:pt x="-2040" y="-3980"/>
                  <a:pt x="39765" y="45761"/>
                  <a:pt x="41352" y="76453"/>
                </a:cubicBezTo>
                <a:cubicBezTo>
                  <a:pt x="42940" y="107145"/>
                  <a:pt x="7485" y="180170"/>
                  <a:pt x="9602" y="184403"/>
                </a:cubicBezTo>
                <a:cubicBezTo>
                  <a:pt x="11719" y="188636"/>
                  <a:pt x="51935" y="127782"/>
                  <a:pt x="54052" y="101853"/>
                </a:cubicBezTo>
                <a:cubicBezTo>
                  <a:pt x="56169" y="75924"/>
                  <a:pt x="2194" y="4486"/>
                  <a:pt x="77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2C6FA9D4-E45D-AA29-AD1F-BFDE7E7F67E5}"/>
              </a:ext>
            </a:extLst>
          </p:cNvPr>
          <p:cNvSpPr/>
          <p:nvPr/>
        </p:nvSpPr>
        <p:spPr>
          <a:xfrm>
            <a:off x="7369131" y="3327389"/>
            <a:ext cx="54048" cy="142923"/>
          </a:xfrm>
          <a:custGeom>
            <a:avLst/>
            <a:gdLst>
              <a:gd name="connsiteX0" fmla="*/ 44 w 54048"/>
              <a:gd name="connsiteY0" fmla="*/ 11 h 142923"/>
              <a:gd name="connsiteX1" fmla="*/ 44494 w 54048"/>
              <a:gd name="connsiteY1" fmla="*/ 98436 h 142923"/>
              <a:gd name="connsiteX2" fmla="*/ 25444 w 54048"/>
              <a:gd name="connsiteY2" fmla="*/ 142886 h 142923"/>
              <a:gd name="connsiteX3" fmla="*/ 54019 w 54048"/>
              <a:gd name="connsiteY3" fmla="*/ 92086 h 142923"/>
              <a:gd name="connsiteX4" fmla="*/ 44 w 54048"/>
              <a:gd name="connsiteY4" fmla="*/ 11 h 1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48" h="142923">
                <a:moveTo>
                  <a:pt x="44" y="11"/>
                </a:moveTo>
                <a:cubicBezTo>
                  <a:pt x="-1544" y="1069"/>
                  <a:pt x="40261" y="74624"/>
                  <a:pt x="44494" y="98436"/>
                </a:cubicBezTo>
                <a:cubicBezTo>
                  <a:pt x="48727" y="122248"/>
                  <a:pt x="23856" y="143944"/>
                  <a:pt x="25444" y="142886"/>
                </a:cubicBezTo>
                <a:cubicBezTo>
                  <a:pt x="27032" y="141828"/>
                  <a:pt x="55077" y="110077"/>
                  <a:pt x="54019" y="92086"/>
                </a:cubicBezTo>
                <a:cubicBezTo>
                  <a:pt x="52961" y="74095"/>
                  <a:pt x="1632" y="-1047"/>
                  <a:pt x="4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08D4F664-57E7-4FC9-DD7A-C198F0F12AF0}"/>
              </a:ext>
            </a:extLst>
          </p:cNvPr>
          <p:cNvSpPr/>
          <p:nvPr/>
        </p:nvSpPr>
        <p:spPr>
          <a:xfrm>
            <a:off x="7364397" y="3449936"/>
            <a:ext cx="90998" cy="214315"/>
          </a:xfrm>
          <a:custGeom>
            <a:avLst/>
            <a:gdLst>
              <a:gd name="connsiteX0" fmla="*/ 1603 w 90998"/>
              <a:gd name="connsiteY0" fmla="*/ 1289 h 214315"/>
              <a:gd name="connsiteX1" fmla="*/ 90503 w 90998"/>
              <a:gd name="connsiteY1" fmla="*/ 210839 h 214315"/>
              <a:gd name="connsiteX2" fmla="*/ 36528 w 90998"/>
              <a:gd name="connsiteY2" fmla="*/ 125114 h 214315"/>
              <a:gd name="connsiteX3" fmla="*/ 1603 w 90998"/>
              <a:gd name="connsiteY3" fmla="*/ 1289 h 21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98" h="214315">
                <a:moveTo>
                  <a:pt x="1603" y="1289"/>
                </a:moveTo>
                <a:cubicBezTo>
                  <a:pt x="10599" y="15576"/>
                  <a:pt x="84682" y="190202"/>
                  <a:pt x="90503" y="210839"/>
                </a:cubicBezTo>
                <a:cubicBezTo>
                  <a:pt x="96324" y="231476"/>
                  <a:pt x="49228" y="154747"/>
                  <a:pt x="36528" y="125114"/>
                </a:cubicBezTo>
                <a:cubicBezTo>
                  <a:pt x="23828" y="95481"/>
                  <a:pt x="-7393" y="-12998"/>
                  <a:pt x="1603" y="1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8AAD7DA8-1A3A-3A4E-7FCC-3F99CC2C4B88}"/>
              </a:ext>
            </a:extLst>
          </p:cNvPr>
          <p:cNvSpPr/>
          <p:nvPr/>
        </p:nvSpPr>
        <p:spPr>
          <a:xfrm>
            <a:off x="7450379" y="3452972"/>
            <a:ext cx="68379" cy="191482"/>
          </a:xfrm>
          <a:custGeom>
            <a:avLst/>
            <a:gdLst>
              <a:gd name="connsiteX0" fmla="*/ 1346 w 68379"/>
              <a:gd name="connsiteY0" fmla="*/ 1428 h 191482"/>
              <a:gd name="connsiteX1" fmla="*/ 68021 w 68379"/>
              <a:gd name="connsiteY1" fmla="*/ 188753 h 191482"/>
              <a:gd name="connsiteX2" fmla="*/ 26746 w 68379"/>
              <a:gd name="connsiteY2" fmla="*/ 106203 h 191482"/>
              <a:gd name="connsiteX3" fmla="*/ 1346 w 68379"/>
              <a:gd name="connsiteY3" fmla="*/ 1428 h 19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79" h="191482">
                <a:moveTo>
                  <a:pt x="1346" y="1428"/>
                </a:moveTo>
                <a:cubicBezTo>
                  <a:pt x="8225" y="15186"/>
                  <a:pt x="63788" y="171291"/>
                  <a:pt x="68021" y="188753"/>
                </a:cubicBezTo>
                <a:cubicBezTo>
                  <a:pt x="72254" y="206215"/>
                  <a:pt x="37859" y="135307"/>
                  <a:pt x="26746" y="106203"/>
                </a:cubicBezTo>
                <a:cubicBezTo>
                  <a:pt x="15634" y="77099"/>
                  <a:pt x="-5533" y="-12330"/>
                  <a:pt x="1346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59ACC4C2-3EEF-D320-7D98-CBC7BDC5B8E4}"/>
              </a:ext>
            </a:extLst>
          </p:cNvPr>
          <p:cNvSpPr/>
          <p:nvPr/>
        </p:nvSpPr>
        <p:spPr>
          <a:xfrm>
            <a:off x="7427844" y="3654299"/>
            <a:ext cx="141363" cy="111549"/>
          </a:xfrm>
          <a:custGeom>
            <a:avLst/>
            <a:gdLst>
              <a:gd name="connsiteX0" fmla="*/ 8006 w 141363"/>
              <a:gd name="connsiteY0" fmla="*/ 126 h 111549"/>
              <a:gd name="connsiteX1" fmla="*/ 8006 w 141363"/>
              <a:gd name="connsiteY1" fmla="*/ 73151 h 111549"/>
              <a:gd name="connsiteX2" fmla="*/ 93731 w 141363"/>
              <a:gd name="connsiteY2" fmla="*/ 111251 h 111549"/>
              <a:gd name="connsiteX3" fmla="*/ 141356 w 141363"/>
              <a:gd name="connsiteY3" fmla="*/ 54101 h 111549"/>
              <a:gd name="connsiteX4" fmla="*/ 96906 w 141363"/>
              <a:gd name="connsiteY4" fmla="*/ 85851 h 111549"/>
              <a:gd name="connsiteX5" fmla="*/ 46106 w 141363"/>
              <a:gd name="connsiteY5" fmla="*/ 92201 h 111549"/>
              <a:gd name="connsiteX6" fmla="*/ 8006 w 141363"/>
              <a:gd name="connsiteY6" fmla="*/ 126 h 11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363" h="111549">
                <a:moveTo>
                  <a:pt x="8006" y="126"/>
                </a:moveTo>
                <a:cubicBezTo>
                  <a:pt x="1656" y="-3049"/>
                  <a:pt x="-6281" y="54630"/>
                  <a:pt x="8006" y="73151"/>
                </a:cubicBezTo>
                <a:cubicBezTo>
                  <a:pt x="22293" y="91672"/>
                  <a:pt x="71506" y="114426"/>
                  <a:pt x="93731" y="111251"/>
                </a:cubicBezTo>
                <a:cubicBezTo>
                  <a:pt x="115956" y="108076"/>
                  <a:pt x="140827" y="58334"/>
                  <a:pt x="141356" y="54101"/>
                </a:cubicBezTo>
                <a:cubicBezTo>
                  <a:pt x="141885" y="49868"/>
                  <a:pt x="112781" y="79501"/>
                  <a:pt x="96906" y="85851"/>
                </a:cubicBezTo>
                <a:cubicBezTo>
                  <a:pt x="81031" y="92201"/>
                  <a:pt x="59335" y="101726"/>
                  <a:pt x="46106" y="92201"/>
                </a:cubicBezTo>
                <a:cubicBezTo>
                  <a:pt x="32877" y="82676"/>
                  <a:pt x="14356" y="3301"/>
                  <a:pt x="800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C7AC13E-B21F-ABAA-B14C-9F4837B94642}"/>
              </a:ext>
            </a:extLst>
          </p:cNvPr>
          <p:cNvSpPr/>
          <p:nvPr/>
        </p:nvSpPr>
        <p:spPr>
          <a:xfrm>
            <a:off x="7448429" y="3644824"/>
            <a:ext cx="104985" cy="85810"/>
          </a:xfrm>
          <a:custGeom>
            <a:avLst/>
            <a:gdLst>
              <a:gd name="connsiteX0" fmla="*/ 121 w 104985"/>
              <a:gd name="connsiteY0" fmla="*/ 76 h 85810"/>
              <a:gd name="connsiteX1" fmla="*/ 41396 w 104985"/>
              <a:gd name="connsiteY1" fmla="*/ 69926 h 85810"/>
              <a:gd name="connsiteX2" fmla="*/ 104896 w 104985"/>
              <a:gd name="connsiteY2" fmla="*/ 31826 h 85810"/>
              <a:gd name="connsiteX3" fmla="*/ 54096 w 104985"/>
              <a:gd name="connsiteY3" fmla="*/ 85801 h 85810"/>
              <a:gd name="connsiteX4" fmla="*/ 121 w 104985"/>
              <a:gd name="connsiteY4" fmla="*/ 76 h 8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85" h="85810">
                <a:moveTo>
                  <a:pt x="121" y="76"/>
                </a:moveTo>
                <a:cubicBezTo>
                  <a:pt x="-1996" y="-2570"/>
                  <a:pt x="23934" y="64634"/>
                  <a:pt x="41396" y="69926"/>
                </a:cubicBezTo>
                <a:cubicBezTo>
                  <a:pt x="58858" y="75218"/>
                  <a:pt x="102779" y="29180"/>
                  <a:pt x="104896" y="31826"/>
                </a:cubicBezTo>
                <a:cubicBezTo>
                  <a:pt x="107013" y="34472"/>
                  <a:pt x="71029" y="84743"/>
                  <a:pt x="54096" y="85801"/>
                </a:cubicBezTo>
                <a:cubicBezTo>
                  <a:pt x="37163" y="86859"/>
                  <a:pt x="2238" y="2722"/>
                  <a:pt x="121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B3DC8901-D817-6952-E549-A88F2394C2A5}"/>
              </a:ext>
            </a:extLst>
          </p:cNvPr>
          <p:cNvSpPr/>
          <p:nvPr/>
        </p:nvSpPr>
        <p:spPr>
          <a:xfrm>
            <a:off x="7483226" y="3632195"/>
            <a:ext cx="83978" cy="104786"/>
          </a:xfrm>
          <a:custGeom>
            <a:avLst/>
            <a:gdLst>
              <a:gd name="connsiteX0" fmla="*/ 249 w 83978"/>
              <a:gd name="connsiteY0" fmla="*/ 5 h 104786"/>
              <a:gd name="connsiteX1" fmla="*/ 57399 w 83978"/>
              <a:gd name="connsiteY1" fmla="*/ 57155 h 104786"/>
              <a:gd name="connsiteX2" fmla="*/ 63749 w 83978"/>
              <a:gd name="connsiteY2" fmla="*/ 104780 h 104786"/>
              <a:gd name="connsiteX3" fmla="*/ 82799 w 83978"/>
              <a:gd name="connsiteY3" fmla="*/ 60330 h 104786"/>
              <a:gd name="connsiteX4" fmla="*/ 249 w 83978"/>
              <a:gd name="connsiteY4" fmla="*/ 5 h 1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78" h="104786">
                <a:moveTo>
                  <a:pt x="249" y="5"/>
                </a:moveTo>
                <a:cubicBezTo>
                  <a:pt x="-3984" y="-524"/>
                  <a:pt x="46816" y="39693"/>
                  <a:pt x="57399" y="57155"/>
                </a:cubicBezTo>
                <a:cubicBezTo>
                  <a:pt x="67982" y="74618"/>
                  <a:pt x="59516" y="104251"/>
                  <a:pt x="63749" y="104780"/>
                </a:cubicBezTo>
                <a:cubicBezTo>
                  <a:pt x="67982" y="105309"/>
                  <a:pt x="89149" y="73559"/>
                  <a:pt x="82799" y="60330"/>
                </a:cubicBezTo>
                <a:cubicBezTo>
                  <a:pt x="76449" y="47101"/>
                  <a:pt x="4482" y="534"/>
                  <a:pt x="24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48318D8-1B9F-7FB3-2136-57C6824D2511}"/>
              </a:ext>
            </a:extLst>
          </p:cNvPr>
          <p:cNvSpPr/>
          <p:nvPr/>
        </p:nvSpPr>
        <p:spPr>
          <a:xfrm>
            <a:off x="4379959" y="2771541"/>
            <a:ext cx="125490" cy="829779"/>
          </a:xfrm>
          <a:custGeom>
            <a:avLst/>
            <a:gdLst>
              <a:gd name="connsiteX0" fmla="*/ 1541 w 125490"/>
              <a:gd name="connsiteY0" fmla="*/ 234 h 829779"/>
              <a:gd name="connsiteX1" fmla="*/ 17416 w 125490"/>
              <a:gd name="connsiteY1" fmla="*/ 235184 h 829779"/>
              <a:gd name="connsiteX2" fmla="*/ 106316 w 125490"/>
              <a:gd name="connsiteY2" fmla="*/ 574909 h 829779"/>
              <a:gd name="connsiteX3" fmla="*/ 45991 w 125490"/>
              <a:gd name="connsiteY3" fmla="*/ 727309 h 829779"/>
              <a:gd name="connsiteX4" fmla="*/ 58691 w 125490"/>
              <a:gd name="connsiteY4" fmla="*/ 828909 h 829779"/>
              <a:gd name="connsiteX5" fmla="*/ 58691 w 125490"/>
              <a:gd name="connsiteY5" fmla="*/ 765409 h 829779"/>
              <a:gd name="connsiteX6" fmla="*/ 125366 w 125490"/>
              <a:gd name="connsiteY6" fmla="*/ 584434 h 829779"/>
              <a:gd name="connsiteX7" fmla="*/ 39641 w 125490"/>
              <a:gd name="connsiteY7" fmla="*/ 276459 h 829779"/>
              <a:gd name="connsiteX8" fmla="*/ 1541 w 125490"/>
              <a:gd name="connsiteY8" fmla="*/ 234 h 8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0" h="829779">
                <a:moveTo>
                  <a:pt x="1541" y="234"/>
                </a:moveTo>
                <a:cubicBezTo>
                  <a:pt x="-2163" y="-6645"/>
                  <a:pt x="-46" y="139405"/>
                  <a:pt x="17416" y="235184"/>
                </a:cubicBezTo>
                <a:cubicBezTo>
                  <a:pt x="34878" y="330963"/>
                  <a:pt x="101554" y="492888"/>
                  <a:pt x="106316" y="574909"/>
                </a:cubicBezTo>
                <a:cubicBezTo>
                  <a:pt x="111078" y="656930"/>
                  <a:pt x="53928" y="684976"/>
                  <a:pt x="45991" y="727309"/>
                </a:cubicBezTo>
                <a:cubicBezTo>
                  <a:pt x="38054" y="769642"/>
                  <a:pt x="56574" y="822559"/>
                  <a:pt x="58691" y="828909"/>
                </a:cubicBezTo>
                <a:cubicBezTo>
                  <a:pt x="60808" y="835259"/>
                  <a:pt x="47579" y="806155"/>
                  <a:pt x="58691" y="765409"/>
                </a:cubicBezTo>
                <a:cubicBezTo>
                  <a:pt x="69804" y="724663"/>
                  <a:pt x="128541" y="665926"/>
                  <a:pt x="125366" y="584434"/>
                </a:cubicBezTo>
                <a:cubicBezTo>
                  <a:pt x="122191" y="502942"/>
                  <a:pt x="59749" y="368534"/>
                  <a:pt x="39641" y="276459"/>
                </a:cubicBezTo>
                <a:cubicBezTo>
                  <a:pt x="19533" y="184384"/>
                  <a:pt x="5245" y="7113"/>
                  <a:pt x="1541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6FA9552B-59B3-347A-EF11-D2D5C40579E3}"/>
              </a:ext>
            </a:extLst>
          </p:cNvPr>
          <p:cNvSpPr/>
          <p:nvPr/>
        </p:nvSpPr>
        <p:spPr>
          <a:xfrm>
            <a:off x="4442895" y="3502025"/>
            <a:ext cx="117027" cy="49428"/>
          </a:xfrm>
          <a:custGeom>
            <a:avLst/>
            <a:gdLst>
              <a:gd name="connsiteX0" fmla="*/ 116405 w 117027"/>
              <a:gd name="connsiteY0" fmla="*/ 0 h 49428"/>
              <a:gd name="connsiteX1" fmla="*/ 2105 w 117027"/>
              <a:gd name="connsiteY1" fmla="*/ 44450 h 49428"/>
              <a:gd name="connsiteX2" fmla="*/ 46555 w 117027"/>
              <a:gd name="connsiteY2" fmla="*/ 44450 h 49428"/>
              <a:gd name="connsiteX3" fmla="*/ 116405 w 117027"/>
              <a:gd name="connsiteY3" fmla="*/ 0 h 4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027" h="49428">
                <a:moveTo>
                  <a:pt x="116405" y="0"/>
                </a:moveTo>
                <a:cubicBezTo>
                  <a:pt x="108997" y="0"/>
                  <a:pt x="13747" y="37042"/>
                  <a:pt x="2105" y="44450"/>
                </a:cubicBezTo>
                <a:cubicBezTo>
                  <a:pt x="-9537" y="51858"/>
                  <a:pt x="30151" y="50271"/>
                  <a:pt x="46555" y="44450"/>
                </a:cubicBezTo>
                <a:cubicBezTo>
                  <a:pt x="62959" y="38629"/>
                  <a:pt x="123813" y="0"/>
                  <a:pt x="1164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26F6ABC7-B718-8CE4-DC0B-0218D2E244D4}"/>
              </a:ext>
            </a:extLst>
          </p:cNvPr>
          <p:cNvSpPr/>
          <p:nvPr/>
        </p:nvSpPr>
        <p:spPr>
          <a:xfrm>
            <a:off x="4451162" y="3543225"/>
            <a:ext cx="107707" cy="95377"/>
          </a:xfrm>
          <a:custGeom>
            <a:avLst/>
            <a:gdLst>
              <a:gd name="connsiteX0" fmla="*/ 188 w 107707"/>
              <a:gd name="connsiteY0" fmla="*/ 75 h 95377"/>
              <a:gd name="connsiteX1" fmla="*/ 79563 w 107707"/>
              <a:gd name="connsiteY1" fmla="*/ 38175 h 95377"/>
              <a:gd name="connsiteX2" fmla="*/ 92263 w 107707"/>
              <a:gd name="connsiteY2" fmla="*/ 95325 h 95377"/>
              <a:gd name="connsiteX3" fmla="*/ 104963 w 107707"/>
              <a:gd name="connsiteY3" fmla="*/ 47700 h 95377"/>
              <a:gd name="connsiteX4" fmla="*/ 188 w 107707"/>
              <a:gd name="connsiteY4" fmla="*/ 75 h 9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07" h="95377">
                <a:moveTo>
                  <a:pt x="188" y="75"/>
                </a:moveTo>
                <a:cubicBezTo>
                  <a:pt x="-4045" y="-1512"/>
                  <a:pt x="64217" y="22300"/>
                  <a:pt x="79563" y="38175"/>
                </a:cubicBezTo>
                <a:cubicBezTo>
                  <a:pt x="94909" y="54050"/>
                  <a:pt x="88030" y="93738"/>
                  <a:pt x="92263" y="95325"/>
                </a:cubicBezTo>
                <a:cubicBezTo>
                  <a:pt x="96496" y="96912"/>
                  <a:pt x="114488" y="61987"/>
                  <a:pt x="104963" y="47700"/>
                </a:cubicBezTo>
                <a:cubicBezTo>
                  <a:pt x="95438" y="33413"/>
                  <a:pt x="4421" y="1662"/>
                  <a:pt x="18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82C850EB-8B5C-10BB-EE0D-C65031454569}"/>
              </a:ext>
            </a:extLst>
          </p:cNvPr>
          <p:cNvSpPr/>
          <p:nvPr/>
        </p:nvSpPr>
        <p:spPr>
          <a:xfrm>
            <a:off x="4443016" y="3549299"/>
            <a:ext cx="17977" cy="81370"/>
          </a:xfrm>
          <a:custGeom>
            <a:avLst/>
            <a:gdLst>
              <a:gd name="connsiteX0" fmla="*/ 1984 w 17977"/>
              <a:gd name="connsiteY0" fmla="*/ 351 h 81370"/>
              <a:gd name="connsiteX1" fmla="*/ 1984 w 17977"/>
              <a:gd name="connsiteY1" fmla="*/ 79726 h 81370"/>
              <a:gd name="connsiteX2" fmla="*/ 17859 w 17977"/>
              <a:gd name="connsiteY2" fmla="*/ 51151 h 81370"/>
              <a:gd name="connsiteX3" fmla="*/ 1984 w 17977"/>
              <a:gd name="connsiteY3" fmla="*/ 351 h 8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77" h="81370">
                <a:moveTo>
                  <a:pt x="1984" y="351"/>
                </a:moveTo>
                <a:cubicBezTo>
                  <a:pt x="-662" y="5113"/>
                  <a:pt x="-662" y="71259"/>
                  <a:pt x="1984" y="79726"/>
                </a:cubicBezTo>
                <a:cubicBezTo>
                  <a:pt x="4630" y="88193"/>
                  <a:pt x="16272" y="61734"/>
                  <a:pt x="17859" y="51151"/>
                </a:cubicBezTo>
                <a:cubicBezTo>
                  <a:pt x="19447" y="40568"/>
                  <a:pt x="4630" y="-4411"/>
                  <a:pt x="1984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A2A7FB67-6B7A-16D7-2811-9EF3A1A7EEE2}"/>
              </a:ext>
            </a:extLst>
          </p:cNvPr>
          <p:cNvSpPr/>
          <p:nvPr/>
        </p:nvSpPr>
        <p:spPr>
          <a:xfrm>
            <a:off x="4488402" y="3543042"/>
            <a:ext cx="77387" cy="98753"/>
          </a:xfrm>
          <a:custGeom>
            <a:avLst/>
            <a:gdLst>
              <a:gd name="connsiteX0" fmla="*/ 77248 w 77387"/>
              <a:gd name="connsiteY0" fmla="*/ 258 h 98753"/>
              <a:gd name="connsiteX1" fmla="*/ 20098 w 77387"/>
              <a:gd name="connsiteY1" fmla="*/ 38358 h 98753"/>
              <a:gd name="connsiteX2" fmla="*/ 26448 w 77387"/>
              <a:gd name="connsiteY2" fmla="*/ 98683 h 98753"/>
              <a:gd name="connsiteX3" fmla="*/ 1048 w 77387"/>
              <a:gd name="connsiteY3" fmla="*/ 25658 h 98753"/>
              <a:gd name="connsiteX4" fmla="*/ 77248 w 77387"/>
              <a:gd name="connsiteY4" fmla="*/ 258 h 9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87" h="98753">
                <a:moveTo>
                  <a:pt x="77248" y="258"/>
                </a:moveTo>
                <a:cubicBezTo>
                  <a:pt x="80423" y="2375"/>
                  <a:pt x="28565" y="21954"/>
                  <a:pt x="20098" y="38358"/>
                </a:cubicBezTo>
                <a:cubicBezTo>
                  <a:pt x="11631" y="54762"/>
                  <a:pt x="29623" y="100800"/>
                  <a:pt x="26448" y="98683"/>
                </a:cubicBezTo>
                <a:cubicBezTo>
                  <a:pt x="23273" y="96566"/>
                  <a:pt x="-5831" y="42062"/>
                  <a:pt x="1048" y="25658"/>
                </a:cubicBezTo>
                <a:cubicBezTo>
                  <a:pt x="7927" y="9254"/>
                  <a:pt x="74073" y="-1859"/>
                  <a:pt x="77248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DD176F90-6EAE-448F-FB1C-BD49A9CD158C}"/>
              </a:ext>
            </a:extLst>
          </p:cNvPr>
          <p:cNvSpPr/>
          <p:nvPr/>
        </p:nvSpPr>
        <p:spPr>
          <a:xfrm>
            <a:off x="4454239" y="3543300"/>
            <a:ext cx="94770" cy="45499"/>
          </a:xfrm>
          <a:custGeom>
            <a:avLst/>
            <a:gdLst>
              <a:gd name="connsiteX0" fmla="*/ 286 w 94770"/>
              <a:gd name="connsiteY0" fmla="*/ 0 h 45499"/>
              <a:gd name="connsiteX1" fmla="*/ 92361 w 94770"/>
              <a:gd name="connsiteY1" fmla="*/ 41275 h 45499"/>
              <a:gd name="connsiteX2" fmla="*/ 63786 w 94770"/>
              <a:gd name="connsiteY2" fmla="*/ 41275 h 45499"/>
              <a:gd name="connsiteX3" fmla="*/ 286 w 94770"/>
              <a:gd name="connsiteY3" fmla="*/ 0 h 45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770" h="45499">
                <a:moveTo>
                  <a:pt x="286" y="0"/>
                </a:moveTo>
                <a:cubicBezTo>
                  <a:pt x="5048" y="0"/>
                  <a:pt x="81778" y="34396"/>
                  <a:pt x="92361" y="41275"/>
                </a:cubicBezTo>
                <a:cubicBezTo>
                  <a:pt x="102944" y="48154"/>
                  <a:pt x="75957" y="45508"/>
                  <a:pt x="63786" y="41275"/>
                </a:cubicBezTo>
                <a:cubicBezTo>
                  <a:pt x="51615" y="37042"/>
                  <a:pt x="-4476" y="0"/>
                  <a:pt x="2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860A7F7B-1604-71A6-87F1-88AD4F4937F6}"/>
              </a:ext>
            </a:extLst>
          </p:cNvPr>
          <p:cNvSpPr/>
          <p:nvPr/>
        </p:nvSpPr>
        <p:spPr>
          <a:xfrm>
            <a:off x="4391841" y="3599466"/>
            <a:ext cx="98070" cy="471343"/>
          </a:xfrm>
          <a:custGeom>
            <a:avLst/>
            <a:gdLst>
              <a:gd name="connsiteX0" fmla="*/ 78559 w 98070"/>
              <a:gd name="connsiteY0" fmla="*/ 984 h 471343"/>
              <a:gd name="connsiteX1" fmla="*/ 24584 w 98070"/>
              <a:gd name="connsiteY1" fmla="*/ 77184 h 471343"/>
              <a:gd name="connsiteX2" fmla="*/ 15059 w 98070"/>
              <a:gd name="connsiteY2" fmla="*/ 99409 h 471343"/>
              <a:gd name="connsiteX3" fmla="*/ 21409 w 98070"/>
              <a:gd name="connsiteY3" fmla="*/ 232759 h 471343"/>
              <a:gd name="connsiteX4" fmla="*/ 56334 w 98070"/>
              <a:gd name="connsiteY4" fmla="*/ 366109 h 471343"/>
              <a:gd name="connsiteX5" fmla="*/ 97609 w 98070"/>
              <a:gd name="connsiteY5" fmla="*/ 470884 h 471343"/>
              <a:gd name="connsiteX6" fmla="*/ 27759 w 98070"/>
              <a:gd name="connsiteY6" fmla="*/ 324834 h 471343"/>
              <a:gd name="connsiteX7" fmla="*/ 2359 w 98070"/>
              <a:gd name="connsiteY7" fmla="*/ 137509 h 471343"/>
              <a:gd name="connsiteX8" fmla="*/ 78559 w 98070"/>
              <a:gd name="connsiteY8" fmla="*/ 984 h 47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070" h="471343">
                <a:moveTo>
                  <a:pt x="78559" y="984"/>
                </a:moveTo>
                <a:cubicBezTo>
                  <a:pt x="82263" y="-9070"/>
                  <a:pt x="35167" y="60780"/>
                  <a:pt x="24584" y="77184"/>
                </a:cubicBezTo>
                <a:cubicBezTo>
                  <a:pt x="14001" y="93588"/>
                  <a:pt x="15588" y="73480"/>
                  <a:pt x="15059" y="99409"/>
                </a:cubicBezTo>
                <a:cubicBezTo>
                  <a:pt x="14530" y="125338"/>
                  <a:pt x="14530" y="188309"/>
                  <a:pt x="21409" y="232759"/>
                </a:cubicBezTo>
                <a:cubicBezTo>
                  <a:pt x="28288" y="277209"/>
                  <a:pt x="43634" y="326422"/>
                  <a:pt x="56334" y="366109"/>
                </a:cubicBezTo>
                <a:cubicBezTo>
                  <a:pt x="69034" y="405797"/>
                  <a:pt x="102371" y="477763"/>
                  <a:pt x="97609" y="470884"/>
                </a:cubicBezTo>
                <a:cubicBezTo>
                  <a:pt x="92847" y="464005"/>
                  <a:pt x="43634" y="380396"/>
                  <a:pt x="27759" y="324834"/>
                </a:cubicBezTo>
                <a:cubicBezTo>
                  <a:pt x="11884" y="269272"/>
                  <a:pt x="-6637" y="190426"/>
                  <a:pt x="2359" y="137509"/>
                </a:cubicBezTo>
                <a:cubicBezTo>
                  <a:pt x="11355" y="84592"/>
                  <a:pt x="74855" y="11038"/>
                  <a:pt x="78559" y="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D2091E80-C7E0-27C0-A7F3-F0C0034A172A}"/>
              </a:ext>
            </a:extLst>
          </p:cNvPr>
          <p:cNvSpPr/>
          <p:nvPr/>
        </p:nvSpPr>
        <p:spPr>
          <a:xfrm>
            <a:off x="4421564" y="3605262"/>
            <a:ext cx="74350" cy="427642"/>
          </a:xfrm>
          <a:custGeom>
            <a:avLst/>
            <a:gdLst>
              <a:gd name="connsiteX0" fmla="*/ 61536 w 74350"/>
              <a:gd name="connsiteY0" fmla="*/ 1538 h 427642"/>
              <a:gd name="connsiteX1" fmla="*/ 26611 w 74350"/>
              <a:gd name="connsiteY1" fmla="*/ 90438 h 427642"/>
              <a:gd name="connsiteX2" fmla="*/ 17086 w 74350"/>
              <a:gd name="connsiteY2" fmla="*/ 160288 h 427642"/>
              <a:gd name="connsiteX3" fmla="*/ 17086 w 74350"/>
              <a:gd name="connsiteY3" fmla="*/ 198388 h 427642"/>
              <a:gd name="connsiteX4" fmla="*/ 23436 w 74350"/>
              <a:gd name="connsiteY4" fmla="*/ 290463 h 427642"/>
              <a:gd name="connsiteX5" fmla="*/ 74236 w 74350"/>
              <a:gd name="connsiteY5" fmla="*/ 426988 h 427642"/>
              <a:gd name="connsiteX6" fmla="*/ 7561 w 74350"/>
              <a:gd name="connsiteY6" fmla="*/ 230138 h 427642"/>
              <a:gd name="connsiteX7" fmla="*/ 7561 w 74350"/>
              <a:gd name="connsiteY7" fmla="*/ 169813 h 427642"/>
              <a:gd name="connsiteX8" fmla="*/ 61536 w 74350"/>
              <a:gd name="connsiteY8" fmla="*/ 1538 h 427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350" h="427642">
                <a:moveTo>
                  <a:pt x="61536" y="1538"/>
                </a:moveTo>
                <a:cubicBezTo>
                  <a:pt x="64711" y="-11691"/>
                  <a:pt x="34019" y="63980"/>
                  <a:pt x="26611" y="90438"/>
                </a:cubicBezTo>
                <a:cubicBezTo>
                  <a:pt x="19203" y="116896"/>
                  <a:pt x="18673" y="142296"/>
                  <a:pt x="17086" y="160288"/>
                </a:cubicBezTo>
                <a:cubicBezTo>
                  <a:pt x="15498" y="178280"/>
                  <a:pt x="16028" y="176692"/>
                  <a:pt x="17086" y="198388"/>
                </a:cubicBezTo>
                <a:cubicBezTo>
                  <a:pt x="18144" y="220084"/>
                  <a:pt x="13911" y="252363"/>
                  <a:pt x="23436" y="290463"/>
                </a:cubicBezTo>
                <a:cubicBezTo>
                  <a:pt x="32961" y="328563"/>
                  <a:pt x="76882" y="437042"/>
                  <a:pt x="74236" y="426988"/>
                </a:cubicBezTo>
                <a:cubicBezTo>
                  <a:pt x="71590" y="416934"/>
                  <a:pt x="18673" y="273000"/>
                  <a:pt x="7561" y="230138"/>
                </a:cubicBezTo>
                <a:cubicBezTo>
                  <a:pt x="-3551" y="187276"/>
                  <a:pt x="-1435" y="204209"/>
                  <a:pt x="7561" y="169813"/>
                </a:cubicBezTo>
                <a:cubicBezTo>
                  <a:pt x="16557" y="135417"/>
                  <a:pt x="58361" y="14767"/>
                  <a:pt x="61536" y="1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6E2BDBDC-BBEE-5552-EB78-B61811BBB910}"/>
              </a:ext>
            </a:extLst>
          </p:cNvPr>
          <p:cNvSpPr/>
          <p:nvPr/>
        </p:nvSpPr>
        <p:spPr>
          <a:xfrm>
            <a:off x="4457500" y="3628865"/>
            <a:ext cx="60543" cy="359585"/>
          </a:xfrm>
          <a:custGeom>
            <a:avLst/>
            <a:gdLst>
              <a:gd name="connsiteX0" fmla="*/ 54175 w 60543"/>
              <a:gd name="connsiteY0" fmla="*/ 160 h 359585"/>
              <a:gd name="connsiteX1" fmla="*/ 28775 w 60543"/>
              <a:gd name="connsiteY1" fmla="*/ 123985 h 359585"/>
              <a:gd name="connsiteX2" fmla="*/ 3375 w 60543"/>
              <a:gd name="connsiteY2" fmla="*/ 216060 h 359585"/>
              <a:gd name="connsiteX3" fmla="*/ 6550 w 60543"/>
              <a:gd name="connsiteY3" fmla="*/ 193835 h 359585"/>
              <a:gd name="connsiteX4" fmla="*/ 60525 w 60543"/>
              <a:gd name="connsiteY4" fmla="*/ 358935 h 359585"/>
              <a:gd name="connsiteX5" fmla="*/ 12900 w 60543"/>
              <a:gd name="connsiteY5" fmla="*/ 247810 h 359585"/>
              <a:gd name="connsiteX6" fmla="*/ 35125 w 60543"/>
              <a:gd name="connsiteY6" fmla="*/ 158910 h 359585"/>
              <a:gd name="connsiteX7" fmla="*/ 47825 w 60543"/>
              <a:gd name="connsiteY7" fmla="*/ 98585 h 359585"/>
              <a:gd name="connsiteX8" fmla="*/ 54175 w 60543"/>
              <a:gd name="connsiteY8" fmla="*/ 160 h 35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43" h="359585">
                <a:moveTo>
                  <a:pt x="54175" y="160"/>
                </a:moveTo>
                <a:cubicBezTo>
                  <a:pt x="51000" y="4393"/>
                  <a:pt x="37242" y="88002"/>
                  <a:pt x="28775" y="123985"/>
                </a:cubicBezTo>
                <a:cubicBezTo>
                  <a:pt x="20308" y="159968"/>
                  <a:pt x="7079" y="204418"/>
                  <a:pt x="3375" y="216060"/>
                </a:cubicBezTo>
                <a:cubicBezTo>
                  <a:pt x="-329" y="227702"/>
                  <a:pt x="-2975" y="170023"/>
                  <a:pt x="6550" y="193835"/>
                </a:cubicBezTo>
                <a:cubicBezTo>
                  <a:pt x="16075" y="217648"/>
                  <a:pt x="59467" y="349939"/>
                  <a:pt x="60525" y="358935"/>
                </a:cubicBezTo>
                <a:cubicBezTo>
                  <a:pt x="61583" y="367931"/>
                  <a:pt x="17133" y="281148"/>
                  <a:pt x="12900" y="247810"/>
                </a:cubicBezTo>
                <a:cubicBezTo>
                  <a:pt x="8667" y="214472"/>
                  <a:pt x="29304" y="183781"/>
                  <a:pt x="35125" y="158910"/>
                </a:cubicBezTo>
                <a:cubicBezTo>
                  <a:pt x="40946" y="134039"/>
                  <a:pt x="43063" y="120281"/>
                  <a:pt x="47825" y="98585"/>
                </a:cubicBezTo>
                <a:cubicBezTo>
                  <a:pt x="52587" y="76889"/>
                  <a:pt x="57350" y="-4073"/>
                  <a:pt x="5417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1E4BAA87-5157-E52D-0A05-8E94ED04A61A}"/>
              </a:ext>
            </a:extLst>
          </p:cNvPr>
          <p:cNvSpPr/>
          <p:nvPr/>
        </p:nvSpPr>
        <p:spPr>
          <a:xfrm>
            <a:off x="4423246" y="3914730"/>
            <a:ext cx="85260" cy="167094"/>
          </a:xfrm>
          <a:custGeom>
            <a:avLst/>
            <a:gdLst>
              <a:gd name="connsiteX0" fmla="*/ 5879 w 85260"/>
              <a:gd name="connsiteY0" fmla="*/ 45 h 167094"/>
              <a:gd name="connsiteX1" fmla="*/ 2704 w 85260"/>
              <a:gd name="connsiteY1" fmla="*/ 98470 h 167094"/>
              <a:gd name="connsiteX2" fmla="*/ 40804 w 85260"/>
              <a:gd name="connsiteY2" fmla="*/ 165145 h 167094"/>
              <a:gd name="connsiteX3" fmla="*/ 85254 w 85260"/>
              <a:gd name="connsiteY3" fmla="*/ 149270 h 167094"/>
              <a:gd name="connsiteX4" fmla="*/ 43979 w 85260"/>
              <a:gd name="connsiteY4" fmla="*/ 149270 h 167094"/>
              <a:gd name="connsiteX5" fmla="*/ 28104 w 85260"/>
              <a:gd name="connsiteY5" fmla="*/ 111170 h 167094"/>
              <a:gd name="connsiteX6" fmla="*/ 5879 w 85260"/>
              <a:gd name="connsiteY6" fmla="*/ 45 h 167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260" h="167094">
                <a:moveTo>
                  <a:pt x="5879" y="45"/>
                </a:moveTo>
                <a:cubicBezTo>
                  <a:pt x="1646" y="-2072"/>
                  <a:pt x="-3117" y="70953"/>
                  <a:pt x="2704" y="98470"/>
                </a:cubicBezTo>
                <a:cubicBezTo>
                  <a:pt x="8525" y="125987"/>
                  <a:pt x="27046" y="156678"/>
                  <a:pt x="40804" y="165145"/>
                </a:cubicBezTo>
                <a:cubicBezTo>
                  <a:pt x="54562" y="173612"/>
                  <a:pt x="84725" y="151916"/>
                  <a:pt x="85254" y="149270"/>
                </a:cubicBezTo>
                <a:cubicBezTo>
                  <a:pt x="85783" y="146624"/>
                  <a:pt x="53504" y="155620"/>
                  <a:pt x="43979" y="149270"/>
                </a:cubicBezTo>
                <a:cubicBezTo>
                  <a:pt x="34454" y="142920"/>
                  <a:pt x="34983" y="131278"/>
                  <a:pt x="28104" y="111170"/>
                </a:cubicBezTo>
                <a:cubicBezTo>
                  <a:pt x="21225" y="91062"/>
                  <a:pt x="10112" y="2162"/>
                  <a:pt x="5879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9287F196-3DBA-97EA-835D-8FE5D016A695}"/>
              </a:ext>
            </a:extLst>
          </p:cNvPr>
          <p:cNvSpPr/>
          <p:nvPr/>
        </p:nvSpPr>
        <p:spPr>
          <a:xfrm>
            <a:off x="4449131" y="3606538"/>
            <a:ext cx="49950" cy="222870"/>
          </a:xfrm>
          <a:custGeom>
            <a:avLst/>
            <a:gdLst>
              <a:gd name="connsiteX0" fmla="*/ 49844 w 49950"/>
              <a:gd name="connsiteY0" fmla="*/ 262 h 222870"/>
              <a:gd name="connsiteX1" fmla="*/ 14919 w 49950"/>
              <a:gd name="connsiteY1" fmla="*/ 108212 h 222870"/>
              <a:gd name="connsiteX2" fmla="*/ 8569 w 49950"/>
              <a:gd name="connsiteY2" fmla="*/ 222512 h 222870"/>
              <a:gd name="connsiteX3" fmla="*/ 2219 w 49950"/>
              <a:gd name="connsiteY3" fmla="*/ 139962 h 222870"/>
              <a:gd name="connsiteX4" fmla="*/ 49844 w 49950"/>
              <a:gd name="connsiteY4" fmla="*/ 262 h 2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0" h="222870">
                <a:moveTo>
                  <a:pt x="49844" y="262"/>
                </a:moveTo>
                <a:cubicBezTo>
                  <a:pt x="51961" y="-5030"/>
                  <a:pt x="21798" y="71170"/>
                  <a:pt x="14919" y="108212"/>
                </a:cubicBezTo>
                <a:cubicBezTo>
                  <a:pt x="8040" y="145254"/>
                  <a:pt x="10686" y="217220"/>
                  <a:pt x="8569" y="222512"/>
                </a:cubicBezTo>
                <a:cubicBezTo>
                  <a:pt x="6452" y="227804"/>
                  <a:pt x="-4660" y="173300"/>
                  <a:pt x="2219" y="139962"/>
                </a:cubicBezTo>
                <a:cubicBezTo>
                  <a:pt x="9098" y="106624"/>
                  <a:pt x="47727" y="5554"/>
                  <a:pt x="49844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F6DF6F89-ACC2-C63C-0573-B2581C6A050A}"/>
              </a:ext>
            </a:extLst>
          </p:cNvPr>
          <p:cNvSpPr/>
          <p:nvPr/>
        </p:nvSpPr>
        <p:spPr>
          <a:xfrm>
            <a:off x="4419720" y="3616310"/>
            <a:ext cx="35139" cy="181002"/>
          </a:xfrm>
          <a:custGeom>
            <a:avLst/>
            <a:gdLst>
              <a:gd name="connsiteX0" fmla="*/ 34805 w 35139"/>
              <a:gd name="connsiteY0" fmla="*/ 15 h 181002"/>
              <a:gd name="connsiteX1" fmla="*/ 3055 w 35139"/>
              <a:gd name="connsiteY1" fmla="*/ 85740 h 181002"/>
              <a:gd name="connsiteX2" fmla="*/ 3055 w 35139"/>
              <a:gd name="connsiteY2" fmla="*/ 180990 h 181002"/>
              <a:gd name="connsiteX3" fmla="*/ 18930 w 35139"/>
              <a:gd name="connsiteY3" fmla="*/ 79390 h 181002"/>
              <a:gd name="connsiteX4" fmla="*/ 34805 w 35139"/>
              <a:gd name="connsiteY4" fmla="*/ 15 h 18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9" h="181002">
                <a:moveTo>
                  <a:pt x="34805" y="15"/>
                </a:moveTo>
                <a:cubicBezTo>
                  <a:pt x="32159" y="1073"/>
                  <a:pt x="8347" y="55578"/>
                  <a:pt x="3055" y="85740"/>
                </a:cubicBezTo>
                <a:cubicBezTo>
                  <a:pt x="-2237" y="115902"/>
                  <a:pt x="409" y="182048"/>
                  <a:pt x="3055" y="180990"/>
                </a:cubicBezTo>
                <a:cubicBezTo>
                  <a:pt x="5701" y="179932"/>
                  <a:pt x="14168" y="107436"/>
                  <a:pt x="18930" y="79390"/>
                </a:cubicBezTo>
                <a:cubicBezTo>
                  <a:pt x="23692" y="51344"/>
                  <a:pt x="37451" y="-1043"/>
                  <a:pt x="3480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4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CF01D-F78F-7BBC-8572-0B84D374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2048EA-3780-8A92-1566-50CB1F42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26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2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山本舞香がもらった“男性芸能人からの贈り物”に騒然 裏に衝撃メッセージが… – Sirabee">
            <a:extLst>
              <a:ext uri="{FF2B5EF4-FFF2-40B4-BE49-F238E27FC236}">
                <a16:creationId xmlns:a16="http://schemas.microsoft.com/office/drawing/2014/main" id="{D24FEA60-80D3-CFA2-683E-1FCF25468C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6207" b="7619"/>
          <a:stretch/>
        </p:blipFill>
        <p:spPr bwMode="auto">
          <a:xfrm>
            <a:off x="1807028" y="522514"/>
            <a:ext cx="8577943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6D13295B-6F03-9D5E-7561-F6C3BD9BA213}"/>
              </a:ext>
            </a:extLst>
          </p:cNvPr>
          <p:cNvSpPr/>
          <p:nvPr/>
        </p:nvSpPr>
        <p:spPr>
          <a:xfrm>
            <a:off x="6060646" y="2774917"/>
            <a:ext cx="759255" cy="329625"/>
          </a:xfrm>
          <a:custGeom>
            <a:avLst/>
            <a:gdLst>
              <a:gd name="connsiteX0" fmla="*/ 429 w 759255"/>
              <a:gd name="connsiteY0" fmla="*/ 327058 h 329625"/>
              <a:gd name="connsiteX1" fmla="*/ 95679 w 759255"/>
              <a:gd name="connsiteY1" fmla="*/ 155608 h 329625"/>
              <a:gd name="connsiteX2" fmla="*/ 48054 w 759255"/>
              <a:gd name="connsiteY2" fmla="*/ 203233 h 329625"/>
              <a:gd name="connsiteX3" fmla="*/ 181404 w 759255"/>
              <a:gd name="connsiteY3" fmla="*/ 88933 h 329625"/>
              <a:gd name="connsiteX4" fmla="*/ 241729 w 759255"/>
              <a:gd name="connsiteY4" fmla="*/ 98458 h 329625"/>
              <a:gd name="connsiteX5" fmla="*/ 216329 w 759255"/>
              <a:gd name="connsiteY5" fmla="*/ 82583 h 329625"/>
              <a:gd name="connsiteX6" fmla="*/ 311579 w 759255"/>
              <a:gd name="connsiteY6" fmla="*/ 88933 h 329625"/>
              <a:gd name="connsiteX7" fmla="*/ 232204 w 759255"/>
              <a:gd name="connsiteY7" fmla="*/ 57183 h 329625"/>
              <a:gd name="connsiteX8" fmla="*/ 327454 w 759255"/>
              <a:gd name="connsiteY8" fmla="*/ 66708 h 329625"/>
              <a:gd name="connsiteX9" fmla="*/ 356029 w 759255"/>
              <a:gd name="connsiteY9" fmla="*/ 33 h 329625"/>
              <a:gd name="connsiteX10" fmla="*/ 352854 w 759255"/>
              <a:gd name="connsiteY10" fmla="*/ 57183 h 329625"/>
              <a:gd name="connsiteX11" fmla="*/ 457629 w 759255"/>
              <a:gd name="connsiteY11" fmla="*/ 22258 h 329625"/>
              <a:gd name="connsiteX12" fmla="*/ 467154 w 759255"/>
              <a:gd name="connsiteY12" fmla="*/ 38133 h 329625"/>
              <a:gd name="connsiteX13" fmla="*/ 556054 w 759255"/>
              <a:gd name="connsiteY13" fmla="*/ 34958 h 329625"/>
              <a:gd name="connsiteX14" fmla="*/ 559229 w 759255"/>
              <a:gd name="connsiteY14" fmla="*/ 60358 h 329625"/>
              <a:gd name="connsiteX15" fmla="*/ 619554 w 759255"/>
              <a:gd name="connsiteY15" fmla="*/ 63533 h 329625"/>
              <a:gd name="connsiteX16" fmla="*/ 571929 w 759255"/>
              <a:gd name="connsiteY16" fmla="*/ 76233 h 329625"/>
              <a:gd name="connsiteX17" fmla="*/ 695754 w 759255"/>
              <a:gd name="connsiteY17" fmla="*/ 95283 h 329625"/>
              <a:gd name="connsiteX18" fmla="*/ 587804 w 759255"/>
              <a:gd name="connsiteY18" fmla="*/ 117508 h 329625"/>
              <a:gd name="connsiteX19" fmla="*/ 759254 w 759255"/>
              <a:gd name="connsiteY19" fmla="*/ 85758 h 329625"/>
              <a:gd name="connsiteX20" fmla="*/ 590979 w 759255"/>
              <a:gd name="connsiteY20" fmla="*/ 133383 h 329625"/>
              <a:gd name="connsiteX21" fmla="*/ 610029 w 759255"/>
              <a:gd name="connsiteY21" fmla="*/ 155608 h 329625"/>
              <a:gd name="connsiteX22" fmla="*/ 537004 w 759255"/>
              <a:gd name="connsiteY22" fmla="*/ 139733 h 329625"/>
              <a:gd name="connsiteX23" fmla="*/ 438579 w 759255"/>
              <a:gd name="connsiteY23" fmla="*/ 101633 h 329625"/>
              <a:gd name="connsiteX24" fmla="*/ 365554 w 759255"/>
              <a:gd name="connsiteY24" fmla="*/ 95283 h 329625"/>
              <a:gd name="connsiteX25" fmla="*/ 270304 w 759255"/>
              <a:gd name="connsiteY25" fmla="*/ 95283 h 329625"/>
              <a:gd name="connsiteX26" fmla="*/ 156004 w 759255"/>
              <a:gd name="connsiteY26" fmla="*/ 136558 h 329625"/>
              <a:gd name="connsiteX27" fmla="*/ 105204 w 759255"/>
              <a:gd name="connsiteY27" fmla="*/ 203233 h 329625"/>
              <a:gd name="connsiteX28" fmla="*/ 60754 w 759255"/>
              <a:gd name="connsiteY28" fmla="*/ 254033 h 329625"/>
              <a:gd name="connsiteX29" fmla="*/ 429 w 759255"/>
              <a:gd name="connsiteY29" fmla="*/ 327058 h 32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59255" h="329625">
                <a:moveTo>
                  <a:pt x="429" y="327058"/>
                </a:moveTo>
                <a:cubicBezTo>
                  <a:pt x="6250" y="310654"/>
                  <a:pt x="87742" y="176245"/>
                  <a:pt x="95679" y="155608"/>
                </a:cubicBezTo>
                <a:cubicBezTo>
                  <a:pt x="103617" y="134970"/>
                  <a:pt x="33767" y="214345"/>
                  <a:pt x="48054" y="203233"/>
                </a:cubicBezTo>
                <a:cubicBezTo>
                  <a:pt x="62342" y="192120"/>
                  <a:pt x="149125" y="106395"/>
                  <a:pt x="181404" y="88933"/>
                </a:cubicBezTo>
                <a:cubicBezTo>
                  <a:pt x="213683" y="71471"/>
                  <a:pt x="235908" y="99516"/>
                  <a:pt x="241729" y="98458"/>
                </a:cubicBezTo>
                <a:cubicBezTo>
                  <a:pt x="247550" y="97400"/>
                  <a:pt x="204687" y="84170"/>
                  <a:pt x="216329" y="82583"/>
                </a:cubicBezTo>
                <a:cubicBezTo>
                  <a:pt x="227971" y="80996"/>
                  <a:pt x="308933" y="93166"/>
                  <a:pt x="311579" y="88933"/>
                </a:cubicBezTo>
                <a:cubicBezTo>
                  <a:pt x="314225" y="84700"/>
                  <a:pt x="229558" y="60887"/>
                  <a:pt x="232204" y="57183"/>
                </a:cubicBezTo>
                <a:cubicBezTo>
                  <a:pt x="234850" y="53479"/>
                  <a:pt x="306817" y="76233"/>
                  <a:pt x="327454" y="66708"/>
                </a:cubicBezTo>
                <a:cubicBezTo>
                  <a:pt x="348091" y="57183"/>
                  <a:pt x="351796" y="1620"/>
                  <a:pt x="356029" y="33"/>
                </a:cubicBezTo>
                <a:cubicBezTo>
                  <a:pt x="360262" y="-1554"/>
                  <a:pt x="335921" y="53479"/>
                  <a:pt x="352854" y="57183"/>
                </a:cubicBezTo>
                <a:cubicBezTo>
                  <a:pt x="369787" y="60887"/>
                  <a:pt x="438579" y="25433"/>
                  <a:pt x="457629" y="22258"/>
                </a:cubicBezTo>
                <a:cubicBezTo>
                  <a:pt x="476679" y="19083"/>
                  <a:pt x="450750" y="36016"/>
                  <a:pt x="467154" y="38133"/>
                </a:cubicBezTo>
                <a:cubicBezTo>
                  <a:pt x="483558" y="40250"/>
                  <a:pt x="540708" y="31254"/>
                  <a:pt x="556054" y="34958"/>
                </a:cubicBezTo>
                <a:cubicBezTo>
                  <a:pt x="571400" y="38662"/>
                  <a:pt x="548646" y="55595"/>
                  <a:pt x="559229" y="60358"/>
                </a:cubicBezTo>
                <a:cubicBezTo>
                  <a:pt x="569812" y="65120"/>
                  <a:pt x="617437" y="60887"/>
                  <a:pt x="619554" y="63533"/>
                </a:cubicBezTo>
                <a:cubicBezTo>
                  <a:pt x="621671" y="66179"/>
                  <a:pt x="559229" y="70941"/>
                  <a:pt x="571929" y="76233"/>
                </a:cubicBezTo>
                <a:cubicBezTo>
                  <a:pt x="584629" y="81525"/>
                  <a:pt x="693108" y="88404"/>
                  <a:pt x="695754" y="95283"/>
                </a:cubicBezTo>
                <a:cubicBezTo>
                  <a:pt x="698400" y="102162"/>
                  <a:pt x="577221" y="119095"/>
                  <a:pt x="587804" y="117508"/>
                </a:cubicBezTo>
                <a:cubicBezTo>
                  <a:pt x="598387" y="115920"/>
                  <a:pt x="758725" y="83112"/>
                  <a:pt x="759254" y="85758"/>
                </a:cubicBezTo>
                <a:cubicBezTo>
                  <a:pt x="759783" y="88404"/>
                  <a:pt x="615850" y="121741"/>
                  <a:pt x="590979" y="133383"/>
                </a:cubicBezTo>
                <a:cubicBezTo>
                  <a:pt x="566108" y="145025"/>
                  <a:pt x="619025" y="154550"/>
                  <a:pt x="610029" y="155608"/>
                </a:cubicBezTo>
                <a:cubicBezTo>
                  <a:pt x="601033" y="156666"/>
                  <a:pt x="565579" y="148729"/>
                  <a:pt x="537004" y="139733"/>
                </a:cubicBezTo>
                <a:cubicBezTo>
                  <a:pt x="508429" y="130737"/>
                  <a:pt x="467154" y="109041"/>
                  <a:pt x="438579" y="101633"/>
                </a:cubicBezTo>
                <a:cubicBezTo>
                  <a:pt x="410004" y="94225"/>
                  <a:pt x="393600" y="96341"/>
                  <a:pt x="365554" y="95283"/>
                </a:cubicBezTo>
                <a:cubicBezTo>
                  <a:pt x="337508" y="94225"/>
                  <a:pt x="305229" y="88404"/>
                  <a:pt x="270304" y="95283"/>
                </a:cubicBezTo>
                <a:cubicBezTo>
                  <a:pt x="235379" y="102162"/>
                  <a:pt x="183521" y="118566"/>
                  <a:pt x="156004" y="136558"/>
                </a:cubicBezTo>
                <a:cubicBezTo>
                  <a:pt x="128487" y="154550"/>
                  <a:pt x="121079" y="183654"/>
                  <a:pt x="105204" y="203233"/>
                </a:cubicBezTo>
                <a:cubicBezTo>
                  <a:pt x="89329" y="222812"/>
                  <a:pt x="71866" y="231279"/>
                  <a:pt x="60754" y="254033"/>
                </a:cubicBezTo>
                <a:cubicBezTo>
                  <a:pt x="49642" y="276787"/>
                  <a:pt x="-5392" y="343462"/>
                  <a:pt x="429" y="327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AC673C86-AC9D-8B34-35CB-F69B7EEBA77C}"/>
              </a:ext>
            </a:extLst>
          </p:cNvPr>
          <p:cNvSpPr/>
          <p:nvPr/>
        </p:nvSpPr>
        <p:spPr>
          <a:xfrm>
            <a:off x="6511404" y="2866907"/>
            <a:ext cx="92660" cy="230231"/>
          </a:xfrm>
          <a:custGeom>
            <a:avLst/>
            <a:gdLst>
              <a:gd name="connsiteX0" fmla="*/ 92596 w 92660"/>
              <a:gd name="connsiteY0" fmla="*/ 118 h 230231"/>
              <a:gd name="connsiteX1" fmla="*/ 54496 w 92660"/>
              <a:gd name="connsiteY1" fmla="*/ 111243 h 230231"/>
              <a:gd name="connsiteX2" fmla="*/ 22746 w 92660"/>
              <a:gd name="connsiteY2" fmla="*/ 162043 h 230231"/>
              <a:gd name="connsiteX3" fmla="*/ 521 w 92660"/>
              <a:gd name="connsiteY3" fmla="*/ 228718 h 230231"/>
              <a:gd name="connsiteX4" fmla="*/ 44971 w 92660"/>
              <a:gd name="connsiteY4" fmla="*/ 92193 h 230231"/>
              <a:gd name="connsiteX5" fmla="*/ 92596 w 92660"/>
              <a:gd name="connsiteY5" fmla="*/ 118 h 23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660" h="230231">
                <a:moveTo>
                  <a:pt x="92596" y="118"/>
                </a:moveTo>
                <a:cubicBezTo>
                  <a:pt x="94183" y="3293"/>
                  <a:pt x="66138" y="84256"/>
                  <a:pt x="54496" y="111243"/>
                </a:cubicBezTo>
                <a:cubicBezTo>
                  <a:pt x="42854" y="138230"/>
                  <a:pt x="31742" y="142464"/>
                  <a:pt x="22746" y="162043"/>
                </a:cubicBezTo>
                <a:cubicBezTo>
                  <a:pt x="13750" y="181622"/>
                  <a:pt x="-3183" y="240360"/>
                  <a:pt x="521" y="228718"/>
                </a:cubicBezTo>
                <a:cubicBezTo>
                  <a:pt x="4225" y="217076"/>
                  <a:pt x="30154" y="126060"/>
                  <a:pt x="44971" y="92193"/>
                </a:cubicBezTo>
                <a:cubicBezTo>
                  <a:pt x="59788" y="58326"/>
                  <a:pt x="91009" y="-3057"/>
                  <a:pt x="9259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4452CC9C-1CE8-D8A9-B352-8BB8E7CFB054}"/>
              </a:ext>
            </a:extLst>
          </p:cNvPr>
          <p:cNvSpPr/>
          <p:nvPr/>
        </p:nvSpPr>
        <p:spPr>
          <a:xfrm>
            <a:off x="6264239" y="2885820"/>
            <a:ext cx="477582" cy="311450"/>
          </a:xfrm>
          <a:custGeom>
            <a:avLst/>
            <a:gdLst>
              <a:gd name="connsiteX0" fmla="*/ 323886 w 477582"/>
              <a:gd name="connsiteY0" fmla="*/ 255 h 311450"/>
              <a:gd name="connsiteX1" fmla="*/ 476286 w 477582"/>
              <a:gd name="connsiteY1" fmla="*/ 44705 h 311450"/>
              <a:gd name="connsiteX2" fmla="*/ 400086 w 477582"/>
              <a:gd name="connsiteY2" fmla="*/ 63755 h 311450"/>
              <a:gd name="connsiteX3" fmla="*/ 450886 w 477582"/>
              <a:gd name="connsiteY3" fmla="*/ 70105 h 311450"/>
              <a:gd name="connsiteX4" fmla="*/ 406436 w 477582"/>
              <a:gd name="connsiteY4" fmla="*/ 85980 h 311450"/>
              <a:gd name="connsiteX5" fmla="*/ 381036 w 477582"/>
              <a:gd name="connsiteY5" fmla="*/ 193930 h 311450"/>
              <a:gd name="connsiteX6" fmla="*/ 371511 w 477582"/>
              <a:gd name="connsiteY6" fmla="*/ 200280 h 311450"/>
              <a:gd name="connsiteX7" fmla="*/ 358811 w 477582"/>
              <a:gd name="connsiteY7" fmla="*/ 216155 h 311450"/>
              <a:gd name="connsiteX8" fmla="*/ 320711 w 477582"/>
              <a:gd name="connsiteY8" fmla="*/ 200280 h 311450"/>
              <a:gd name="connsiteX9" fmla="*/ 396911 w 477582"/>
              <a:gd name="connsiteY9" fmla="*/ 251080 h 311450"/>
              <a:gd name="connsiteX10" fmla="*/ 260386 w 477582"/>
              <a:gd name="connsiteY10" fmla="*/ 219330 h 311450"/>
              <a:gd name="connsiteX11" fmla="*/ 400086 w 477582"/>
              <a:gd name="connsiteY11" fmla="*/ 273305 h 311450"/>
              <a:gd name="connsiteX12" fmla="*/ 187361 w 477582"/>
              <a:gd name="connsiteY12" fmla="*/ 241555 h 311450"/>
              <a:gd name="connsiteX13" fmla="*/ 323886 w 477582"/>
              <a:gd name="connsiteY13" fmla="*/ 251080 h 311450"/>
              <a:gd name="connsiteX14" fmla="*/ 187361 w 477582"/>
              <a:gd name="connsiteY14" fmla="*/ 260605 h 311450"/>
              <a:gd name="connsiteX15" fmla="*/ 200061 w 477582"/>
              <a:gd name="connsiteY15" fmla="*/ 270130 h 311450"/>
              <a:gd name="connsiteX16" fmla="*/ 171486 w 477582"/>
              <a:gd name="connsiteY16" fmla="*/ 305055 h 311450"/>
              <a:gd name="connsiteX17" fmla="*/ 142911 w 477582"/>
              <a:gd name="connsiteY17" fmla="*/ 286005 h 311450"/>
              <a:gd name="connsiteX18" fmla="*/ 139736 w 477582"/>
              <a:gd name="connsiteY18" fmla="*/ 295530 h 311450"/>
              <a:gd name="connsiteX19" fmla="*/ 111161 w 477582"/>
              <a:gd name="connsiteY19" fmla="*/ 270130 h 311450"/>
              <a:gd name="connsiteX20" fmla="*/ 36 w 477582"/>
              <a:gd name="connsiteY20" fmla="*/ 311405 h 311450"/>
              <a:gd name="connsiteX21" fmla="*/ 123861 w 477582"/>
              <a:gd name="connsiteY21" fmla="*/ 260605 h 311450"/>
              <a:gd name="connsiteX22" fmla="*/ 311186 w 477582"/>
              <a:gd name="connsiteY22" fmla="*/ 247905 h 311450"/>
              <a:gd name="connsiteX23" fmla="*/ 374686 w 477582"/>
              <a:gd name="connsiteY23" fmla="*/ 159005 h 311450"/>
              <a:gd name="connsiteX24" fmla="*/ 365161 w 477582"/>
              <a:gd name="connsiteY24" fmla="*/ 174880 h 311450"/>
              <a:gd name="connsiteX25" fmla="*/ 425486 w 477582"/>
              <a:gd name="connsiteY25" fmla="*/ 66930 h 311450"/>
              <a:gd name="connsiteX26" fmla="*/ 323886 w 477582"/>
              <a:gd name="connsiteY26" fmla="*/ 255 h 31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77582" h="311450">
                <a:moveTo>
                  <a:pt x="323886" y="255"/>
                </a:moveTo>
                <a:cubicBezTo>
                  <a:pt x="332353" y="-3449"/>
                  <a:pt x="463586" y="34122"/>
                  <a:pt x="476286" y="44705"/>
                </a:cubicBezTo>
                <a:cubicBezTo>
                  <a:pt x="488986" y="55288"/>
                  <a:pt x="404319" y="59522"/>
                  <a:pt x="400086" y="63755"/>
                </a:cubicBezTo>
                <a:cubicBezTo>
                  <a:pt x="395853" y="67988"/>
                  <a:pt x="449828" y="66401"/>
                  <a:pt x="450886" y="70105"/>
                </a:cubicBezTo>
                <a:cubicBezTo>
                  <a:pt x="451944" y="73809"/>
                  <a:pt x="418078" y="65343"/>
                  <a:pt x="406436" y="85980"/>
                </a:cubicBezTo>
                <a:cubicBezTo>
                  <a:pt x="394794" y="106617"/>
                  <a:pt x="386857" y="174880"/>
                  <a:pt x="381036" y="193930"/>
                </a:cubicBezTo>
                <a:cubicBezTo>
                  <a:pt x="375215" y="212980"/>
                  <a:pt x="375215" y="196576"/>
                  <a:pt x="371511" y="200280"/>
                </a:cubicBezTo>
                <a:cubicBezTo>
                  <a:pt x="367807" y="203984"/>
                  <a:pt x="367278" y="216155"/>
                  <a:pt x="358811" y="216155"/>
                </a:cubicBezTo>
                <a:cubicBezTo>
                  <a:pt x="350344" y="216155"/>
                  <a:pt x="314361" y="194459"/>
                  <a:pt x="320711" y="200280"/>
                </a:cubicBezTo>
                <a:cubicBezTo>
                  <a:pt x="327061" y="206101"/>
                  <a:pt x="406965" y="247905"/>
                  <a:pt x="396911" y="251080"/>
                </a:cubicBezTo>
                <a:cubicBezTo>
                  <a:pt x="386857" y="254255"/>
                  <a:pt x="259857" y="215626"/>
                  <a:pt x="260386" y="219330"/>
                </a:cubicBezTo>
                <a:cubicBezTo>
                  <a:pt x="260915" y="223034"/>
                  <a:pt x="412257" y="269601"/>
                  <a:pt x="400086" y="273305"/>
                </a:cubicBezTo>
                <a:cubicBezTo>
                  <a:pt x="387915" y="277009"/>
                  <a:pt x="200061" y="245259"/>
                  <a:pt x="187361" y="241555"/>
                </a:cubicBezTo>
                <a:cubicBezTo>
                  <a:pt x="174661" y="237851"/>
                  <a:pt x="323886" y="247905"/>
                  <a:pt x="323886" y="251080"/>
                </a:cubicBezTo>
                <a:cubicBezTo>
                  <a:pt x="323886" y="254255"/>
                  <a:pt x="207998" y="257430"/>
                  <a:pt x="187361" y="260605"/>
                </a:cubicBezTo>
                <a:cubicBezTo>
                  <a:pt x="166723" y="263780"/>
                  <a:pt x="202707" y="262722"/>
                  <a:pt x="200061" y="270130"/>
                </a:cubicBezTo>
                <a:cubicBezTo>
                  <a:pt x="197415" y="277538"/>
                  <a:pt x="181011" y="302409"/>
                  <a:pt x="171486" y="305055"/>
                </a:cubicBezTo>
                <a:cubicBezTo>
                  <a:pt x="161961" y="307701"/>
                  <a:pt x="148203" y="287592"/>
                  <a:pt x="142911" y="286005"/>
                </a:cubicBezTo>
                <a:cubicBezTo>
                  <a:pt x="137619" y="284418"/>
                  <a:pt x="145028" y="298176"/>
                  <a:pt x="139736" y="295530"/>
                </a:cubicBezTo>
                <a:cubicBezTo>
                  <a:pt x="134444" y="292884"/>
                  <a:pt x="134444" y="267484"/>
                  <a:pt x="111161" y="270130"/>
                </a:cubicBezTo>
                <a:cubicBezTo>
                  <a:pt x="87878" y="272776"/>
                  <a:pt x="-2081" y="312993"/>
                  <a:pt x="36" y="311405"/>
                </a:cubicBezTo>
                <a:cubicBezTo>
                  <a:pt x="2153" y="309817"/>
                  <a:pt x="72003" y="271188"/>
                  <a:pt x="123861" y="260605"/>
                </a:cubicBezTo>
                <a:cubicBezTo>
                  <a:pt x="175719" y="250022"/>
                  <a:pt x="269382" y="264838"/>
                  <a:pt x="311186" y="247905"/>
                </a:cubicBezTo>
                <a:cubicBezTo>
                  <a:pt x="352990" y="230972"/>
                  <a:pt x="365690" y="171176"/>
                  <a:pt x="374686" y="159005"/>
                </a:cubicBezTo>
                <a:cubicBezTo>
                  <a:pt x="383682" y="146834"/>
                  <a:pt x="356694" y="190226"/>
                  <a:pt x="365161" y="174880"/>
                </a:cubicBezTo>
                <a:cubicBezTo>
                  <a:pt x="373628" y="159534"/>
                  <a:pt x="427603" y="93918"/>
                  <a:pt x="425486" y="66930"/>
                </a:cubicBezTo>
                <a:cubicBezTo>
                  <a:pt x="423369" y="39943"/>
                  <a:pt x="315419" y="3959"/>
                  <a:pt x="323886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1296B3A1-F98F-1283-AE35-4BBD4BDBC335}"/>
              </a:ext>
            </a:extLst>
          </p:cNvPr>
          <p:cNvSpPr/>
          <p:nvPr/>
        </p:nvSpPr>
        <p:spPr>
          <a:xfrm>
            <a:off x="6473880" y="2852062"/>
            <a:ext cx="174163" cy="145405"/>
          </a:xfrm>
          <a:custGeom>
            <a:avLst/>
            <a:gdLst>
              <a:gd name="connsiteX0" fmla="*/ 3120 w 174163"/>
              <a:gd name="connsiteY0" fmla="*/ 2263 h 145405"/>
              <a:gd name="connsiteX1" fmla="*/ 149170 w 174163"/>
              <a:gd name="connsiteY1" fmla="*/ 78463 h 145405"/>
              <a:gd name="connsiteX2" fmla="*/ 139645 w 174163"/>
              <a:gd name="connsiteY2" fmla="*/ 145138 h 145405"/>
              <a:gd name="connsiteX3" fmla="*/ 171395 w 174163"/>
              <a:gd name="connsiteY3" fmla="*/ 53063 h 145405"/>
              <a:gd name="connsiteX4" fmla="*/ 57095 w 174163"/>
              <a:gd name="connsiteY4" fmla="*/ 21313 h 145405"/>
              <a:gd name="connsiteX5" fmla="*/ 3120 w 174163"/>
              <a:gd name="connsiteY5" fmla="*/ 2263 h 14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63" h="145405">
                <a:moveTo>
                  <a:pt x="3120" y="2263"/>
                </a:moveTo>
                <a:cubicBezTo>
                  <a:pt x="18466" y="11788"/>
                  <a:pt x="126416" y="54651"/>
                  <a:pt x="149170" y="78463"/>
                </a:cubicBezTo>
                <a:cubicBezTo>
                  <a:pt x="171924" y="102275"/>
                  <a:pt x="135941" y="149371"/>
                  <a:pt x="139645" y="145138"/>
                </a:cubicBezTo>
                <a:cubicBezTo>
                  <a:pt x="143349" y="140905"/>
                  <a:pt x="185153" y="73701"/>
                  <a:pt x="171395" y="53063"/>
                </a:cubicBezTo>
                <a:cubicBezTo>
                  <a:pt x="157637" y="32425"/>
                  <a:pt x="81437" y="26605"/>
                  <a:pt x="57095" y="21313"/>
                </a:cubicBezTo>
                <a:cubicBezTo>
                  <a:pt x="32753" y="16021"/>
                  <a:pt x="-12226" y="-7262"/>
                  <a:pt x="3120" y="2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627F12E1-9F9D-3AE0-9564-A99FD033D3D0}"/>
              </a:ext>
            </a:extLst>
          </p:cNvPr>
          <p:cNvSpPr/>
          <p:nvPr/>
        </p:nvSpPr>
        <p:spPr>
          <a:xfrm>
            <a:off x="6224561" y="2932272"/>
            <a:ext cx="422863" cy="268128"/>
          </a:xfrm>
          <a:custGeom>
            <a:avLst/>
            <a:gdLst>
              <a:gd name="connsiteX0" fmla="*/ 420714 w 422863"/>
              <a:gd name="connsiteY0" fmla="*/ 1428 h 268128"/>
              <a:gd name="connsiteX1" fmla="*/ 388964 w 422863"/>
              <a:gd name="connsiteY1" fmla="*/ 71278 h 268128"/>
              <a:gd name="connsiteX2" fmla="*/ 271489 w 422863"/>
              <a:gd name="connsiteY2" fmla="*/ 147478 h 268128"/>
              <a:gd name="connsiteX3" fmla="*/ 160364 w 422863"/>
              <a:gd name="connsiteY3" fmla="*/ 182403 h 268128"/>
              <a:gd name="connsiteX4" fmla="*/ 1614 w 422863"/>
              <a:gd name="connsiteY4" fmla="*/ 198278 h 268128"/>
              <a:gd name="connsiteX5" fmla="*/ 74639 w 422863"/>
              <a:gd name="connsiteY5" fmla="*/ 201453 h 268128"/>
              <a:gd name="connsiteX6" fmla="*/ 14314 w 422863"/>
              <a:gd name="connsiteY6" fmla="*/ 268128 h 268128"/>
              <a:gd name="connsiteX7" fmla="*/ 157189 w 422863"/>
              <a:gd name="connsiteY7" fmla="*/ 201453 h 268128"/>
              <a:gd name="connsiteX8" fmla="*/ 103214 w 422863"/>
              <a:gd name="connsiteY8" fmla="*/ 214153 h 268128"/>
              <a:gd name="connsiteX9" fmla="*/ 128614 w 422863"/>
              <a:gd name="connsiteY9" fmla="*/ 191928 h 268128"/>
              <a:gd name="connsiteX10" fmla="*/ 341339 w 422863"/>
              <a:gd name="connsiteY10" fmla="*/ 137953 h 268128"/>
              <a:gd name="connsiteX11" fmla="*/ 420714 w 422863"/>
              <a:gd name="connsiteY11" fmla="*/ 1428 h 26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2863" h="268128">
                <a:moveTo>
                  <a:pt x="420714" y="1428"/>
                </a:moveTo>
                <a:cubicBezTo>
                  <a:pt x="428652" y="-9685"/>
                  <a:pt x="413835" y="46936"/>
                  <a:pt x="388964" y="71278"/>
                </a:cubicBezTo>
                <a:cubicBezTo>
                  <a:pt x="364093" y="95620"/>
                  <a:pt x="309589" y="128957"/>
                  <a:pt x="271489" y="147478"/>
                </a:cubicBezTo>
                <a:cubicBezTo>
                  <a:pt x="233389" y="165999"/>
                  <a:pt x="205343" y="173936"/>
                  <a:pt x="160364" y="182403"/>
                </a:cubicBezTo>
                <a:cubicBezTo>
                  <a:pt x="115385" y="190870"/>
                  <a:pt x="15901" y="195103"/>
                  <a:pt x="1614" y="198278"/>
                </a:cubicBezTo>
                <a:cubicBezTo>
                  <a:pt x="-12673" y="201453"/>
                  <a:pt x="72522" y="189811"/>
                  <a:pt x="74639" y="201453"/>
                </a:cubicBezTo>
                <a:cubicBezTo>
                  <a:pt x="76756" y="213095"/>
                  <a:pt x="556" y="268128"/>
                  <a:pt x="14314" y="268128"/>
                </a:cubicBezTo>
                <a:cubicBezTo>
                  <a:pt x="28072" y="268128"/>
                  <a:pt x="142372" y="210449"/>
                  <a:pt x="157189" y="201453"/>
                </a:cubicBezTo>
                <a:cubicBezTo>
                  <a:pt x="172006" y="192457"/>
                  <a:pt x="107976" y="215740"/>
                  <a:pt x="103214" y="214153"/>
                </a:cubicBezTo>
                <a:cubicBezTo>
                  <a:pt x="98452" y="212566"/>
                  <a:pt x="88926" y="204628"/>
                  <a:pt x="128614" y="191928"/>
                </a:cubicBezTo>
                <a:cubicBezTo>
                  <a:pt x="168301" y="179228"/>
                  <a:pt x="291597" y="167057"/>
                  <a:pt x="341339" y="137953"/>
                </a:cubicBezTo>
                <a:cubicBezTo>
                  <a:pt x="391081" y="108849"/>
                  <a:pt x="412776" y="12541"/>
                  <a:pt x="420714" y="1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D8969BF0-DEF8-9656-BCD8-5A40EBCCB934}"/>
              </a:ext>
            </a:extLst>
          </p:cNvPr>
          <p:cNvSpPr/>
          <p:nvPr/>
        </p:nvSpPr>
        <p:spPr>
          <a:xfrm>
            <a:off x="6119897" y="2974975"/>
            <a:ext cx="209117" cy="139906"/>
          </a:xfrm>
          <a:custGeom>
            <a:avLst/>
            <a:gdLst>
              <a:gd name="connsiteX0" fmla="*/ 7853 w 209117"/>
              <a:gd name="connsiteY0" fmla="*/ 0 h 139906"/>
              <a:gd name="connsiteX1" fmla="*/ 23728 w 209117"/>
              <a:gd name="connsiteY1" fmla="*/ 82550 h 139906"/>
              <a:gd name="connsiteX2" fmla="*/ 87228 w 209117"/>
              <a:gd name="connsiteY2" fmla="*/ 111125 h 139906"/>
              <a:gd name="connsiteX3" fmla="*/ 207878 w 209117"/>
              <a:gd name="connsiteY3" fmla="*/ 139700 h 139906"/>
              <a:gd name="connsiteX4" fmla="*/ 141203 w 209117"/>
              <a:gd name="connsiteY4" fmla="*/ 123825 h 139906"/>
              <a:gd name="connsiteX5" fmla="*/ 4678 w 209117"/>
              <a:gd name="connsiteY5" fmla="*/ 120650 h 139906"/>
              <a:gd name="connsiteX6" fmla="*/ 30078 w 209117"/>
              <a:gd name="connsiteY6" fmla="*/ 82550 h 139906"/>
              <a:gd name="connsiteX7" fmla="*/ 7853 w 209117"/>
              <a:gd name="connsiteY7" fmla="*/ 0 h 13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117" h="139906">
                <a:moveTo>
                  <a:pt x="7853" y="0"/>
                </a:moveTo>
                <a:cubicBezTo>
                  <a:pt x="6795" y="0"/>
                  <a:pt x="10499" y="64029"/>
                  <a:pt x="23728" y="82550"/>
                </a:cubicBezTo>
                <a:cubicBezTo>
                  <a:pt x="36957" y="101071"/>
                  <a:pt x="56536" y="101600"/>
                  <a:pt x="87228" y="111125"/>
                </a:cubicBezTo>
                <a:cubicBezTo>
                  <a:pt x="117920" y="120650"/>
                  <a:pt x="207878" y="139700"/>
                  <a:pt x="207878" y="139700"/>
                </a:cubicBezTo>
                <a:cubicBezTo>
                  <a:pt x="216874" y="141817"/>
                  <a:pt x="175070" y="127000"/>
                  <a:pt x="141203" y="123825"/>
                </a:cubicBezTo>
                <a:cubicBezTo>
                  <a:pt x="107336" y="120650"/>
                  <a:pt x="23199" y="127529"/>
                  <a:pt x="4678" y="120650"/>
                </a:cubicBezTo>
                <a:cubicBezTo>
                  <a:pt x="-13843" y="113771"/>
                  <a:pt x="28491" y="95250"/>
                  <a:pt x="30078" y="82550"/>
                </a:cubicBezTo>
                <a:cubicBezTo>
                  <a:pt x="31665" y="69850"/>
                  <a:pt x="8911" y="0"/>
                  <a:pt x="785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7FDB9E-FB12-D337-38FC-BB77569F645D}"/>
              </a:ext>
            </a:extLst>
          </p:cNvPr>
          <p:cNvSpPr/>
          <p:nvPr/>
        </p:nvSpPr>
        <p:spPr>
          <a:xfrm>
            <a:off x="6089019" y="3072986"/>
            <a:ext cx="235886" cy="49141"/>
          </a:xfrm>
          <a:custGeom>
            <a:avLst/>
            <a:gdLst>
              <a:gd name="connsiteX0" fmla="*/ 631 w 235886"/>
              <a:gd name="connsiteY0" fmla="*/ 414 h 49141"/>
              <a:gd name="connsiteX1" fmla="*/ 108581 w 235886"/>
              <a:gd name="connsiteY1" fmla="*/ 44864 h 49141"/>
              <a:gd name="connsiteX2" fmla="*/ 235581 w 235886"/>
              <a:gd name="connsiteY2" fmla="*/ 44864 h 49141"/>
              <a:gd name="connsiteX3" fmla="*/ 70481 w 235886"/>
              <a:gd name="connsiteY3" fmla="*/ 22639 h 49141"/>
              <a:gd name="connsiteX4" fmla="*/ 631 w 235886"/>
              <a:gd name="connsiteY4" fmla="*/ 414 h 4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86" h="49141">
                <a:moveTo>
                  <a:pt x="631" y="414"/>
                </a:moveTo>
                <a:cubicBezTo>
                  <a:pt x="6981" y="4118"/>
                  <a:pt x="69423" y="37456"/>
                  <a:pt x="108581" y="44864"/>
                </a:cubicBezTo>
                <a:cubicBezTo>
                  <a:pt x="147739" y="52272"/>
                  <a:pt x="241931" y="48568"/>
                  <a:pt x="235581" y="44864"/>
                </a:cubicBezTo>
                <a:cubicBezTo>
                  <a:pt x="229231" y="41160"/>
                  <a:pt x="103819" y="26343"/>
                  <a:pt x="70481" y="22639"/>
                </a:cubicBezTo>
                <a:cubicBezTo>
                  <a:pt x="37143" y="18935"/>
                  <a:pt x="-5719" y="-3290"/>
                  <a:pt x="631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48CE0BD5-D32F-B3E1-3D68-8DAC2B006C9E}"/>
              </a:ext>
            </a:extLst>
          </p:cNvPr>
          <p:cNvSpPr/>
          <p:nvPr/>
        </p:nvSpPr>
        <p:spPr>
          <a:xfrm>
            <a:off x="6042016" y="3109863"/>
            <a:ext cx="285767" cy="46283"/>
          </a:xfrm>
          <a:custGeom>
            <a:avLst/>
            <a:gdLst>
              <a:gd name="connsiteX0" fmla="*/ 9 w 285767"/>
              <a:gd name="connsiteY0" fmla="*/ 7987 h 46283"/>
              <a:gd name="connsiteX1" fmla="*/ 142884 w 285767"/>
              <a:gd name="connsiteY1" fmla="*/ 17512 h 46283"/>
              <a:gd name="connsiteX2" fmla="*/ 285759 w 285767"/>
              <a:gd name="connsiteY2" fmla="*/ 46087 h 46283"/>
              <a:gd name="connsiteX3" fmla="*/ 136534 w 285767"/>
              <a:gd name="connsiteY3" fmla="*/ 1637 h 46283"/>
              <a:gd name="connsiteX4" fmla="*/ 9 w 285767"/>
              <a:gd name="connsiteY4" fmla="*/ 7987 h 4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7" h="46283">
                <a:moveTo>
                  <a:pt x="9" y="7987"/>
                </a:moveTo>
                <a:cubicBezTo>
                  <a:pt x="1067" y="10633"/>
                  <a:pt x="95259" y="11162"/>
                  <a:pt x="142884" y="17512"/>
                </a:cubicBezTo>
                <a:cubicBezTo>
                  <a:pt x="190509" y="23862"/>
                  <a:pt x="286817" y="48733"/>
                  <a:pt x="285759" y="46087"/>
                </a:cubicBezTo>
                <a:cubicBezTo>
                  <a:pt x="284701" y="43441"/>
                  <a:pt x="183630" y="6929"/>
                  <a:pt x="136534" y="1637"/>
                </a:cubicBezTo>
                <a:cubicBezTo>
                  <a:pt x="89438" y="-3655"/>
                  <a:pt x="-1049" y="5341"/>
                  <a:pt x="9" y="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C5A4754C-9839-9394-CCC4-368F643B623F}"/>
              </a:ext>
            </a:extLst>
          </p:cNvPr>
          <p:cNvSpPr/>
          <p:nvPr/>
        </p:nvSpPr>
        <p:spPr>
          <a:xfrm>
            <a:off x="6058959" y="2850054"/>
            <a:ext cx="196457" cy="264638"/>
          </a:xfrm>
          <a:custGeom>
            <a:avLst/>
            <a:gdLst>
              <a:gd name="connsiteX0" fmla="*/ 195791 w 196457"/>
              <a:gd name="connsiteY0" fmla="*/ 1096 h 264638"/>
              <a:gd name="connsiteX1" fmla="*/ 84666 w 196457"/>
              <a:gd name="connsiteY1" fmla="*/ 61421 h 264638"/>
              <a:gd name="connsiteX2" fmla="*/ 43391 w 196457"/>
              <a:gd name="connsiteY2" fmla="*/ 124921 h 264638"/>
              <a:gd name="connsiteX3" fmla="*/ 2116 w 196457"/>
              <a:gd name="connsiteY3" fmla="*/ 264621 h 264638"/>
              <a:gd name="connsiteX4" fmla="*/ 27516 w 196457"/>
              <a:gd name="connsiteY4" fmla="*/ 115396 h 264638"/>
              <a:gd name="connsiteX5" fmla="*/ 195791 w 196457"/>
              <a:gd name="connsiteY5" fmla="*/ 1096 h 26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457" h="264638">
                <a:moveTo>
                  <a:pt x="195791" y="1096"/>
                </a:moveTo>
                <a:cubicBezTo>
                  <a:pt x="205316" y="-7900"/>
                  <a:pt x="110066" y="40783"/>
                  <a:pt x="84666" y="61421"/>
                </a:cubicBezTo>
                <a:cubicBezTo>
                  <a:pt x="59266" y="82059"/>
                  <a:pt x="57149" y="91054"/>
                  <a:pt x="43391" y="124921"/>
                </a:cubicBezTo>
                <a:cubicBezTo>
                  <a:pt x="29633" y="158788"/>
                  <a:pt x="4762" y="266209"/>
                  <a:pt x="2116" y="264621"/>
                </a:cubicBezTo>
                <a:cubicBezTo>
                  <a:pt x="-530" y="263034"/>
                  <a:pt x="-6351" y="157729"/>
                  <a:pt x="27516" y="115396"/>
                </a:cubicBezTo>
                <a:cubicBezTo>
                  <a:pt x="61383" y="73063"/>
                  <a:pt x="186266" y="10092"/>
                  <a:pt x="195791" y="1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EFA2F08B-B688-6B71-F4D4-2A6E1C5BFDF2}"/>
              </a:ext>
            </a:extLst>
          </p:cNvPr>
          <p:cNvSpPr/>
          <p:nvPr/>
        </p:nvSpPr>
        <p:spPr>
          <a:xfrm>
            <a:off x="6142846" y="2800350"/>
            <a:ext cx="449004" cy="101607"/>
          </a:xfrm>
          <a:custGeom>
            <a:avLst/>
            <a:gdLst>
              <a:gd name="connsiteX0" fmla="*/ 448454 w 449004"/>
              <a:gd name="connsiteY0" fmla="*/ 9525 h 101607"/>
              <a:gd name="connsiteX1" fmla="*/ 257954 w 449004"/>
              <a:gd name="connsiteY1" fmla="*/ 31750 h 101607"/>
              <a:gd name="connsiteX2" fmla="*/ 273829 w 449004"/>
              <a:gd name="connsiteY2" fmla="*/ 0 h 101607"/>
              <a:gd name="connsiteX3" fmla="*/ 229379 w 449004"/>
              <a:gd name="connsiteY3" fmla="*/ 31750 h 101607"/>
              <a:gd name="connsiteX4" fmla="*/ 121429 w 449004"/>
              <a:gd name="connsiteY4" fmla="*/ 63500 h 101607"/>
              <a:gd name="connsiteX5" fmla="*/ 169054 w 449004"/>
              <a:gd name="connsiteY5" fmla="*/ 60325 h 101607"/>
              <a:gd name="connsiteX6" fmla="*/ 779 w 449004"/>
              <a:gd name="connsiteY6" fmla="*/ 101600 h 101607"/>
              <a:gd name="connsiteX7" fmla="*/ 108729 w 449004"/>
              <a:gd name="connsiteY7" fmla="*/ 63500 h 101607"/>
              <a:gd name="connsiteX8" fmla="*/ 169054 w 449004"/>
              <a:gd name="connsiteY8" fmla="*/ 38100 h 101607"/>
              <a:gd name="connsiteX9" fmla="*/ 311929 w 449004"/>
              <a:gd name="connsiteY9" fmla="*/ 25400 h 101607"/>
              <a:gd name="connsiteX10" fmla="*/ 448454 w 449004"/>
              <a:gd name="connsiteY10" fmla="*/ 9525 h 10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004" h="101607">
                <a:moveTo>
                  <a:pt x="448454" y="9525"/>
                </a:moveTo>
                <a:cubicBezTo>
                  <a:pt x="439458" y="10583"/>
                  <a:pt x="287058" y="33337"/>
                  <a:pt x="257954" y="31750"/>
                </a:cubicBezTo>
                <a:cubicBezTo>
                  <a:pt x="228850" y="30163"/>
                  <a:pt x="278591" y="0"/>
                  <a:pt x="273829" y="0"/>
                </a:cubicBezTo>
                <a:cubicBezTo>
                  <a:pt x="269067" y="0"/>
                  <a:pt x="254779" y="21167"/>
                  <a:pt x="229379" y="31750"/>
                </a:cubicBezTo>
                <a:cubicBezTo>
                  <a:pt x="203979" y="42333"/>
                  <a:pt x="131483" y="58738"/>
                  <a:pt x="121429" y="63500"/>
                </a:cubicBezTo>
                <a:cubicBezTo>
                  <a:pt x="111375" y="68263"/>
                  <a:pt x="189162" y="53975"/>
                  <a:pt x="169054" y="60325"/>
                </a:cubicBezTo>
                <a:cubicBezTo>
                  <a:pt x="148946" y="66675"/>
                  <a:pt x="10833" y="101071"/>
                  <a:pt x="779" y="101600"/>
                </a:cubicBezTo>
                <a:cubicBezTo>
                  <a:pt x="-9275" y="102129"/>
                  <a:pt x="80683" y="74083"/>
                  <a:pt x="108729" y="63500"/>
                </a:cubicBezTo>
                <a:cubicBezTo>
                  <a:pt x="136775" y="52917"/>
                  <a:pt x="135187" y="44450"/>
                  <a:pt x="169054" y="38100"/>
                </a:cubicBezTo>
                <a:cubicBezTo>
                  <a:pt x="202921" y="31750"/>
                  <a:pt x="270125" y="28046"/>
                  <a:pt x="311929" y="25400"/>
                </a:cubicBezTo>
                <a:cubicBezTo>
                  <a:pt x="353733" y="22754"/>
                  <a:pt x="457450" y="8467"/>
                  <a:pt x="448454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3C2779FF-11C0-2B0E-FD8F-0A6AAC20B5EB}"/>
              </a:ext>
            </a:extLst>
          </p:cNvPr>
          <p:cNvSpPr/>
          <p:nvPr/>
        </p:nvSpPr>
        <p:spPr>
          <a:xfrm>
            <a:off x="6175336" y="2851150"/>
            <a:ext cx="313308" cy="219317"/>
          </a:xfrm>
          <a:custGeom>
            <a:avLst/>
            <a:gdLst>
              <a:gd name="connsiteX0" fmla="*/ 273089 w 313308"/>
              <a:gd name="connsiteY0" fmla="*/ 0 h 219317"/>
              <a:gd name="connsiteX1" fmla="*/ 311189 w 313308"/>
              <a:gd name="connsiteY1" fmla="*/ 88900 h 219317"/>
              <a:gd name="connsiteX2" fmla="*/ 295314 w 313308"/>
              <a:gd name="connsiteY2" fmla="*/ 149225 h 219317"/>
              <a:gd name="connsiteX3" fmla="*/ 187364 w 313308"/>
              <a:gd name="connsiteY3" fmla="*/ 219075 h 219317"/>
              <a:gd name="connsiteX4" fmla="*/ 92114 w 313308"/>
              <a:gd name="connsiteY4" fmla="*/ 168275 h 219317"/>
              <a:gd name="connsiteX5" fmla="*/ 76239 w 313308"/>
              <a:gd name="connsiteY5" fmla="*/ 66675 h 219317"/>
              <a:gd name="connsiteX6" fmla="*/ 39 w 313308"/>
              <a:gd name="connsiteY6" fmla="*/ 107950 h 219317"/>
              <a:gd name="connsiteX7" fmla="*/ 66714 w 313308"/>
              <a:gd name="connsiteY7" fmla="*/ 44450 h 219317"/>
              <a:gd name="connsiteX8" fmla="*/ 130214 w 313308"/>
              <a:gd name="connsiteY8" fmla="*/ 28575 h 219317"/>
              <a:gd name="connsiteX9" fmla="*/ 273089 w 313308"/>
              <a:gd name="connsiteY9" fmla="*/ 0 h 21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3308" h="219317">
                <a:moveTo>
                  <a:pt x="273089" y="0"/>
                </a:moveTo>
                <a:cubicBezTo>
                  <a:pt x="290287" y="32014"/>
                  <a:pt x="307485" y="64029"/>
                  <a:pt x="311189" y="88900"/>
                </a:cubicBezTo>
                <a:cubicBezTo>
                  <a:pt x="314893" y="113771"/>
                  <a:pt x="315952" y="127529"/>
                  <a:pt x="295314" y="149225"/>
                </a:cubicBezTo>
                <a:cubicBezTo>
                  <a:pt x="274677" y="170921"/>
                  <a:pt x="221231" y="215900"/>
                  <a:pt x="187364" y="219075"/>
                </a:cubicBezTo>
                <a:cubicBezTo>
                  <a:pt x="153497" y="222250"/>
                  <a:pt x="110635" y="193675"/>
                  <a:pt x="92114" y="168275"/>
                </a:cubicBezTo>
                <a:cubicBezTo>
                  <a:pt x="73593" y="142875"/>
                  <a:pt x="91585" y="76729"/>
                  <a:pt x="76239" y="66675"/>
                </a:cubicBezTo>
                <a:cubicBezTo>
                  <a:pt x="60893" y="56621"/>
                  <a:pt x="1626" y="111654"/>
                  <a:pt x="39" y="107950"/>
                </a:cubicBezTo>
                <a:cubicBezTo>
                  <a:pt x="-1548" y="104246"/>
                  <a:pt x="45018" y="57679"/>
                  <a:pt x="66714" y="44450"/>
                </a:cubicBezTo>
                <a:cubicBezTo>
                  <a:pt x="88410" y="31221"/>
                  <a:pt x="130214" y="28575"/>
                  <a:pt x="130214" y="28575"/>
                </a:cubicBezTo>
                <a:lnTo>
                  <a:pt x="27308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53F75882-3A50-5EC8-3859-6595BD8D335A}"/>
              </a:ext>
            </a:extLst>
          </p:cNvPr>
          <p:cNvSpPr/>
          <p:nvPr/>
        </p:nvSpPr>
        <p:spPr>
          <a:xfrm>
            <a:off x="6302022" y="2911693"/>
            <a:ext cx="56656" cy="566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08CE428-D97C-E925-069E-F2842B690DF5}"/>
              </a:ext>
            </a:extLst>
          </p:cNvPr>
          <p:cNvSpPr/>
          <p:nvPr/>
        </p:nvSpPr>
        <p:spPr>
          <a:xfrm>
            <a:off x="5930195" y="2663335"/>
            <a:ext cx="105482" cy="213633"/>
          </a:xfrm>
          <a:custGeom>
            <a:avLst/>
            <a:gdLst>
              <a:gd name="connsiteX0" fmla="*/ 57855 w 105482"/>
              <a:gd name="connsiteY0" fmla="*/ 490 h 213633"/>
              <a:gd name="connsiteX1" fmla="*/ 45155 w 105482"/>
              <a:gd name="connsiteY1" fmla="*/ 54465 h 213633"/>
              <a:gd name="connsiteX2" fmla="*/ 10230 w 105482"/>
              <a:gd name="connsiteY2" fmla="*/ 73515 h 213633"/>
              <a:gd name="connsiteX3" fmla="*/ 105480 w 105482"/>
              <a:gd name="connsiteY3" fmla="*/ 79865 h 213633"/>
              <a:gd name="connsiteX4" fmla="*/ 13405 w 105482"/>
              <a:gd name="connsiteY4" fmla="*/ 79865 h 213633"/>
              <a:gd name="connsiteX5" fmla="*/ 705 w 105482"/>
              <a:gd name="connsiteY5" fmla="*/ 213215 h 213633"/>
              <a:gd name="connsiteX6" fmla="*/ 7055 w 105482"/>
              <a:gd name="connsiteY6" fmla="*/ 121140 h 213633"/>
              <a:gd name="connsiteX7" fmla="*/ 51505 w 105482"/>
              <a:gd name="connsiteY7" fmla="*/ 98915 h 213633"/>
              <a:gd name="connsiteX8" fmla="*/ 76905 w 105482"/>
              <a:gd name="connsiteY8" fmla="*/ 92565 h 213633"/>
              <a:gd name="connsiteX9" fmla="*/ 38805 w 105482"/>
              <a:gd name="connsiteY9" fmla="*/ 89390 h 213633"/>
              <a:gd name="connsiteX10" fmla="*/ 57855 w 105482"/>
              <a:gd name="connsiteY10" fmla="*/ 490 h 21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2" h="213633">
                <a:moveTo>
                  <a:pt x="57855" y="490"/>
                </a:moveTo>
                <a:cubicBezTo>
                  <a:pt x="58913" y="-5331"/>
                  <a:pt x="53092" y="42294"/>
                  <a:pt x="45155" y="54465"/>
                </a:cubicBezTo>
                <a:cubicBezTo>
                  <a:pt x="37218" y="66636"/>
                  <a:pt x="176" y="69282"/>
                  <a:pt x="10230" y="73515"/>
                </a:cubicBezTo>
                <a:cubicBezTo>
                  <a:pt x="20284" y="77748"/>
                  <a:pt x="104951" y="78807"/>
                  <a:pt x="105480" y="79865"/>
                </a:cubicBezTo>
                <a:cubicBezTo>
                  <a:pt x="106009" y="80923"/>
                  <a:pt x="30867" y="57640"/>
                  <a:pt x="13405" y="79865"/>
                </a:cubicBezTo>
                <a:cubicBezTo>
                  <a:pt x="-4057" y="102090"/>
                  <a:pt x="1763" y="206336"/>
                  <a:pt x="705" y="213215"/>
                </a:cubicBezTo>
                <a:cubicBezTo>
                  <a:pt x="-353" y="220094"/>
                  <a:pt x="-1412" y="140190"/>
                  <a:pt x="7055" y="121140"/>
                </a:cubicBezTo>
                <a:cubicBezTo>
                  <a:pt x="15522" y="102090"/>
                  <a:pt x="39863" y="103677"/>
                  <a:pt x="51505" y="98915"/>
                </a:cubicBezTo>
                <a:cubicBezTo>
                  <a:pt x="63147" y="94153"/>
                  <a:pt x="79022" y="94153"/>
                  <a:pt x="76905" y="92565"/>
                </a:cubicBezTo>
                <a:cubicBezTo>
                  <a:pt x="74788" y="90977"/>
                  <a:pt x="41451" y="99444"/>
                  <a:pt x="38805" y="89390"/>
                </a:cubicBezTo>
                <a:cubicBezTo>
                  <a:pt x="36159" y="79336"/>
                  <a:pt x="56797" y="6311"/>
                  <a:pt x="57855" y="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9A6537C-E42B-A210-055D-99296E60F980}"/>
              </a:ext>
            </a:extLst>
          </p:cNvPr>
          <p:cNvSpPr/>
          <p:nvPr/>
        </p:nvSpPr>
        <p:spPr>
          <a:xfrm>
            <a:off x="5981450" y="2695419"/>
            <a:ext cx="353582" cy="114806"/>
          </a:xfrm>
          <a:custGeom>
            <a:avLst/>
            <a:gdLst>
              <a:gd name="connsiteX0" fmla="*/ 250 w 353582"/>
              <a:gd name="connsiteY0" fmla="*/ 79531 h 114806"/>
              <a:gd name="connsiteX1" fmla="*/ 108200 w 353582"/>
              <a:gd name="connsiteY1" fmla="*/ 114456 h 114806"/>
              <a:gd name="connsiteX2" fmla="*/ 200275 w 353582"/>
              <a:gd name="connsiteY2" fmla="*/ 54131 h 114806"/>
              <a:gd name="connsiteX3" fmla="*/ 225675 w 353582"/>
              <a:gd name="connsiteY3" fmla="*/ 38256 h 114806"/>
              <a:gd name="connsiteX4" fmla="*/ 352675 w 353582"/>
              <a:gd name="connsiteY4" fmla="*/ 156 h 114806"/>
              <a:gd name="connsiteX5" fmla="*/ 152650 w 353582"/>
              <a:gd name="connsiteY5" fmla="*/ 54131 h 114806"/>
              <a:gd name="connsiteX6" fmla="*/ 143125 w 353582"/>
              <a:gd name="connsiteY6" fmla="*/ 85881 h 114806"/>
              <a:gd name="connsiteX7" fmla="*/ 139950 w 353582"/>
              <a:gd name="connsiteY7" fmla="*/ 92231 h 114806"/>
              <a:gd name="connsiteX8" fmla="*/ 250 w 353582"/>
              <a:gd name="connsiteY8" fmla="*/ 79531 h 11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582" h="114806">
                <a:moveTo>
                  <a:pt x="250" y="79531"/>
                </a:moveTo>
                <a:cubicBezTo>
                  <a:pt x="-5042" y="83235"/>
                  <a:pt x="74862" y="118689"/>
                  <a:pt x="108200" y="114456"/>
                </a:cubicBezTo>
                <a:cubicBezTo>
                  <a:pt x="141538" y="110223"/>
                  <a:pt x="180696" y="66831"/>
                  <a:pt x="200275" y="54131"/>
                </a:cubicBezTo>
                <a:cubicBezTo>
                  <a:pt x="219854" y="41431"/>
                  <a:pt x="200275" y="47252"/>
                  <a:pt x="225675" y="38256"/>
                </a:cubicBezTo>
                <a:cubicBezTo>
                  <a:pt x="251075" y="29260"/>
                  <a:pt x="364846" y="-2490"/>
                  <a:pt x="352675" y="156"/>
                </a:cubicBezTo>
                <a:cubicBezTo>
                  <a:pt x="340504" y="2802"/>
                  <a:pt x="187575" y="39843"/>
                  <a:pt x="152650" y="54131"/>
                </a:cubicBezTo>
                <a:cubicBezTo>
                  <a:pt x="117725" y="68418"/>
                  <a:pt x="143125" y="85881"/>
                  <a:pt x="143125" y="85881"/>
                </a:cubicBezTo>
                <a:cubicBezTo>
                  <a:pt x="141008" y="92231"/>
                  <a:pt x="159529" y="90644"/>
                  <a:pt x="139950" y="92231"/>
                </a:cubicBezTo>
                <a:cubicBezTo>
                  <a:pt x="120371" y="93818"/>
                  <a:pt x="5542" y="75827"/>
                  <a:pt x="250" y="7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71C50C3-8045-8851-4C6E-948BCA939007}"/>
              </a:ext>
            </a:extLst>
          </p:cNvPr>
          <p:cNvSpPr/>
          <p:nvPr/>
        </p:nvSpPr>
        <p:spPr>
          <a:xfrm>
            <a:off x="6104922" y="2545640"/>
            <a:ext cx="362560" cy="104726"/>
          </a:xfrm>
          <a:custGeom>
            <a:avLst/>
            <a:gdLst>
              <a:gd name="connsiteX0" fmla="*/ 3778 w 362560"/>
              <a:gd name="connsiteY0" fmla="*/ 95960 h 104726"/>
              <a:gd name="connsiteX1" fmla="*/ 156178 w 362560"/>
              <a:gd name="connsiteY1" fmla="*/ 45160 h 104726"/>
              <a:gd name="connsiteX2" fmla="*/ 79978 w 362560"/>
              <a:gd name="connsiteY2" fmla="*/ 51510 h 104726"/>
              <a:gd name="connsiteX3" fmla="*/ 299053 w 362560"/>
              <a:gd name="connsiteY3" fmla="*/ 26110 h 104726"/>
              <a:gd name="connsiteX4" fmla="*/ 235553 w 362560"/>
              <a:gd name="connsiteY4" fmla="*/ 16585 h 104726"/>
              <a:gd name="connsiteX5" fmla="*/ 362553 w 362560"/>
              <a:gd name="connsiteY5" fmla="*/ 710 h 104726"/>
              <a:gd name="connsiteX6" fmla="*/ 229203 w 362560"/>
              <a:gd name="connsiteY6" fmla="*/ 41985 h 104726"/>
              <a:gd name="connsiteX7" fmla="*/ 60928 w 362560"/>
              <a:gd name="connsiteY7" fmla="*/ 99135 h 104726"/>
              <a:gd name="connsiteX8" fmla="*/ 3778 w 362560"/>
              <a:gd name="connsiteY8" fmla="*/ 95960 h 10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60" h="104726">
                <a:moveTo>
                  <a:pt x="3778" y="95960"/>
                </a:moveTo>
                <a:cubicBezTo>
                  <a:pt x="19653" y="86964"/>
                  <a:pt x="143478" y="52568"/>
                  <a:pt x="156178" y="45160"/>
                </a:cubicBezTo>
                <a:cubicBezTo>
                  <a:pt x="168878" y="37752"/>
                  <a:pt x="56166" y="54685"/>
                  <a:pt x="79978" y="51510"/>
                </a:cubicBezTo>
                <a:cubicBezTo>
                  <a:pt x="103791" y="48335"/>
                  <a:pt x="273124" y="31931"/>
                  <a:pt x="299053" y="26110"/>
                </a:cubicBezTo>
                <a:cubicBezTo>
                  <a:pt x="324982" y="20289"/>
                  <a:pt x="224970" y="20818"/>
                  <a:pt x="235553" y="16585"/>
                </a:cubicBezTo>
                <a:cubicBezTo>
                  <a:pt x="246136" y="12352"/>
                  <a:pt x="363611" y="-3523"/>
                  <a:pt x="362553" y="710"/>
                </a:cubicBezTo>
                <a:cubicBezTo>
                  <a:pt x="361495" y="4943"/>
                  <a:pt x="279474" y="25581"/>
                  <a:pt x="229203" y="41985"/>
                </a:cubicBezTo>
                <a:cubicBezTo>
                  <a:pt x="178932" y="58389"/>
                  <a:pt x="96911" y="89610"/>
                  <a:pt x="60928" y="99135"/>
                </a:cubicBezTo>
                <a:cubicBezTo>
                  <a:pt x="24945" y="108660"/>
                  <a:pt x="-12097" y="104956"/>
                  <a:pt x="3778" y="959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A9F61379-C009-27CA-63AC-BA6B90FCDA0B}"/>
              </a:ext>
            </a:extLst>
          </p:cNvPr>
          <p:cNvSpPr/>
          <p:nvPr/>
        </p:nvSpPr>
        <p:spPr>
          <a:xfrm>
            <a:off x="6435725" y="2517363"/>
            <a:ext cx="386413" cy="58529"/>
          </a:xfrm>
          <a:custGeom>
            <a:avLst/>
            <a:gdLst>
              <a:gd name="connsiteX0" fmla="*/ 0 w 386413"/>
              <a:gd name="connsiteY0" fmla="*/ 412 h 58529"/>
              <a:gd name="connsiteX1" fmla="*/ 161925 w 386413"/>
              <a:gd name="connsiteY1" fmla="*/ 32162 h 58529"/>
              <a:gd name="connsiteX2" fmla="*/ 384175 w 386413"/>
              <a:gd name="connsiteY2" fmla="*/ 38512 h 58529"/>
              <a:gd name="connsiteX3" fmla="*/ 269875 w 386413"/>
              <a:gd name="connsiteY3" fmla="*/ 41687 h 58529"/>
              <a:gd name="connsiteX4" fmla="*/ 161925 w 386413"/>
              <a:gd name="connsiteY4" fmla="*/ 57562 h 58529"/>
              <a:gd name="connsiteX5" fmla="*/ 0 w 386413"/>
              <a:gd name="connsiteY5" fmla="*/ 412 h 5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13" h="58529">
                <a:moveTo>
                  <a:pt x="0" y="412"/>
                </a:moveTo>
                <a:cubicBezTo>
                  <a:pt x="0" y="-3821"/>
                  <a:pt x="97896" y="25812"/>
                  <a:pt x="161925" y="32162"/>
                </a:cubicBezTo>
                <a:cubicBezTo>
                  <a:pt x="225954" y="38512"/>
                  <a:pt x="366183" y="36925"/>
                  <a:pt x="384175" y="38512"/>
                </a:cubicBezTo>
                <a:cubicBezTo>
                  <a:pt x="402167" y="40100"/>
                  <a:pt x="306917" y="38512"/>
                  <a:pt x="269875" y="41687"/>
                </a:cubicBezTo>
                <a:cubicBezTo>
                  <a:pt x="232833" y="44862"/>
                  <a:pt x="206904" y="62854"/>
                  <a:pt x="161925" y="57562"/>
                </a:cubicBezTo>
                <a:cubicBezTo>
                  <a:pt x="116946" y="52270"/>
                  <a:pt x="0" y="4645"/>
                  <a:pt x="0" y="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543F5713-5982-421B-4D27-A0BA05D77F0A}"/>
              </a:ext>
            </a:extLst>
          </p:cNvPr>
          <p:cNvSpPr/>
          <p:nvPr/>
        </p:nvSpPr>
        <p:spPr>
          <a:xfrm>
            <a:off x="6254658" y="2562015"/>
            <a:ext cx="479848" cy="105861"/>
          </a:xfrm>
          <a:custGeom>
            <a:avLst/>
            <a:gdLst>
              <a:gd name="connsiteX0" fmla="*/ 92 w 479848"/>
              <a:gd name="connsiteY0" fmla="*/ 104985 h 105861"/>
              <a:gd name="connsiteX1" fmla="*/ 244567 w 479848"/>
              <a:gd name="connsiteY1" fmla="*/ 98635 h 105861"/>
              <a:gd name="connsiteX2" fmla="*/ 311242 w 479848"/>
              <a:gd name="connsiteY2" fmla="*/ 73235 h 105861"/>
              <a:gd name="connsiteX3" fmla="*/ 479517 w 479848"/>
              <a:gd name="connsiteY3" fmla="*/ 210 h 105861"/>
              <a:gd name="connsiteX4" fmla="*/ 263617 w 479848"/>
              <a:gd name="connsiteY4" fmla="*/ 98635 h 105861"/>
              <a:gd name="connsiteX5" fmla="*/ 215992 w 479848"/>
              <a:gd name="connsiteY5" fmla="*/ 82760 h 105861"/>
              <a:gd name="connsiteX6" fmla="*/ 92 w 479848"/>
              <a:gd name="connsiteY6" fmla="*/ 104985 h 1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48" h="105861">
                <a:moveTo>
                  <a:pt x="92" y="104985"/>
                </a:moveTo>
                <a:cubicBezTo>
                  <a:pt x="4854" y="107631"/>
                  <a:pt x="192709" y="103927"/>
                  <a:pt x="244567" y="98635"/>
                </a:cubicBezTo>
                <a:cubicBezTo>
                  <a:pt x="296425" y="93343"/>
                  <a:pt x="272084" y="89639"/>
                  <a:pt x="311242" y="73235"/>
                </a:cubicBezTo>
                <a:cubicBezTo>
                  <a:pt x="350400" y="56831"/>
                  <a:pt x="487454" y="-4023"/>
                  <a:pt x="479517" y="210"/>
                </a:cubicBezTo>
                <a:cubicBezTo>
                  <a:pt x="471580" y="4443"/>
                  <a:pt x="307538" y="84877"/>
                  <a:pt x="263617" y="98635"/>
                </a:cubicBezTo>
                <a:cubicBezTo>
                  <a:pt x="219696" y="112393"/>
                  <a:pt x="256209" y="82231"/>
                  <a:pt x="215992" y="82760"/>
                </a:cubicBezTo>
                <a:cubicBezTo>
                  <a:pt x="175775" y="83289"/>
                  <a:pt x="-4670" y="102339"/>
                  <a:pt x="92" y="104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52B2CB03-E548-5184-67B1-ACC04363C4CA}"/>
              </a:ext>
            </a:extLst>
          </p:cNvPr>
          <p:cNvSpPr/>
          <p:nvPr/>
        </p:nvSpPr>
        <p:spPr>
          <a:xfrm>
            <a:off x="4777973" y="2955925"/>
            <a:ext cx="552859" cy="203202"/>
          </a:xfrm>
          <a:custGeom>
            <a:avLst/>
            <a:gdLst>
              <a:gd name="connsiteX0" fmla="*/ 402 w 552859"/>
              <a:gd name="connsiteY0" fmla="*/ 171450 h 203202"/>
              <a:gd name="connsiteX1" fmla="*/ 114702 w 552859"/>
              <a:gd name="connsiteY1" fmla="*/ 180975 h 203202"/>
              <a:gd name="connsiteX2" fmla="*/ 229002 w 552859"/>
              <a:gd name="connsiteY2" fmla="*/ 98425 h 203202"/>
              <a:gd name="connsiteX3" fmla="*/ 114702 w 552859"/>
              <a:gd name="connsiteY3" fmla="*/ 203200 h 203202"/>
              <a:gd name="connsiteX4" fmla="*/ 282977 w 552859"/>
              <a:gd name="connsiteY4" fmla="*/ 101600 h 203202"/>
              <a:gd name="connsiteX5" fmla="*/ 263927 w 552859"/>
              <a:gd name="connsiteY5" fmla="*/ 73025 h 203202"/>
              <a:gd name="connsiteX6" fmla="*/ 244877 w 552859"/>
              <a:gd name="connsiteY6" fmla="*/ 3175 h 203202"/>
              <a:gd name="connsiteX7" fmla="*/ 298852 w 552859"/>
              <a:gd name="connsiteY7" fmla="*/ 79375 h 203202"/>
              <a:gd name="connsiteX8" fmla="*/ 267102 w 552859"/>
              <a:gd name="connsiteY8" fmla="*/ 53975 h 203202"/>
              <a:gd name="connsiteX9" fmla="*/ 397277 w 552859"/>
              <a:gd name="connsiteY9" fmla="*/ 60325 h 203202"/>
              <a:gd name="connsiteX10" fmla="*/ 349652 w 552859"/>
              <a:gd name="connsiteY10" fmla="*/ 0 h 203202"/>
              <a:gd name="connsiteX11" fmla="*/ 413152 w 552859"/>
              <a:gd name="connsiteY11" fmla="*/ 60325 h 203202"/>
              <a:gd name="connsiteX12" fmla="*/ 384577 w 552859"/>
              <a:gd name="connsiteY12" fmla="*/ 60325 h 203202"/>
              <a:gd name="connsiteX13" fmla="*/ 400452 w 552859"/>
              <a:gd name="connsiteY13" fmla="*/ 3175 h 203202"/>
              <a:gd name="connsiteX14" fmla="*/ 413152 w 552859"/>
              <a:gd name="connsiteY14" fmla="*/ 50800 h 203202"/>
              <a:gd name="connsiteX15" fmla="*/ 463952 w 552859"/>
              <a:gd name="connsiteY15" fmla="*/ 31750 h 203202"/>
              <a:gd name="connsiteX16" fmla="*/ 511577 w 552859"/>
              <a:gd name="connsiteY16" fmla="*/ 28575 h 203202"/>
              <a:gd name="connsiteX17" fmla="*/ 552852 w 552859"/>
              <a:gd name="connsiteY17" fmla="*/ 25400 h 203202"/>
              <a:gd name="connsiteX18" fmla="*/ 508402 w 552859"/>
              <a:gd name="connsiteY18" fmla="*/ 69850 h 203202"/>
              <a:gd name="connsiteX19" fmla="*/ 422677 w 552859"/>
              <a:gd name="connsiteY19" fmla="*/ 60325 h 203202"/>
              <a:gd name="connsiteX20" fmla="*/ 298852 w 552859"/>
              <a:gd name="connsiteY20" fmla="*/ 88900 h 203202"/>
              <a:gd name="connsiteX21" fmla="*/ 200427 w 552859"/>
              <a:gd name="connsiteY21" fmla="*/ 161925 h 203202"/>
              <a:gd name="connsiteX22" fmla="*/ 155977 w 552859"/>
              <a:gd name="connsiteY22" fmla="*/ 190500 h 203202"/>
              <a:gd name="connsiteX23" fmla="*/ 402 w 552859"/>
              <a:gd name="connsiteY23" fmla="*/ 171450 h 20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52859" h="203202">
                <a:moveTo>
                  <a:pt x="402" y="171450"/>
                </a:moveTo>
                <a:cubicBezTo>
                  <a:pt x="-6477" y="169863"/>
                  <a:pt x="76602" y="193146"/>
                  <a:pt x="114702" y="180975"/>
                </a:cubicBezTo>
                <a:cubicBezTo>
                  <a:pt x="152802" y="168804"/>
                  <a:pt x="229002" y="94721"/>
                  <a:pt x="229002" y="98425"/>
                </a:cubicBezTo>
                <a:cubicBezTo>
                  <a:pt x="229002" y="102129"/>
                  <a:pt x="105706" y="202671"/>
                  <a:pt x="114702" y="203200"/>
                </a:cubicBezTo>
                <a:cubicBezTo>
                  <a:pt x="123698" y="203729"/>
                  <a:pt x="258106" y="123296"/>
                  <a:pt x="282977" y="101600"/>
                </a:cubicBezTo>
                <a:cubicBezTo>
                  <a:pt x="307848" y="79904"/>
                  <a:pt x="270277" y="89429"/>
                  <a:pt x="263927" y="73025"/>
                </a:cubicBezTo>
                <a:cubicBezTo>
                  <a:pt x="257577" y="56621"/>
                  <a:pt x="239056" y="2117"/>
                  <a:pt x="244877" y="3175"/>
                </a:cubicBezTo>
                <a:cubicBezTo>
                  <a:pt x="250698" y="4233"/>
                  <a:pt x="295148" y="70908"/>
                  <a:pt x="298852" y="79375"/>
                </a:cubicBezTo>
                <a:cubicBezTo>
                  <a:pt x="302556" y="87842"/>
                  <a:pt x="250698" y="57150"/>
                  <a:pt x="267102" y="53975"/>
                </a:cubicBezTo>
                <a:cubicBezTo>
                  <a:pt x="283506" y="50800"/>
                  <a:pt x="383519" y="69321"/>
                  <a:pt x="397277" y="60325"/>
                </a:cubicBezTo>
                <a:cubicBezTo>
                  <a:pt x="411035" y="51329"/>
                  <a:pt x="347006" y="0"/>
                  <a:pt x="349652" y="0"/>
                </a:cubicBezTo>
                <a:cubicBezTo>
                  <a:pt x="352298" y="0"/>
                  <a:pt x="407331" y="50271"/>
                  <a:pt x="413152" y="60325"/>
                </a:cubicBezTo>
                <a:cubicBezTo>
                  <a:pt x="418973" y="70379"/>
                  <a:pt x="386694" y="69850"/>
                  <a:pt x="384577" y="60325"/>
                </a:cubicBezTo>
                <a:cubicBezTo>
                  <a:pt x="382460" y="50800"/>
                  <a:pt x="395690" y="4762"/>
                  <a:pt x="400452" y="3175"/>
                </a:cubicBezTo>
                <a:cubicBezTo>
                  <a:pt x="405214" y="1588"/>
                  <a:pt x="402569" y="46037"/>
                  <a:pt x="413152" y="50800"/>
                </a:cubicBezTo>
                <a:cubicBezTo>
                  <a:pt x="423735" y="55562"/>
                  <a:pt x="447548" y="35454"/>
                  <a:pt x="463952" y="31750"/>
                </a:cubicBezTo>
                <a:cubicBezTo>
                  <a:pt x="480356" y="28046"/>
                  <a:pt x="511577" y="28575"/>
                  <a:pt x="511577" y="28575"/>
                </a:cubicBezTo>
                <a:cubicBezTo>
                  <a:pt x="526394" y="27517"/>
                  <a:pt x="553381" y="18521"/>
                  <a:pt x="552852" y="25400"/>
                </a:cubicBezTo>
                <a:cubicBezTo>
                  <a:pt x="552323" y="32279"/>
                  <a:pt x="530098" y="64029"/>
                  <a:pt x="508402" y="69850"/>
                </a:cubicBezTo>
                <a:cubicBezTo>
                  <a:pt x="486706" y="75671"/>
                  <a:pt x="457602" y="57150"/>
                  <a:pt x="422677" y="60325"/>
                </a:cubicBezTo>
                <a:cubicBezTo>
                  <a:pt x="387752" y="63500"/>
                  <a:pt x="335894" y="71967"/>
                  <a:pt x="298852" y="88900"/>
                </a:cubicBezTo>
                <a:cubicBezTo>
                  <a:pt x="261810" y="105833"/>
                  <a:pt x="224240" y="144992"/>
                  <a:pt x="200427" y="161925"/>
                </a:cubicBezTo>
                <a:cubicBezTo>
                  <a:pt x="176615" y="178858"/>
                  <a:pt x="187198" y="186267"/>
                  <a:pt x="155977" y="190500"/>
                </a:cubicBezTo>
                <a:cubicBezTo>
                  <a:pt x="124756" y="194733"/>
                  <a:pt x="7281" y="173037"/>
                  <a:pt x="402" y="17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269EA15E-6452-5CA8-4376-0DDEBECB8139}"/>
              </a:ext>
            </a:extLst>
          </p:cNvPr>
          <p:cNvSpPr/>
          <p:nvPr/>
        </p:nvSpPr>
        <p:spPr>
          <a:xfrm>
            <a:off x="4743689" y="2994884"/>
            <a:ext cx="477076" cy="139045"/>
          </a:xfrm>
          <a:custGeom>
            <a:avLst/>
            <a:gdLst>
              <a:gd name="connsiteX0" fmla="*/ 472836 w 477076"/>
              <a:gd name="connsiteY0" fmla="*/ 5491 h 139045"/>
              <a:gd name="connsiteX1" fmla="*/ 272811 w 477076"/>
              <a:gd name="connsiteY1" fmla="*/ 5491 h 139045"/>
              <a:gd name="connsiteX2" fmla="*/ 161686 w 477076"/>
              <a:gd name="connsiteY2" fmla="*/ 68991 h 139045"/>
              <a:gd name="connsiteX3" fmla="*/ 260111 w 477076"/>
              <a:gd name="connsiteY3" fmla="*/ 18191 h 139045"/>
              <a:gd name="connsiteX4" fmla="*/ 139461 w 477076"/>
              <a:gd name="connsiteY4" fmla="*/ 94391 h 139045"/>
              <a:gd name="connsiteX5" fmla="*/ 123586 w 477076"/>
              <a:gd name="connsiteY5" fmla="*/ 129316 h 139045"/>
              <a:gd name="connsiteX6" fmla="*/ 171211 w 477076"/>
              <a:gd name="connsiteY6" fmla="*/ 97566 h 139045"/>
              <a:gd name="connsiteX7" fmla="*/ 44211 w 477076"/>
              <a:gd name="connsiteY7" fmla="*/ 132491 h 139045"/>
              <a:gd name="connsiteX8" fmla="*/ 2936 w 477076"/>
              <a:gd name="connsiteY8" fmla="*/ 138841 h 139045"/>
              <a:gd name="connsiteX9" fmla="*/ 114061 w 477076"/>
              <a:gd name="connsiteY9" fmla="*/ 129316 h 139045"/>
              <a:gd name="connsiteX10" fmla="*/ 234711 w 477076"/>
              <a:gd name="connsiteY10" fmla="*/ 81691 h 139045"/>
              <a:gd name="connsiteX11" fmla="*/ 253761 w 477076"/>
              <a:gd name="connsiteY11" fmla="*/ 94391 h 139045"/>
              <a:gd name="connsiteX12" fmla="*/ 187086 w 477076"/>
              <a:gd name="connsiteY12" fmla="*/ 126141 h 139045"/>
              <a:gd name="connsiteX13" fmla="*/ 393461 w 477076"/>
              <a:gd name="connsiteY13" fmla="*/ 24541 h 139045"/>
              <a:gd name="connsiteX14" fmla="*/ 472836 w 477076"/>
              <a:gd name="connsiteY14" fmla="*/ 5491 h 1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77076" h="139045">
                <a:moveTo>
                  <a:pt x="472836" y="5491"/>
                </a:moveTo>
                <a:cubicBezTo>
                  <a:pt x="452728" y="2316"/>
                  <a:pt x="324669" y="-5092"/>
                  <a:pt x="272811" y="5491"/>
                </a:cubicBezTo>
                <a:cubicBezTo>
                  <a:pt x="220953" y="16074"/>
                  <a:pt x="163803" y="66874"/>
                  <a:pt x="161686" y="68991"/>
                </a:cubicBezTo>
                <a:cubicBezTo>
                  <a:pt x="159569" y="71108"/>
                  <a:pt x="263815" y="13958"/>
                  <a:pt x="260111" y="18191"/>
                </a:cubicBezTo>
                <a:cubicBezTo>
                  <a:pt x="256407" y="22424"/>
                  <a:pt x="162215" y="75870"/>
                  <a:pt x="139461" y="94391"/>
                </a:cubicBezTo>
                <a:cubicBezTo>
                  <a:pt x="116707" y="112912"/>
                  <a:pt x="118294" y="128787"/>
                  <a:pt x="123586" y="129316"/>
                </a:cubicBezTo>
                <a:cubicBezTo>
                  <a:pt x="128878" y="129845"/>
                  <a:pt x="184440" y="97037"/>
                  <a:pt x="171211" y="97566"/>
                </a:cubicBezTo>
                <a:cubicBezTo>
                  <a:pt x="157982" y="98095"/>
                  <a:pt x="72257" y="125612"/>
                  <a:pt x="44211" y="132491"/>
                </a:cubicBezTo>
                <a:cubicBezTo>
                  <a:pt x="16165" y="139370"/>
                  <a:pt x="-8706" y="139370"/>
                  <a:pt x="2936" y="138841"/>
                </a:cubicBezTo>
                <a:cubicBezTo>
                  <a:pt x="14578" y="138312"/>
                  <a:pt x="75432" y="138841"/>
                  <a:pt x="114061" y="129316"/>
                </a:cubicBezTo>
                <a:cubicBezTo>
                  <a:pt x="152690" y="119791"/>
                  <a:pt x="211428" y="87512"/>
                  <a:pt x="234711" y="81691"/>
                </a:cubicBezTo>
                <a:cubicBezTo>
                  <a:pt x="257994" y="75870"/>
                  <a:pt x="261698" y="86983"/>
                  <a:pt x="253761" y="94391"/>
                </a:cubicBezTo>
                <a:cubicBezTo>
                  <a:pt x="245823" y="101799"/>
                  <a:pt x="187086" y="126141"/>
                  <a:pt x="187086" y="126141"/>
                </a:cubicBezTo>
                <a:cubicBezTo>
                  <a:pt x="210369" y="114499"/>
                  <a:pt x="349540" y="44120"/>
                  <a:pt x="393461" y="24541"/>
                </a:cubicBezTo>
                <a:cubicBezTo>
                  <a:pt x="437382" y="4962"/>
                  <a:pt x="492944" y="8666"/>
                  <a:pt x="472836" y="5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2F2D7A4C-85B9-F04F-5582-48AB8108F80F}"/>
              </a:ext>
            </a:extLst>
          </p:cNvPr>
          <p:cNvSpPr/>
          <p:nvPr/>
        </p:nvSpPr>
        <p:spPr>
          <a:xfrm>
            <a:off x="5273540" y="3006706"/>
            <a:ext cx="203621" cy="165217"/>
          </a:xfrm>
          <a:custGeom>
            <a:avLst/>
            <a:gdLst>
              <a:gd name="connsiteX0" fmla="*/ 135 w 203621"/>
              <a:gd name="connsiteY0" fmla="*/ 19 h 165217"/>
              <a:gd name="connsiteX1" fmla="*/ 114435 w 203621"/>
              <a:gd name="connsiteY1" fmla="*/ 57169 h 165217"/>
              <a:gd name="connsiteX2" fmla="*/ 133485 w 203621"/>
              <a:gd name="connsiteY2" fmla="*/ 98444 h 165217"/>
              <a:gd name="connsiteX3" fmla="*/ 117610 w 203621"/>
              <a:gd name="connsiteY3" fmla="*/ 82569 h 165217"/>
              <a:gd name="connsiteX4" fmla="*/ 203335 w 203621"/>
              <a:gd name="connsiteY4" fmla="*/ 165119 h 165217"/>
              <a:gd name="connsiteX5" fmla="*/ 139835 w 203621"/>
              <a:gd name="connsiteY5" fmla="*/ 63519 h 165217"/>
              <a:gd name="connsiteX6" fmla="*/ 135 w 203621"/>
              <a:gd name="connsiteY6" fmla="*/ 19 h 1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621" h="165217">
                <a:moveTo>
                  <a:pt x="135" y="19"/>
                </a:moveTo>
                <a:cubicBezTo>
                  <a:pt x="-4098" y="-1039"/>
                  <a:pt x="92210" y="40765"/>
                  <a:pt x="114435" y="57169"/>
                </a:cubicBezTo>
                <a:cubicBezTo>
                  <a:pt x="136660" y="73573"/>
                  <a:pt x="132956" y="94211"/>
                  <a:pt x="133485" y="98444"/>
                </a:cubicBezTo>
                <a:cubicBezTo>
                  <a:pt x="134014" y="102677"/>
                  <a:pt x="117610" y="82569"/>
                  <a:pt x="117610" y="82569"/>
                </a:cubicBezTo>
                <a:cubicBezTo>
                  <a:pt x="129252" y="93682"/>
                  <a:pt x="199631" y="168294"/>
                  <a:pt x="203335" y="165119"/>
                </a:cubicBezTo>
                <a:cubicBezTo>
                  <a:pt x="207039" y="161944"/>
                  <a:pt x="174231" y="89448"/>
                  <a:pt x="139835" y="63519"/>
                </a:cubicBezTo>
                <a:cubicBezTo>
                  <a:pt x="105439" y="37590"/>
                  <a:pt x="4368" y="1077"/>
                  <a:pt x="135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F0D5C816-8BA8-AE57-C523-FD1CF7B510D1}"/>
              </a:ext>
            </a:extLst>
          </p:cNvPr>
          <p:cNvSpPr/>
          <p:nvPr/>
        </p:nvSpPr>
        <p:spPr>
          <a:xfrm>
            <a:off x="5187948" y="3015917"/>
            <a:ext cx="175101" cy="86079"/>
          </a:xfrm>
          <a:custGeom>
            <a:avLst/>
            <a:gdLst>
              <a:gd name="connsiteX0" fmla="*/ 2 w 175101"/>
              <a:gd name="connsiteY0" fmla="*/ 333 h 86079"/>
              <a:gd name="connsiteX1" fmla="*/ 114302 w 175101"/>
              <a:gd name="connsiteY1" fmla="*/ 60658 h 86079"/>
              <a:gd name="connsiteX2" fmla="*/ 104777 w 175101"/>
              <a:gd name="connsiteY2" fmla="*/ 60658 h 86079"/>
              <a:gd name="connsiteX3" fmla="*/ 85727 w 175101"/>
              <a:gd name="connsiteY3" fmla="*/ 44783 h 86079"/>
              <a:gd name="connsiteX4" fmla="*/ 174627 w 175101"/>
              <a:gd name="connsiteY4" fmla="*/ 86058 h 86079"/>
              <a:gd name="connsiteX5" fmla="*/ 117477 w 175101"/>
              <a:gd name="connsiteY5" fmla="*/ 38433 h 86079"/>
              <a:gd name="connsiteX6" fmla="*/ 2 w 175101"/>
              <a:gd name="connsiteY6" fmla="*/ 333 h 8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101" h="86079">
                <a:moveTo>
                  <a:pt x="2" y="333"/>
                </a:moveTo>
                <a:cubicBezTo>
                  <a:pt x="-527" y="4037"/>
                  <a:pt x="96840" y="50604"/>
                  <a:pt x="114302" y="60658"/>
                </a:cubicBezTo>
                <a:cubicBezTo>
                  <a:pt x="131764" y="70712"/>
                  <a:pt x="109539" y="63304"/>
                  <a:pt x="104777" y="60658"/>
                </a:cubicBezTo>
                <a:cubicBezTo>
                  <a:pt x="100015" y="58012"/>
                  <a:pt x="74085" y="40550"/>
                  <a:pt x="85727" y="44783"/>
                </a:cubicBezTo>
                <a:cubicBezTo>
                  <a:pt x="97369" y="49016"/>
                  <a:pt x="169336" y="87116"/>
                  <a:pt x="174627" y="86058"/>
                </a:cubicBezTo>
                <a:cubicBezTo>
                  <a:pt x="179918" y="85000"/>
                  <a:pt x="139702" y="52191"/>
                  <a:pt x="117477" y="38433"/>
                </a:cubicBezTo>
                <a:cubicBezTo>
                  <a:pt x="95252" y="24675"/>
                  <a:pt x="531" y="-3371"/>
                  <a:pt x="2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0844EFE-20BC-8F73-1215-E204CDCA7E2E}"/>
              </a:ext>
            </a:extLst>
          </p:cNvPr>
          <p:cNvSpPr/>
          <p:nvPr/>
        </p:nvSpPr>
        <p:spPr>
          <a:xfrm>
            <a:off x="5260946" y="3016238"/>
            <a:ext cx="187580" cy="207164"/>
          </a:xfrm>
          <a:custGeom>
            <a:avLst/>
            <a:gdLst>
              <a:gd name="connsiteX0" fmla="*/ 29 w 187580"/>
              <a:gd name="connsiteY0" fmla="*/ 12 h 207164"/>
              <a:gd name="connsiteX1" fmla="*/ 136554 w 187580"/>
              <a:gd name="connsiteY1" fmla="*/ 92087 h 207164"/>
              <a:gd name="connsiteX2" fmla="*/ 161954 w 187580"/>
              <a:gd name="connsiteY2" fmla="*/ 107962 h 207164"/>
              <a:gd name="connsiteX3" fmla="*/ 127029 w 187580"/>
              <a:gd name="connsiteY3" fmla="*/ 206387 h 207164"/>
              <a:gd name="connsiteX4" fmla="*/ 136554 w 187580"/>
              <a:gd name="connsiteY4" fmla="*/ 152412 h 207164"/>
              <a:gd name="connsiteX5" fmla="*/ 187354 w 187580"/>
              <a:gd name="connsiteY5" fmla="*/ 123837 h 207164"/>
              <a:gd name="connsiteX6" fmla="*/ 149254 w 187580"/>
              <a:gd name="connsiteY6" fmla="*/ 85737 h 207164"/>
              <a:gd name="connsiteX7" fmla="*/ 29 w 187580"/>
              <a:gd name="connsiteY7" fmla="*/ 12 h 20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0" h="207164">
                <a:moveTo>
                  <a:pt x="29" y="12"/>
                </a:moveTo>
                <a:cubicBezTo>
                  <a:pt x="-2088" y="1070"/>
                  <a:pt x="109567" y="74095"/>
                  <a:pt x="136554" y="92087"/>
                </a:cubicBezTo>
                <a:cubicBezTo>
                  <a:pt x="163541" y="110079"/>
                  <a:pt x="163541" y="88912"/>
                  <a:pt x="161954" y="107962"/>
                </a:cubicBezTo>
                <a:cubicBezTo>
                  <a:pt x="160367" y="127012"/>
                  <a:pt x="131262" y="198979"/>
                  <a:pt x="127029" y="206387"/>
                </a:cubicBezTo>
                <a:cubicBezTo>
                  <a:pt x="122796" y="213795"/>
                  <a:pt x="126500" y="166170"/>
                  <a:pt x="136554" y="152412"/>
                </a:cubicBezTo>
                <a:cubicBezTo>
                  <a:pt x="146608" y="138654"/>
                  <a:pt x="185237" y="134949"/>
                  <a:pt x="187354" y="123837"/>
                </a:cubicBezTo>
                <a:cubicBezTo>
                  <a:pt x="189471" y="112725"/>
                  <a:pt x="176771" y="107433"/>
                  <a:pt x="149254" y="85737"/>
                </a:cubicBezTo>
                <a:cubicBezTo>
                  <a:pt x="121737" y="64041"/>
                  <a:pt x="2146" y="-1046"/>
                  <a:pt x="2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5A8429DA-003F-7377-25DF-CF385F8EAC9B}"/>
              </a:ext>
            </a:extLst>
          </p:cNvPr>
          <p:cNvSpPr/>
          <p:nvPr/>
        </p:nvSpPr>
        <p:spPr>
          <a:xfrm>
            <a:off x="4948465" y="3056696"/>
            <a:ext cx="100196" cy="192598"/>
          </a:xfrm>
          <a:custGeom>
            <a:avLst/>
            <a:gdLst>
              <a:gd name="connsiteX0" fmla="*/ 99785 w 100196"/>
              <a:gd name="connsiteY0" fmla="*/ 829 h 192598"/>
              <a:gd name="connsiteX1" fmla="*/ 36285 w 100196"/>
              <a:gd name="connsiteY1" fmla="*/ 80204 h 192598"/>
              <a:gd name="connsiteX2" fmla="*/ 29935 w 100196"/>
              <a:gd name="connsiteY2" fmla="*/ 131004 h 192598"/>
              <a:gd name="connsiteX3" fmla="*/ 74385 w 100196"/>
              <a:gd name="connsiteY3" fmla="*/ 191329 h 192598"/>
              <a:gd name="connsiteX4" fmla="*/ 42635 w 100196"/>
              <a:gd name="connsiteY4" fmla="*/ 169104 h 192598"/>
              <a:gd name="connsiteX5" fmla="*/ 1360 w 100196"/>
              <a:gd name="connsiteY5" fmla="*/ 134179 h 192598"/>
              <a:gd name="connsiteX6" fmla="*/ 99785 w 100196"/>
              <a:gd name="connsiteY6" fmla="*/ 829 h 19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96" h="192598">
                <a:moveTo>
                  <a:pt x="99785" y="829"/>
                </a:moveTo>
                <a:cubicBezTo>
                  <a:pt x="105606" y="-8167"/>
                  <a:pt x="47927" y="58508"/>
                  <a:pt x="36285" y="80204"/>
                </a:cubicBezTo>
                <a:cubicBezTo>
                  <a:pt x="24643" y="101900"/>
                  <a:pt x="23585" y="112483"/>
                  <a:pt x="29935" y="131004"/>
                </a:cubicBezTo>
                <a:cubicBezTo>
                  <a:pt x="36285" y="149525"/>
                  <a:pt x="72268" y="184979"/>
                  <a:pt x="74385" y="191329"/>
                </a:cubicBezTo>
                <a:cubicBezTo>
                  <a:pt x="76502" y="197679"/>
                  <a:pt x="54806" y="178629"/>
                  <a:pt x="42635" y="169104"/>
                </a:cubicBezTo>
                <a:cubicBezTo>
                  <a:pt x="30464" y="159579"/>
                  <a:pt x="-7636" y="160108"/>
                  <a:pt x="1360" y="134179"/>
                </a:cubicBezTo>
                <a:cubicBezTo>
                  <a:pt x="10356" y="108250"/>
                  <a:pt x="93964" y="9825"/>
                  <a:pt x="99785" y="8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D9D49F0-896F-4821-3832-AF97F86D292B}"/>
              </a:ext>
            </a:extLst>
          </p:cNvPr>
          <p:cNvSpPr/>
          <p:nvPr/>
        </p:nvSpPr>
        <p:spPr>
          <a:xfrm>
            <a:off x="4841279" y="3050649"/>
            <a:ext cx="213509" cy="191405"/>
          </a:xfrm>
          <a:custGeom>
            <a:avLst/>
            <a:gdLst>
              <a:gd name="connsiteX0" fmla="*/ 213321 w 213509"/>
              <a:gd name="connsiteY0" fmla="*/ 526 h 191405"/>
              <a:gd name="connsiteX1" fmla="*/ 95846 w 213509"/>
              <a:gd name="connsiteY1" fmla="*/ 98951 h 191405"/>
              <a:gd name="connsiteX2" fmla="*/ 596 w 213509"/>
              <a:gd name="connsiteY2" fmla="*/ 133876 h 191405"/>
              <a:gd name="connsiteX3" fmla="*/ 57746 w 213509"/>
              <a:gd name="connsiteY3" fmla="*/ 121176 h 191405"/>
              <a:gd name="connsiteX4" fmla="*/ 105371 w 213509"/>
              <a:gd name="connsiteY4" fmla="*/ 124351 h 191405"/>
              <a:gd name="connsiteX5" fmla="*/ 105371 w 213509"/>
              <a:gd name="connsiteY5" fmla="*/ 165626 h 191405"/>
              <a:gd name="connsiteX6" fmla="*/ 156171 w 213509"/>
              <a:gd name="connsiteY6" fmla="*/ 191026 h 191405"/>
              <a:gd name="connsiteX7" fmla="*/ 70446 w 213509"/>
              <a:gd name="connsiteY7" fmla="*/ 146576 h 191405"/>
              <a:gd name="connsiteX8" fmla="*/ 67271 w 213509"/>
              <a:gd name="connsiteY8" fmla="*/ 146576 h 191405"/>
              <a:gd name="connsiteX9" fmla="*/ 213321 w 213509"/>
              <a:gd name="connsiteY9" fmla="*/ 526 h 19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509" h="191405">
                <a:moveTo>
                  <a:pt x="213321" y="526"/>
                </a:moveTo>
                <a:cubicBezTo>
                  <a:pt x="218084" y="-7412"/>
                  <a:pt x="131300" y="76726"/>
                  <a:pt x="95846" y="98951"/>
                </a:cubicBezTo>
                <a:cubicBezTo>
                  <a:pt x="60392" y="121176"/>
                  <a:pt x="6946" y="130172"/>
                  <a:pt x="596" y="133876"/>
                </a:cubicBezTo>
                <a:cubicBezTo>
                  <a:pt x="-5754" y="137580"/>
                  <a:pt x="40284" y="122763"/>
                  <a:pt x="57746" y="121176"/>
                </a:cubicBezTo>
                <a:cubicBezTo>
                  <a:pt x="75208" y="119589"/>
                  <a:pt x="97433" y="116943"/>
                  <a:pt x="105371" y="124351"/>
                </a:cubicBezTo>
                <a:cubicBezTo>
                  <a:pt x="113308" y="131759"/>
                  <a:pt x="96904" y="154514"/>
                  <a:pt x="105371" y="165626"/>
                </a:cubicBezTo>
                <a:cubicBezTo>
                  <a:pt x="113838" y="176738"/>
                  <a:pt x="161992" y="194201"/>
                  <a:pt x="156171" y="191026"/>
                </a:cubicBezTo>
                <a:cubicBezTo>
                  <a:pt x="150350" y="187851"/>
                  <a:pt x="70446" y="146576"/>
                  <a:pt x="70446" y="146576"/>
                </a:cubicBezTo>
                <a:cubicBezTo>
                  <a:pt x="55629" y="139168"/>
                  <a:pt x="46634" y="165097"/>
                  <a:pt x="67271" y="146576"/>
                </a:cubicBezTo>
                <a:cubicBezTo>
                  <a:pt x="87908" y="128055"/>
                  <a:pt x="208558" y="8464"/>
                  <a:pt x="213321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0CF3F58F-EB09-325A-880B-0553710C9CD7}"/>
              </a:ext>
            </a:extLst>
          </p:cNvPr>
          <p:cNvSpPr/>
          <p:nvPr/>
        </p:nvSpPr>
        <p:spPr>
          <a:xfrm>
            <a:off x="5250554" y="3124172"/>
            <a:ext cx="217342" cy="125676"/>
          </a:xfrm>
          <a:custGeom>
            <a:avLst/>
            <a:gdLst>
              <a:gd name="connsiteX0" fmla="*/ 896 w 217342"/>
              <a:gd name="connsiteY0" fmla="*/ 123853 h 125676"/>
              <a:gd name="connsiteX1" fmla="*/ 118371 w 217342"/>
              <a:gd name="connsiteY1" fmla="*/ 104803 h 125676"/>
              <a:gd name="connsiteX2" fmla="*/ 200921 w 217342"/>
              <a:gd name="connsiteY2" fmla="*/ 66703 h 125676"/>
              <a:gd name="connsiteX3" fmla="*/ 172346 w 217342"/>
              <a:gd name="connsiteY3" fmla="*/ 79403 h 125676"/>
              <a:gd name="connsiteX4" fmla="*/ 204096 w 217342"/>
              <a:gd name="connsiteY4" fmla="*/ 44478 h 125676"/>
              <a:gd name="connsiteX5" fmla="*/ 181871 w 217342"/>
              <a:gd name="connsiteY5" fmla="*/ 28 h 125676"/>
              <a:gd name="connsiteX6" fmla="*/ 216796 w 217342"/>
              <a:gd name="connsiteY6" fmla="*/ 38128 h 125676"/>
              <a:gd name="connsiteX7" fmla="*/ 185046 w 217342"/>
              <a:gd name="connsiteY7" fmla="*/ 60353 h 125676"/>
              <a:gd name="connsiteX8" fmla="*/ 896 w 217342"/>
              <a:gd name="connsiteY8" fmla="*/ 123853 h 12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342" h="125676">
                <a:moveTo>
                  <a:pt x="896" y="123853"/>
                </a:moveTo>
                <a:cubicBezTo>
                  <a:pt x="-10217" y="131261"/>
                  <a:pt x="85034" y="114328"/>
                  <a:pt x="118371" y="104803"/>
                </a:cubicBezTo>
                <a:cubicBezTo>
                  <a:pt x="151709" y="95278"/>
                  <a:pt x="191925" y="70936"/>
                  <a:pt x="200921" y="66703"/>
                </a:cubicBezTo>
                <a:cubicBezTo>
                  <a:pt x="209917" y="62470"/>
                  <a:pt x="171817" y="83107"/>
                  <a:pt x="172346" y="79403"/>
                </a:cubicBezTo>
                <a:cubicBezTo>
                  <a:pt x="172875" y="75699"/>
                  <a:pt x="202509" y="57707"/>
                  <a:pt x="204096" y="44478"/>
                </a:cubicBezTo>
                <a:cubicBezTo>
                  <a:pt x="205683" y="31249"/>
                  <a:pt x="179754" y="1086"/>
                  <a:pt x="181871" y="28"/>
                </a:cubicBezTo>
                <a:cubicBezTo>
                  <a:pt x="183988" y="-1030"/>
                  <a:pt x="216267" y="28074"/>
                  <a:pt x="216796" y="38128"/>
                </a:cubicBezTo>
                <a:cubicBezTo>
                  <a:pt x="217325" y="48182"/>
                  <a:pt x="222617" y="43949"/>
                  <a:pt x="185046" y="60353"/>
                </a:cubicBezTo>
                <a:cubicBezTo>
                  <a:pt x="147475" y="76757"/>
                  <a:pt x="12009" y="116445"/>
                  <a:pt x="896" y="12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8AF5C9F6-03C4-46EE-5056-658B2F8A9CDA}"/>
              </a:ext>
            </a:extLst>
          </p:cNvPr>
          <p:cNvSpPr/>
          <p:nvPr/>
        </p:nvSpPr>
        <p:spPr>
          <a:xfrm>
            <a:off x="5146317" y="3120726"/>
            <a:ext cx="349730" cy="171749"/>
          </a:xfrm>
          <a:custGeom>
            <a:avLst/>
            <a:gdLst>
              <a:gd name="connsiteX0" fmla="*/ 349608 w 349730"/>
              <a:gd name="connsiteY0" fmla="*/ 299 h 171749"/>
              <a:gd name="connsiteX1" fmla="*/ 321033 w 349730"/>
              <a:gd name="connsiteY1" fmla="*/ 89199 h 171749"/>
              <a:gd name="connsiteX2" fmla="*/ 257533 w 349730"/>
              <a:gd name="connsiteY2" fmla="*/ 111424 h 171749"/>
              <a:gd name="connsiteX3" fmla="*/ 358 w 349730"/>
              <a:gd name="connsiteY3" fmla="*/ 171749 h 171749"/>
              <a:gd name="connsiteX4" fmla="*/ 203558 w 349730"/>
              <a:gd name="connsiteY4" fmla="*/ 111424 h 171749"/>
              <a:gd name="connsiteX5" fmla="*/ 295633 w 349730"/>
              <a:gd name="connsiteY5" fmla="*/ 92374 h 171749"/>
              <a:gd name="connsiteX6" fmla="*/ 330558 w 349730"/>
              <a:gd name="connsiteY6" fmla="*/ 60624 h 171749"/>
              <a:gd name="connsiteX7" fmla="*/ 349608 w 349730"/>
              <a:gd name="connsiteY7" fmla="*/ 299 h 17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730" h="171749">
                <a:moveTo>
                  <a:pt x="349608" y="299"/>
                </a:moveTo>
                <a:cubicBezTo>
                  <a:pt x="348021" y="5061"/>
                  <a:pt x="336379" y="70678"/>
                  <a:pt x="321033" y="89199"/>
                </a:cubicBezTo>
                <a:cubicBezTo>
                  <a:pt x="305687" y="107720"/>
                  <a:pt x="310979" y="97666"/>
                  <a:pt x="257533" y="111424"/>
                </a:cubicBezTo>
                <a:cubicBezTo>
                  <a:pt x="204087" y="125182"/>
                  <a:pt x="9354" y="171749"/>
                  <a:pt x="358" y="171749"/>
                </a:cubicBezTo>
                <a:cubicBezTo>
                  <a:pt x="-8638" y="171749"/>
                  <a:pt x="154345" y="124653"/>
                  <a:pt x="203558" y="111424"/>
                </a:cubicBezTo>
                <a:cubicBezTo>
                  <a:pt x="252770" y="98195"/>
                  <a:pt x="274466" y="100841"/>
                  <a:pt x="295633" y="92374"/>
                </a:cubicBezTo>
                <a:cubicBezTo>
                  <a:pt x="316800" y="83907"/>
                  <a:pt x="324208" y="72266"/>
                  <a:pt x="330558" y="60624"/>
                </a:cubicBezTo>
                <a:cubicBezTo>
                  <a:pt x="336908" y="48982"/>
                  <a:pt x="351195" y="-4463"/>
                  <a:pt x="349608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635D48C1-E3AC-8007-EB77-8904B09585FA}"/>
              </a:ext>
            </a:extLst>
          </p:cNvPr>
          <p:cNvSpPr/>
          <p:nvPr/>
        </p:nvSpPr>
        <p:spPr>
          <a:xfrm>
            <a:off x="4916318" y="3209882"/>
            <a:ext cx="310772" cy="61947"/>
          </a:xfrm>
          <a:custGeom>
            <a:avLst/>
            <a:gdLst>
              <a:gd name="connsiteX0" fmla="*/ 1757 w 310772"/>
              <a:gd name="connsiteY0" fmla="*/ 43 h 61947"/>
              <a:gd name="connsiteX1" fmla="*/ 144632 w 310772"/>
              <a:gd name="connsiteY1" fmla="*/ 50843 h 61947"/>
              <a:gd name="connsiteX2" fmla="*/ 208132 w 310772"/>
              <a:gd name="connsiteY2" fmla="*/ 60368 h 61947"/>
              <a:gd name="connsiteX3" fmla="*/ 309732 w 310772"/>
              <a:gd name="connsiteY3" fmla="*/ 47668 h 61947"/>
              <a:gd name="connsiteX4" fmla="*/ 249407 w 310772"/>
              <a:gd name="connsiteY4" fmla="*/ 54018 h 61947"/>
              <a:gd name="connsiteX5" fmla="*/ 74782 w 310772"/>
              <a:gd name="connsiteY5" fmla="*/ 60368 h 61947"/>
              <a:gd name="connsiteX6" fmla="*/ 1757 w 310772"/>
              <a:gd name="connsiteY6" fmla="*/ 43 h 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0772" h="61947">
                <a:moveTo>
                  <a:pt x="1757" y="43"/>
                </a:moveTo>
                <a:cubicBezTo>
                  <a:pt x="13399" y="-1544"/>
                  <a:pt x="110236" y="40789"/>
                  <a:pt x="144632" y="50843"/>
                </a:cubicBezTo>
                <a:cubicBezTo>
                  <a:pt x="179028" y="60897"/>
                  <a:pt x="180615" y="60897"/>
                  <a:pt x="208132" y="60368"/>
                </a:cubicBezTo>
                <a:cubicBezTo>
                  <a:pt x="235649" y="59839"/>
                  <a:pt x="302853" y="48726"/>
                  <a:pt x="309732" y="47668"/>
                </a:cubicBezTo>
                <a:cubicBezTo>
                  <a:pt x="316611" y="46610"/>
                  <a:pt x="288565" y="51901"/>
                  <a:pt x="249407" y="54018"/>
                </a:cubicBezTo>
                <a:cubicBezTo>
                  <a:pt x="210249" y="56135"/>
                  <a:pt x="110765" y="65660"/>
                  <a:pt x="74782" y="60368"/>
                </a:cubicBezTo>
                <a:cubicBezTo>
                  <a:pt x="38799" y="55076"/>
                  <a:pt x="-9885" y="1630"/>
                  <a:pt x="175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BA4C1B71-0872-B3B9-445E-1B7BB148B5B1}"/>
              </a:ext>
            </a:extLst>
          </p:cNvPr>
          <p:cNvSpPr/>
          <p:nvPr/>
        </p:nvSpPr>
        <p:spPr>
          <a:xfrm>
            <a:off x="5124435" y="3146423"/>
            <a:ext cx="390743" cy="279523"/>
          </a:xfrm>
          <a:custGeom>
            <a:avLst/>
            <a:gdLst>
              <a:gd name="connsiteX0" fmla="*/ 377840 w 390743"/>
              <a:gd name="connsiteY0" fmla="*/ 2 h 279523"/>
              <a:gd name="connsiteX1" fmla="*/ 361965 w 390743"/>
              <a:gd name="connsiteY1" fmla="*/ 117477 h 279523"/>
              <a:gd name="connsiteX2" fmla="*/ 387365 w 390743"/>
              <a:gd name="connsiteY2" fmla="*/ 120652 h 279523"/>
              <a:gd name="connsiteX3" fmla="*/ 273065 w 390743"/>
              <a:gd name="connsiteY3" fmla="*/ 174627 h 279523"/>
              <a:gd name="connsiteX4" fmla="*/ 15 w 390743"/>
              <a:gd name="connsiteY4" fmla="*/ 279402 h 279523"/>
              <a:gd name="connsiteX5" fmla="*/ 285765 w 390743"/>
              <a:gd name="connsiteY5" fmla="*/ 152402 h 279523"/>
              <a:gd name="connsiteX6" fmla="*/ 352440 w 390743"/>
              <a:gd name="connsiteY6" fmla="*/ 146052 h 279523"/>
              <a:gd name="connsiteX7" fmla="*/ 349265 w 390743"/>
              <a:gd name="connsiteY7" fmla="*/ 120652 h 279523"/>
              <a:gd name="connsiteX8" fmla="*/ 377840 w 390743"/>
              <a:gd name="connsiteY8" fmla="*/ 2 h 2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743" h="279523">
                <a:moveTo>
                  <a:pt x="377840" y="2"/>
                </a:moveTo>
                <a:cubicBezTo>
                  <a:pt x="379957" y="-527"/>
                  <a:pt x="360377" y="97369"/>
                  <a:pt x="361965" y="117477"/>
                </a:cubicBezTo>
                <a:cubicBezTo>
                  <a:pt x="363552" y="137585"/>
                  <a:pt x="402182" y="111127"/>
                  <a:pt x="387365" y="120652"/>
                </a:cubicBezTo>
                <a:cubicBezTo>
                  <a:pt x="372548" y="130177"/>
                  <a:pt x="337623" y="148169"/>
                  <a:pt x="273065" y="174627"/>
                </a:cubicBezTo>
                <a:cubicBezTo>
                  <a:pt x="208507" y="201085"/>
                  <a:pt x="-2102" y="283106"/>
                  <a:pt x="15" y="279402"/>
                </a:cubicBezTo>
                <a:cubicBezTo>
                  <a:pt x="2132" y="275698"/>
                  <a:pt x="227028" y="174627"/>
                  <a:pt x="285765" y="152402"/>
                </a:cubicBezTo>
                <a:cubicBezTo>
                  <a:pt x="344502" y="130177"/>
                  <a:pt x="341857" y="151344"/>
                  <a:pt x="352440" y="146052"/>
                </a:cubicBezTo>
                <a:cubicBezTo>
                  <a:pt x="363023" y="140760"/>
                  <a:pt x="344503" y="139702"/>
                  <a:pt x="349265" y="120652"/>
                </a:cubicBezTo>
                <a:cubicBezTo>
                  <a:pt x="354027" y="101602"/>
                  <a:pt x="375723" y="531"/>
                  <a:pt x="377840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B89879A-45EB-1447-326C-366ADB52D12D}"/>
              </a:ext>
            </a:extLst>
          </p:cNvPr>
          <p:cNvSpPr/>
          <p:nvPr/>
        </p:nvSpPr>
        <p:spPr>
          <a:xfrm>
            <a:off x="5018584" y="3012241"/>
            <a:ext cx="297552" cy="207159"/>
          </a:xfrm>
          <a:custGeom>
            <a:avLst/>
            <a:gdLst>
              <a:gd name="connsiteX0" fmla="*/ 223341 w 297552"/>
              <a:gd name="connsiteY0" fmla="*/ 7184 h 207159"/>
              <a:gd name="connsiteX1" fmla="*/ 296366 w 297552"/>
              <a:gd name="connsiteY1" fmla="*/ 77034 h 207159"/>
              <a:gd name="connsiteX2" fmla="*/ 255091 w 297552"/>
              <a:gd name="connsiteY2" fmla="*/ 197684 h 207159"/>
              <a:gd name="connsiteX3" fmla="*/ 89991 w 297552"/>
              <a:gd name="connsiteY3" fmla="*/ 184984 h 207159"/>
              <a:gd name="connsiteX4" fmla="*/ 70941 w 297552"/>
              <a:gd name="connsiteY4" fmla="*/ 70684 h 207159"/>
              <a:gd name="connsiteX5" fmla="*/ 42366 w 297552"/>
              <a:gd name="connsiteY5" fmla="*/ 61159 h 207159"/>
              <a:gd name="connsiteX6" fmla="*/ 1091 w 297552"/>
              <a:gd name="connsiteY6" fmla="*/ 54809 h 207159"/>
              <a:gd name="connsiteX7" fmla="*/ 89991 w 297552"/>
              <a:gd name="connsiteY7" fmla="*/ 4009 h 207159"/>
              <a:gd name="connsiteX8" fmla="*/ 147141 w 297552"/>
              <a:gd name="connsiteY8" fmla="*/ 4009 h 207159"/>
              <a:gd name="connsiteX9" fmla="*/ 223341 w 297552"/>
              <a:gd name="connsiteY9" fmla="*/ 7184 h 20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552" h="207159">
                <a:moveTo>
                  <a:pt x="223341" y="7184"/>
                </a:moveTo>
                <a:cubicBezTo>
                  <a:pt x="248212" y="19355"/>
                  <a:pt x="291074" y="45284"/>
                  <a:pt x="296366" y="77034"/>
                </a:cubicBezTo>
                <a:cubicBezTo>
                  <a:pt x="301658" y="108784"/>
                  <a:pt x="289487" y="179692"/>
                  <a:pt x="255091" y="197684"/>
                </a:cubicBezTo>
                <a:cubicBezTo>
                  <a:pt x="220695" y="215676"/>
                  <a:pt x="120683" y="206151"/>
                  <a:pt x="89991" y="184984"/>
                </a:cubicBezTo>
                <a:cubicBezTo>
                  <a:pt x="59299" y="163817"/>
                  <a:pt x="78878" y="91322"/>
                  <a:pt x="70941" y="70684"/>
                </a:cubicBezTo>
                <a:cubicBezTo>
                  <a:pt x="63003" y="50047"/>
                  <a:pt x="54008" y="63805"/>
                  <a:pt x="42366" y="61159"/>
                </a:cubicBezTo>
                <a:cubicBezTo>
                  <a:pt x="30724" y="58513"/>
                  <a:pt x="-6846" y="64334"/>
                  <a:pt x="1091" y="54809"/>
                </a:cubicBezTo>
                <a:cubicBezTo>
                  <a:pt x="9028" y="45284"/>
                  <a:pt x="65649" y="12476"/>
                  <a:pt x="89991" y="4009"/>
                </a:cubicBezTo>
                <a:cubicBezTo>
                  <a:pt x="114333" y="-4458"/>
                  <a:pt x="130208" y="2951"/>
                  <a:pt x="147141" y="4009"/>
                </a:cubicBezTo>
                <a:cubicBezTo>
                  <a:pt x="164074" y="5067"/>
                  <a:pt x="198470" y="-4987"/>
                  <a:pt x="223341" y="7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>
            <a:extLst>
              <a:ext uri="{FF2B5EF4-FFF2-40B4-BE49-F238E27FC236}">
                <a16:creationId xmlns:a16="http://schemas.microsoft.com/office/drawing/2014/main" id="{74884874-A46F-01D8-16FF-95A1C43C690B}"/>
              </a:ext>
            </a:extLst>
          </p:cNvPr>
          <p:cNvSpPr/>
          <p:nvPr/>
        </p:nvSpPr>
        <p:spPr>
          <a:xfrm>
            <a:off x="5156265" y="307913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37307736-95D8-1607-CDB1-565DCCED9E6B}"/>
              </a:ext>
            </a:extLst>
          </p:cNvPr>
          <p:cNvSpPr/>
          <p:nvPr/>
        </p:nvSpPr>
        <p:spPr>
          <a:xfrm>
            <a:off x="4549257" y="2682838"/>
            <a:ext cx="305464" cy="244357"/>
          </a:xfrm>
          <a:custGeom>
            <a:avLst/>
            <a:gdLst>
              <a:gd name="connsiteX0" fmla="*/ 305318 w 305464"/>
              <a:gd name="connsiteY0" fmla="*/ 37 h 244357"/>
              <a:gd name="connsiteX1" fmla="*/ 156093 w 305464"/>
              <a:gd name="connsiteY1" fmla="*/ 98462 h 244357"/>
              <a:gd name="connsiteX2" fmla="*/ 219593 w 305464"/>
              <a:gd name="connsiteY2" fmla="*/ 76237 h 244357"/>
              <a:gd name="connsiteX3" fmla="*/ 121168 w 305464"/>
              <a:gd name="connsiteY3" fmla="*/ 127037 h 244357"/>
              <a:gd name="connsiteX4" fmla="*/ 171968 w 305464"/>
              <a:gd name="connsiteY4" fmla="*/ 114337 h 244357"/>
              <a:gd name="connsiteX5" fmla="*/ 137043 w 305464"/>
              <a:gd name="connsiteY5" fmla="*/ 152437 h 244357"/>
              <a:gd name="connsiteX6" fmla="*/ 518 w 305464"/>
              <a:gd name="connsiteY6" fmla="*/ 241337 h 244357"/>
              <a:gd name="connsiteX7" fmla="*/ 89418 w 305464"/>
              <a:gd name="connsiteY7" fmla="*/ 222287 h 244357"/>
              <a:gd name="connsiteX8" fmla="*/ 67193 w 305464"/>
              <a:gd name="connsiteY8" fmla="*/ 209587 h 244357"/>
              <a:gd name="connsiteX9" fmla="*/ 219593 w 305464"/>
              <a:gd name="connsiteY9" fmla="*/ 114337 h 244357"/>
              <a:gd name="connsiteX10" fmla="*/ 171968 w 305464"/>
              <a:gd name="connsiteY10" fmla="*/ 98462 h 244357"/>
              <a:gd name="connsiteX11" fmla="*/ 124343 w 305464"/>
              <a:gd name="connsiteY11" fmla="*/ 111162 h 244357"/>
              <a:gd name="connsiteX12" fmla="*/ 305318 w 305464"/>
              <a:gd name="connsiteY12" fmla="*/ 37 h 24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5464" h="244357">
                <a:moveTo>
                  <a:pt x="305318" y="37"/>
                </a:moveTo>
                <a:cubicBezTo>
                  <a:pt x="310610" y="-2080"/>
                  <a:pt x="170380" y="85762"/>
                  <a:pt x="156093" y="98462"/>
                </a:cubicBezTo>
                <a:cubicBezTo>
                  <a:pt x="141805" y="111162"/>
                  <a:pt x="225414" y="71475"/>
                  <a:pt x="219593" y="76237"/>
                </a:cubicBezTo>
                <a:cubicBezTo>
                  <a:pt x="213772" y="80999"/>
                  <a:pt x="129105" y="120687"/>
                  <a:pt x="121168" y="127037"/>
                </a:cubicBezTo>
                <a:cubicBezTo>
                  <a:pt x="113231" y="133387"/>
                  <a:pt x="169322" y="110104"/>
                  <a:pt x="171968" y="114337"/>
                </a:cubicBezTo>
                <a:cubicBezTo>
                  <a:pt x="174614" y="118570"/>
                  <a:pt x="165618" y="131270"/>
                  <a:pt x="137043" y="152437"/>
                </a:cubicBezTo>
                <a:cubicBezTo>
                  <a:pt x="108468" y="173604"/>
                  <a:pt x="8455" y="229695"/>
                  <a:pt x="518" y="241337"/>
                </a:cubicBezTo>
                <a:cubicBezTo>
                  <a:pt x="-7420" y="252979"/>
                  <a:pt x="78305" y="227579"/>
                  <a:pt x="89418" y="222287"/>
                </a:cubicBezTo>
                <a:cubicBezTo>
                  <a:pt x="100530" y="216995"/>
                  <a:pt x="45497" y="227579"/>
                  <a:pt x="67193" y="209587"/>
                </a:cubicBezTo>
                <a:cubicBezTo>
                  <a:pt x="88889" y="191595"/>
                  <a:pt x="202130" y="132858"/>
                  <a:pt x="219593" y="114337"/>
                </a:cubicBezTo>
                <a:cubicBezTo>
                  <a:pt x="237055" y="95816"/>
                  <a:pt x="187843" y="98991"/>
                  <a:pt x="171968" y="98462"/>
                </a:cubicBezTo>
                <a:cubicBezTo>
                  <a:pt x="156093" y="97933"/>
                  <a:pt x="103176" y="124920"/>
                  <a:pt x="124343" y="111162"/>
                </a:cubicBezTo>
                <a:cubicBezTo>
                  <a:pt x="145510" y="97404"/>
                  <a:pt x="300026" y="2154"/>
                  <a:pt x="30531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7115887F-FE62-FEB1-45E9-CCA80078223C}"/>
              </a:ext>
            </a:extLst>
          </p:cNvPr>
          <p:cNvSpPr/>
          <p:nvPr/>
        </p:nvSpPr>
        <p:spPr>
          <a:xfrm>
            <a:off x="4739750" y="2717796"/>
            <a:ext cx="353935" cy="51810"/>
          </a:xfrm>
          <a:custGeom>
            <a:avLst/>
            <a:gdLst>
              <a:gd name="connsiteX0" fmla="*/ 525 w 353935"/>
              <a:gd name="connsiteY0" fmla="*/ 50804 h 51810"/>
              <a:gd name="connsiteX1" fmla="*/ 184675 w 353935"/>
              <a:gd name="connsiteY1" fmla="*/ 4 h 51810"/>
              <a:gd name="connsiteX2" fmla="*/ 60850 w 353935"/>
              <a:gd name="connsiteY2" fmla="*/ 47629 h 51810"/>
              <a:gd name="connsiteX3" fmla="*/ 222775 w 353935"/>
              <a:gd name="connsiteY3" fmla="*/ 38104 h 51810"/>
              <a:gd name="connsiteX4" fmla="*/ 200550 w 353935"/>
              <a:gd name="connsiteY4" fmla="*/ 38104 h 51810"/>
              <a:gd name="connsiteX5" fmla="*/ 298975 w 353935"/>
              <a:gd name="connsiteY5" fmla="*/ 34929 h 51810"/>
              <a:gd name="connsiteX6" fmla="*/ 352950 w 353935"/>
              <a:gd name="connsiteY6" fmla="*/ 6354 h 51810"/>
              <a:gd name="connsiteX7" fmla="*/ 254525 w 353935"/>
              <a:gd name="connsiteY7" fmla="*/ 31754 h 51810"/>
              <a:gd name="connsiteX8" fmla="*/ 525 w 353935"/>
              <a:gd name="connsiteY8" fmla="*/ 50804 h 51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935" h="51810">
                <a:moveTo>
                  <a:pt x="525" y="50804"/>
                </a:moveTo>
                <a:cubicBezTo>
                  <a:pt x="-11117" y="45512"/>
                  <a:pt x="174621" y="533"/>
                  <a:pt x="184675" y="4"/>
                </a:cubicBezTo>
                <a:cubicBezTo>
                  <a:pt x="194729" y="-525"/>
                  <a:pt x="54500" y="41279"/>
                  <a:pt x="60850" y="47629"/>
                </a:cubicBezTo>
                <a:cubicBezTo>
                  <a:pt x="67200" y="53979"/>
                  <a:pt x="199492" y="39691"/>
                  <a:pt x="222775" y="38104"/>
                </a:cubicBezTo>
                <a:cubicBezTo>
                  <a:pt x="246058" y="36516"/>
                  <a:pt x="200550" y="38104"/>
                  <a:pt x="200550" y="38104"/>
                </a:cubicBezTo>
                <a:lnTo>
                  <a:pt x="298975" y="34929"/>
                </a:lnTo>
                <a:cubicBezTo>
                  <a:pt x="324375" y="29637"/>
                  <a:pt x="360358" y="6883"/>
                  <a:pt x="352950" y="6354"/>
                </a:cubicBezTo>
                <a:cubicBezTo>
                  <a:pt x="345542" y="5825"/>
                  <a:pt x="309558" y="24346"/>
                  <a:pt x="254525" y="31754"/>
                </a:cubicBezTo>
                <a:cubicBezTo>
                  <a:pt x="199492" y="39162"/>
                  <a:pt x="12167" y="56096"/>
                  <a:pt x="525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06609D4-E9EC-6984-0370-2D6B1A6FDA95}"/>
              </a:ext>
            </a:extLst>
          </p:cNvPr>
          <p:cNvSpPr/>
          <p:nvPr/>
        </p:nvSpPr>
        <p:spPr>
          <a:xfrm>
            <a:off x="4717005" y="2831263"/>
            <a:ext cx="334446" cy="45293"/>
          </a:xfrm>
          <a:custGeom>
            <a:avLst/>
            <a:gdLst>
              <a:gd name="connsiteX0" fmla="*/ 1045 w 334446"/>
              <a:gd name="connsiteY0" fmla="*/ 45287 h 45293"/>
              <a:gd name="connsiteX1" fmla="*/ 299495 w 334446"/>
              <a:gd name="connsiteY1" fmla="*/ 837 h 45293"/>
              <a:gd name="connsiteX2" fmla="*/ 153445 w 334446"/>
              <a:gd name="connsiteY2" fmla="*/ 16712 h 45293"/>
              <a:gd name="connsiteX3" fmla="*/ 302670 w 334446"/>
              <a:gd name="connsiteY3" fmla="*/ 23062 h 45293"/>
              <a:gd name="connsiteX4" fmla="*/ 334420 w 334446"/>
              <a:gd name="connsiteY4" fmla="*/ 42112 h 45293"/>
              <a:gd name="connsiteX5" fmla="*/ 305845 w 334446"/>
              <a:gd name="connsiteY5" fmla="*/ 10362 h 45293"/>
              <a:gd name="connsiteX6" fmla="*/ 204245 w 334446"/>
              <a:gd name="connsiteY6" fmla="*/ 4012 h 45293"/>
              <a:gd name="connsiteX7" fmla="*/ 1045 w 334446"/>
              <a:gd name="connsiteY7" fmla="*/ 45287 h 4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446" h="45293">
                <a:moveTo>
                  <a:pt x="1045" y="45287"/>
                </a:moveTo>
                <a:cubicBezTo>
                  <a:pt x="16920" y="44758"/>
                  <a:pt x="274095" y="5599"/>
                  <a:pt x="299495" y="837"/>
                </a:cubicBezTo>
                <a:cubicBezTo>
                  <a:pt x="324895" y="-3925"/>
                  <a:pt x="152916" y="13008"/>
                  <a:pt x="153445" y="16712"/>
                </a:cubicBezTo>
                <a:cubicBezTo>
                  <a:pt x="153974" y="20416"/>
                  <a:pt x="272508" y="18829"/>
                  <a:pt x="302670" y="23062"/>
                </a:cubicBezTo>
                <a:cubicBezTo>
                  <a:pt x="332832" y="27295"/>
                  <a:pt x="333891" y="44229"/>
                  <a:pt x="334420" y="42112"/>
                </a:cubicBezTo>
                <a:cubicBezTo>
                  <a:pt x="334949" y="39995"/>
                  <a:pt x="327541" y="16712"/>
                  <a:pt x="305845" y="10362"/>
                </a:cubicBezTo>
                <a:cubicBezTo>
                  <a:pt x="284149" y="4012"/>
                  <a:pt x="253987" y="-4455"/>
                  <a:pt x="204245" y="4012"/>
                </a:cubicBezTo>
                <a:cubicBezTo>
                  <a:pt x="154503" y="12479"/>
                  <a:pt x="-14830" y="45816"/>
                  <a:pt x="1045" y="45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07043658-5E42-5270-8864-D31D9857B5CC}"/>
              </a:ext>
            </a:extLst>
          </p:cNvPr>
          <p:cNvSpPr/>
          <p:nvPr/>
        </p:nvSpPr>
        <p:spPr>
          <a:xfrm>
            <a:off x="5019674" y="2732055"/>
            <a:ext cx="448492" cy="87772"/>
          </a:xfrm>
          <a:custGeom>
            <a:avLst/>
            <a:gdLst>
              <a:gd name="connsiteX0" fmla="*/ 1 w 448492"/>
              <a:gd name="connsiteY0" fmla="*/ 36545 h 87772"/>
              <a:gd name="connsiteX1" fmla="*/ 161926 w 448492"/>
              <a:gd name="connsiteY1" fmla="*/ 4795 h 87772"/>
              <a:gd name="connsiteX2" fmla="*/ 136526 w 448492"/>
              <a:gd name="connsiteY2" fmla="*/ 4795 h 87772"/>
              <a:gd name="connsiteX3" fmla="*/ 288926 w 448492"/>
              <a:gd name="connsiteY3" fmla="*/ 49245 h 87772"/>
              <a:gd name="connsiteX4" fmla="*/ 219076 w 448492"/>
              <a:gd name="connsiteY4" fmla="*/ 23845 h 87772"/>
              <a:gd name="connsiteX5" fmla="*/ 358776 w 448492"/>
              <a:gd name="connsiteY5" fmla="*/ 87345 h 87772"/>
              <a:gd name="connsiteX6" fmla="*/ 447676 w 448492"/>
              <a:gd name="connsiteY6" fmla="*/ 52420 h 87772"/>
              <a:gd name="connsiteX7" fmla="*/ 307976 w 448492"/>
              <a:gd name="connsiteY7" fmla="*/ 84170 h 87772"/>
              <a:gd name="connsiteX8" fmla="*/ 269876 w 448492"/>
              <a:gd name="connsiteY8" fmla="*/ 80995 h 87772"/>
              <a:gd name="connsiteX9" fmla="*/ 165101 w 448492"/>
              <a:gd name="connsiteY9" fmla="*/ 30195 h 87772"/>
              <a:gd name="connsiteX10" fmla="*/ 1 w 448492"/>
              <a:gd name="connsiteY10" fmla="*/ 36545 h 8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8492" h="87772">
                <a:moveTo>
                  <a:pt x="1" y="36545"/>
                </a:moveTo>
                <a:cubicBezTo>
                  <a:pt x="-528" y="32312"/>
                  <a:pt x="139172" y="10087"/>
                  <a:pt x="161926" y="4795"/>
                </a:cubicBezTo>
                <a:cubicBezTo>
                  <a:pt x="184680" y="-497"/>
                  <a:pt x="115359" y="-2613"/>
                  <a:pt x="136526" y="4795"/>
                </a:cubicBezTo>
                <a:cubicBezTo>
                  <a:pt x="157693" y="12203"/>
                  <a:pt x="275168" y="46070"/>
                  <a:pt x="288926" y="49245"/>
                </a:cubicBezTo>
                <a:cubicBezTo>
                  <a:pt x="302684" y="52420"/>
                  <a:pt x="207434" y="17495"/>
                  <a:pt x="219076" y="23845"/>
                </a:cubicBezTo>
                <a:cubicBezTo>
                  <a:pt x="230718" y="30195"/>
                  <a:pt x="320676" y="82583"/>
                  <a:pt x="358776" y="87345"/>
                </a:cubicBezTo>
                <a:cubicBezTo>
                  <a:pt x="396876" y="92108"/>
                  <a:pt x="456143" y="52949"/>
                  <a:pt x="447676" y="52420"/>
                </a:cubicBezTo>
                <a:cubicBezTo>
                  <a:pt x="439209" y="51891"/>
                  <a:pt x="337609" y="79408"/>
                  <a:pt x="307976" y="84170"/>
                </a:cubicBezTo>
                <a:cubicBezTo>
                  <a:pt x="278343" y="88932"/>
                  <a:pt x="293688" y="89991"/>
                  <a:pt x="269876" y="80995"/>
                </a:cubicBezTo>
                <a:cubicBezTo>
                  <a:pt x="246064" y="71999"/>
                  <a:pt x="209022" y="39191"/>
                  <a:pt x="165101" y="30195"/>
                </a:cubicBezTo>
                <a:cubicBezTo>
                  <a:pt x="121180" y="21199"/>
                  <a:pt x="530" y="40778"/>
                  <a:pt x="1" y="36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C9627DCA-C219-C81D-EEFF-C529384F993F}"/>
              </a:ext>
            </a:extLst>
          </p:cNvPr>
          <p:cNvSpPr/>
          <p:nvPr/>
        </p:nvSpPr>
        <p:spPr>
          <a:xfrm>
            <a:off x="5014032" y="2837980"/>
            <a:ext cx="520659" cy="63977"/>
          </a:xfrm>
          <a:custGeom>
            <a:avLst/>
            <a:gdLst>
              <a:gd name="connsiteX0" fmla="*/ 56443 w 520659"/>
              <a:gd name="connsiteY0" fmla="*/ 470 h 63977"/>
              <a:gd name="connsiteX1" fmla="*/ 151693 w 520659"/>
              <a:gd name="connsiteY1" fmla="*/ 6820 h 63977"/>
              <a:gd name="connsiteX2" fmla="*/ 21518 w 520659"/>
              <a:gd name="connsiteY2" fmla="*/ 51270 h 63977"/>
              <a:gd name="connsiteX3" fmla="*/ 186618 w 520659"/>
              <a:gd name="connsiteY3" fmla="*/ 35395 h 63977"/>
              <a:gd name="connsiteX4" fmla="*/ 339018 w 520659"/>
              <a:gd name="connsiteY4" fmla="*/ 63970 h 63977"/>
              <a:gd name="connsiteX5" fmla="*/ 253293 w 520659"/>
              <a:gd name="connsiteY5" fmla="*/ 32220 h 63977"/>
              <a:gd name="connsiteX6" fmla="*/ 519993 w 520659"/>
              <a:gd name="connsiteY6" fmla="*/ 44920 h 63977"/>
              <a:gd name="connsiteX7" fmla="*/ 323143 w 520659"/>
              <a:gd name="connsiteY7" fmla="*/ 48095 h 63977"/>
              <a:gd name="connsiteX8" fmla="*/ 132643 w 520659"/>
              <a:gd name="connsiteY8" fmla="*/ 35395 h 63977"/>
              <a:gd name="connsiteX9" fmla="*/ 2468 w 520659"/>
              <a:gd name="connsiteY9" fmla="*/ 41745 h 63977"/>
              <a:gd name="connsiteX10" fmla="*/ 246943 w 520659"/>
              <a:gd name="connsiteY10" fmla="*/ 9995 h 63977"/>
              <a:gd name="connsiteX11" fmla="*/ 56443 w 520659"/>
              <a:gd name="connsiteY11" fmla="*/ 470 h 6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659" h="63977">
                <a:moveTo>
                  <a:pt x="56443" y="470"/>
                </a:moveTo>
                <a:cubicBezTo>
                  <a:pt x="40568" y="-59"/>
                  <a:pt x="157514" y="-1647"/>
                  <a:pt x="151693" y="6820"/>
                </a:cubicBezTo>
                <a:cubicBezTo>
                  <a:pt x="145872" y="15287"/>
                  <a:pt x="15697" y="46508"/>
                  <a:pt x="21518" y="51270"/>
                </a:cubicBezTo>
                <a:cubicBezTo>
                  <a:pt x="27339" y="56032"/>
                  <a:pt x="133701" y="33278"/>
                  <a:pt x="186618" y="35395"/>
                </a:cubicBezTo>
                <a:cubicBezTo>
                  <a:pt x="239535" y="37512"/>
                  <a:pt x="327906" y="64499"/>
                  <a:pt x="339018" y="63970"/>
                </a:cubicBezTo>
                <a:cubicBezTo>
                  <a:pt x="350130" y="63441"/>
                  <a:pt x="223130" y="35395"/>
                  <a:pt x="253293" y="32220"/>
                </a:cubicBezTo>
                <a:cubicBezTo>
                  <a:pt x="283456" y="29045"/>
                  <a:pt x="508351" y="42274"/>
                  <a:pt x="519993" y="44920"/>
                </a:cubicBezTo>
                <a:cubicBezTo>
                  <a:pt x="531635" y="47566"/>
                  <a:pt x="387701" y="49682"/>
                  <a:pt x="323143" y="48095"/>
                </a:cubicBezTo>
                <a:cubicBezTo>
                  <a:pt x="258585" y="46508"/>
                  <a:pt x="186089" y="36453"/>
                  <a:pt x="132643" y="35395"/>
                </a:cubicBezTo>
                <a:cubicBezTo>
                  <a:pt x="79197" y="34337"/>
                  <a:pt x="-16582" y="45978"/>
                  <a:pt x="2468" y="41745"/>
                </a:cubicBezTo>
                <a:cubicBezTo>
                  <a:pt x="21518" y="37512"/>
                  <a:pt x="234243" y="15287"/>
                  <a:pt x="246943" y="9995"/>
                </a:cubicBezTo>
                <a:cubicBezTo>
                  <a:pt x="259643" y="4703"/>
                  <a:pt x="72318" y="999"/>
                  <a:pt x="56443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E3F2A359-D1E1-405C-AAC5-6C0FE7EB2001}"/>
              </a:ext>
            </a:extLst>
          </p:cNvPr>
          <p:cNvSpPr/>
          <p:nvPr/>
        </p:nvSpPr>
        <p:spPr>
          <a:xfrm>
            <a:off x="5491162" y="2416060"/>
            <a:ext cx="128906" cy="312440"/>
          </a:xfrm>
          <a:custGeom>
            <a:avLst/>
            <a:gdLst>
              <a:gd name="connsiteX0" fmla="*/ 128588 w 128906"/>
              <a:gd name="connsiteY0" fmla="*/ 115 h 312440"/>
              <a:gd name="connsiteX1" fmla="*/ 42863 w 128906"/>
              <a:gd name="connsiteY1" fmla="*/ 111240 h 312440"/>
              <a:gd name="connsiteX2" fmla="*/ 33338 w 128906"/>
              <a:gd name="connsiteY2" fmla="*/ 308090 h 312440"/>
              <a:gd name="connsiteX3" fmla="*/ 23813 w 128906"/>
              <a:gd name="connsiteY3" fmla="*/ 238240 h 312440"/>
              <a:gd name="connsiteX4" fmla="*/ 7938 w 128906"/>
              <a:gd name="connsiteY4" fmla="*/ 130290 h 312440"/>
              <a:gd name="connsiteX5" fmla="*/ 128588 w 128906"/>
              <a:gd name="connsiteY5" fmla="*/ 115 h 31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06" h="312440">
                <a:moveTo>
                  <a:pt x="128588" y="115"/>
                </a:moveTo>
                <a:cubicBezTo>
                  <a:pt x="134409" y="-3060"/>
                  <a:pt x="58738" y="59911"/>
                  <a:pt x="42863" y="111240"/>
                </a:cubicBezTo>
                <a:cubicBezTo>
                  <a:pt x="26988" y="162569"/>
                  <a:pt x="36513" y="286923"/>
                  <a:pt x="33338" y="308090"/>
                </a:cubicBezTo>
                <a:cubicBezTo>
                  <a:pt x="30163" y="329257"/>
                  <a:pt x="28046" y="267873"/>
                  <a:pt x="23813" y="238240"/>
                </a:cubicBezTo>
                <a:cubicBezTo>
                  <a:pt x="19580" y="208607"/>
                  <a:pt x="-15345" y="167861"/>
                  <a:pt x="7938" y="130290"/>
                </a:cubicBezTo>
                <a:cubicBezTo>
                  <a:pt x="31221" y="92719"/>
                  <a:pt x="122767" y="3290"/>
                  <a:pt x="12858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2CCE5BC3-FC3C-82FA-369D-F4EC29CACBFC}"/>
              </a:ext>
            </a:extLst>
          </p:cNvPr>
          <p:cNvSpPr/>
          <p:nvPr/>
        </p:nvSpPr>
        <p:spPr>
          <a:xfrm>
            <a:off x="5736863" y="2473047"/>
            <a:ext cx="198178" cy="359573"/>
          </a:xfrm>
          <a:custGeom>
            <a:avLst/>
            <a:gdLst>
              <a:gd name="connsiteX0" fmla="*/ 362 w 198178"/>
              <a:gd name="connsiteY0" fmla="*/ 278 h 359573"/>
              <a:gd name="connsiteX1" fmla="*/ 190862 w 198178"/>
              <a:gd name="connsiteY1" fmla="*/ 213003 h 359573"/>
              <a:gd name="connsiteX2" fmla="*/ 159112 w 198178"/>
              <a:gd name="connsiteY2" fmla="*/ 257453 h 359573"/>
              <a:gd name="connsiteX3" fmla="*/ 162287 w 198178"/>
              <a:gd name="connsiteY3" fmla="*/ 359053 h 359573"/>
              <a:gd name="connsiteX4" fmla="*/ 162287 w 198178"/>
              <a:gd name="connsiteY4" fmla="*/ 209828 h 359573"/>
              <a:gd name="connsiteX5" fmla="*/ 143237 w 198178"/>
              <a:gd name="connsiteY5" fmla="*/ 168553 h 359573"/>
              <a:gd name="connsiteX6" fmla="*/ 362 w 198178"/>
              <a:gd name="connsiteY6" fmla="*/ 278 h 35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178" h="359573">
                <a:moveTo>
                  <a:pt x="362" y="278"/>
                </a:moveTo>
                <a:cubicBezTo>
                  <a:pt x="8300" y="7686"/>
                  <a:pt x="164404" y="170141"/>
                  <a:pt x="190862" y="213003"/>
                </a:cubicBezTo>
                <a:cubicBezTo>
                  <a:pt x="217320" y="255865"/>
                  <a:pt x="163874" y="233111"/>
                  <a:pt x="159112" y="257453"/>
                </a:cubicBezTo>
                <a:cubicBezTo>
                  <a:pt x="154350" y="281795"/>
                  <a:pt x="161758" y="366991"/>
                  <a:pt x="162287" y="359053"/>
                </a:cubicBezTo>
                <a:cubicBezTo>
                  <a:pt x="162816" y="351116"/>
                  <a:pt x="165462" y="241578"/>
                  <a:pt x="162287" y="209828"/>
                </a:cubicBezTo>
                <a:cubicBezTo>
                  <a:pt x="159112" y="178078"/>
                  <a:pt x="169166" y="201890"/>
                  <a:pt x="143237" y="168553"/>
                </a:cubicBezTo>
                <a:cubicBezTo>
                  <a:pt x="117308" y="135216"/>
                  <a:pt x="-7576" y="-7130"/>
                  <a:pt x="36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4CBC121-6FB3-5049-D534-5F95DABAC42D}"/>
              </a:ext>
            </a:extLst>
          </p:cNvPr>
          <p:cNvSpPr/>
          <p:nvPr/>
        </p:nvSpPr>
        <p:spPr>
          <a:xfrm>
            <a:off x="5766477" y="2863850"/>
            <a:ext cx="155049" cy="171450"/>
          </a:xfrm>
          <a:custGeom>
            <a:avLst/>
            <a:gdLst>
              <a:gd name="connsiteX0" fmla="*/ 154898 w 155049"/>
              <a:gd name="connsiteY0" fmla="*/ 0 h 171450"/>
              <a:gd name="connsiteX1" fmla="*/ 31073 w 155049"/>
              <a:gd name="connsiteY1" fmla="*/ 66675 h 171450"/>
              <a:gd name="connsiteX2" fmla="*/ 37423 w 155049"/>
              <a:gd name="connsiteY2" fmla="*/ 171450 h 171450"/>
              <a:gd name="connsiteX3" fmla="*/ 2498 w 155049"/>
              <a:gd name="connsiteY3" fmla="*/ 66675 h 171450"/>
              <a:gd name="connsiteX4" fmla="*/ 154898 w 155049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49" h="171450">
                <a:moveTo>
                  <a:pt x="154898" y="0"/>
                </a:moveTo>
                <a:cubicBezTo>
                  <a:pt x="159660" y="0"/>
                  <a:pt x="50652" y="38100"/>
                  <a:pt x="31073" y="66675"/>
                </a:cubicBezTo>
                <a:cubicBezTo>
                  <a:pt x="11494" y="95250"/>
                  <a:pt x="42185" y="171450"/>
                  <a:pt x="37423" y="171450"/>
                </a:cubicBezTo>
                <a:cubicBezTo>
                  <a:pt x="32661" y="171450"/>
                  <a:pt x="-10731" y="90487"/>
                  <a:pt x="2498" y="66675"/>
                </a:cubicBezTo>
                <a:cubicBezTo>
                  <a:pt x="15727" y="42863"/>
                  <a:pt x="150136" y="0"/>
                  <a:pt x="1548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4F48F4AC-634A-B915-B3ED-17AC02F10966}"/>
              </a:ext>
            </a:extLst>
          </p:cNvPr>
          <p:cNvSpPr/>
          <p:nvPr/>
        </p:nvSpPr>
        <p:spPr>
          <a:xfrm>
            <a:off x="5562501" y="2916987"/>
            <a:ext cx="98913" cy="279892"/>
          </a:xfrm>
          <a:custGeom>
            <a:avLst/>
            <a:gdLst>
              <a:gd name="connsiteX0" fmla="*/ 99 w 98913"/>
              <a:gd name="connsiteY0" fmla="*/ 838 h 279892"/>
              <a:gd name="connsiteX1" fmla="*/ 88999 w 98913"/>
              <a:gd name="connsiteY1" fmla="*/ 64338 h 279892"/>
              <a:gd name="connsiteX2" fmla="*/ 54074 w 98913"/>
              <a:gd name="connsiteY2" fmla="*/ 165938 h 279892"/>
              <a:gd name="connsiteX3" fmla="*/ 98524 w 98913"/>
              <a:gd name="connsiteY3" fmla="*/ 277063 h 279892"/>
              <a:gd name="connsiteX4" fmla="*/ 73124 w 98913"/>
              <a:gd name="connsiteY4" fmla="*/ 242138 h 279892"/>
              <a:gd name="connsiteX5" fmla="*/ 28674 w 98913"/>
              <a:gd name="connsiteY5" fmla="*/ 191338 h 279892"/>
              <a:gd name="connsiteX6" fmla="*/ 69949 w 98913"/>
              <a:gd name="connsiteY6" fmla="*/ 108788 h 279892"/>
              <a:gd name="connsiteX7" fmla="*/ 99 w 98913"/>
              <a:gd name="connsiteY7" fmla="*/ 838 h 27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913" h="279892">
                <a:moveTo>
                  <a:pt x="99" y="838"/>
                </a:moveTo>
                <a:cubicBezTo>
                  <a:pt x="3274" y="-6570"/>
                  <a:pt x="80003" y="36821"/>
                  <a:pt x="88999" y="64338"/>
                </a:cubicBezTo>
                <a:cubicBezTo>
                  <a:pt x="97995" y="91855"/>
                  <a:pt x="52487" y="130484"/>
                  <a:pt x="54074" y="165938"/>
                </a:cubicBezTo>
                <a:cubicBezTo>
                  <a:pt x="55661" y="201392"/>
                  <a:pt x="98524" y="277063"/>
                  <a:pt x="98524" y="277063"/>
                </a:cubicBezTo>
                <a:cubicBezTo>
                  <a:pt x="101699" y="289763"/>
                  <a:pt x="84766" y="256425"/>
                  <a:pt x="73124" y="242138"/>
                </a:cubicBezTo>
                <a:cubicBezTo>
                  <a:pt x="61482" y="227851"/>
                  <a:pt x="29203" y="213563"/>
                  <a:pt x="28674" y="191338"/>
                </a:cubicBezTo>
                <a:cubicBezTo>
                  <a:pt x="28145" y="169113"/>
                  <a:pt x="68891" y="139480"/>
                  <a:pt x="69949" y="108788"/>
                </a:cubicBezTo>
                <a:cubicBezTo>
                  <a:pt x="71007" y="78096"/>
                  <a:pt x="-3076" y="8246"/>
                  <a:pt x="99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4D3C50E8-FD06-34AE-000D-A41DDAF8ED7A}"/>
              </a:ext>
            </a:extLst>
          </p:cNvPr>
          <p:cNvSpPr/>
          <p:nvPr/>
        </p:nvSpPr>
        <p:spPr>
          <a:xfrm>
            <a:off x="5800698" y="3155923"/>
            <a:ext cx="73196" cy="329820"/>
          </a:xfrm>
          <a:custGeom>
            <a:avLst/>
            <a:gdLst>
              <a:gd name="connsiteX0" fmla="*/ 47652 w 73196"/>
              <a:gd name="connsiteY0" fmla="*/ 27 h 329820"/>
              <a:gd name="connsiteX1" fmla="*/ 28602 w 73196"/>
              <a:gd name="connsiteY1" fmla="*/ 174652 h 329820"/>
              <a:gd name="connsiteX2" fmla="*/ 73052 w 73196"/>
              <a:gd name="connsiteY2" fmla="*/ 327052 h 329820"/>
              <a:gd name="connsiteX3" fmla="*/ 41302 w 73196"/>
              <a:gd name="connsiteY3" fmla="*/ 266727 h 329820"/>
              <a:gd name="connsiteX4" fmla="*/ 27 w 73196"/>
              <a:gd name="connsiteY4" fmla="*/ 187352 h 329820"/>
              <a:gd name="connsiteX5" fmla="*/ 47652 w 73196"/>
              <a:gd name="connsiteY5" fmla="*/ 27 h 329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96" h="329820">
                <a:moveTo>
                  <a:pt x="47652" y="27"/>
                </a:moveTo>
                <a:cubicBezTo>
                  <a:pt x="52414" y="-2090"/>
                  <a:pt x="24369" y="120148"/>
                  <a:pt x="28602" y="174652"/>
                </a:cubicBezTo>
                <a:cubicBezTo>
                  <a:pt x="32835" y="229156"/>
                  <a:pt x="70935" y="311706"/>
                  <a:pt x="73052" y="327052"/>
                </a:cubicBezTo>
                <a:cubicBezTo>
                  <a:pt x="75169" y="342398"/>
                  <a:pt x="53473" y="290010"/>
                  <a:pt x="41302" y="266727"/>
                </a:cubicBezTo>
                <a:cubicBezTo>
                  <a:pt x="29131" y="243444"/>
                  <a:pt x="-1031" y="228627"/>
                  <a:pt x="27" y="187352"/>
                </a:cubicBezTo>
                <a:cubicBezTo>
                  <a:pt x="1085" y="146077"/>
                  <a:pt x="42890" y="2144"/>
                  <a:pt x="47652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48C7732F-68A8-2AEE-9EEA-F4F3539A7A2E}"/>
              </a:ext>
            </a:extLst>
          </p:cNvPr>
          <p:cNvSpPr/>
          <p:nvPr/>
        </p:nvSpPr>
        <p:spPr>
          <a:xfrm>
            <a:off x="5610551" y="3308349"/>
            <a:ext cx="73272" cy="260665"/>
          </a:xfrm>
          <a:custGeom>
            <a:avLst/>
            <a:gdLst>
              <a:gd name="connsiteX0" fmla="*/ 72699 w 73272"/>
              <a:gd name="connsiteY0" fmla="*/ 1 h 260665"/>
              <a:gd name="connsiteX1" fmla="*/ 34599 w 73272"/>
              <a:gd name="connsiteY1" fmla="*/ 152401 h 260665"/>
              <a:gd name="connsiteX2" fmla="*/ 9199 w 73272"/>
              <a:gd name="connsiteY2" fmla="*/ 260351 h 260665"/>
              <a:gd name="connsiteX3" fmla="*/ 15549 w 73272"/>
              <a:gd name="connsiteY3" fmla="*/ 184151 h 260665"/>
              <a:gd name="connsiteX4" fmla="*/ 2849 w 73272"/>
              <a:gd name="connsiteY4" fmla="*/ 149226 h 260665"/>
              <a:gd name="connsiteX5" fmla="*/ 72699 w 73272"/>
              <a:gd name="connsiteY5" fmla="*/ 1 h 26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272" h="260665">
                <a:moveTo>
                  <a:pt x="72699" y="1"/>
                </a:moveTo>
                <a:cubicBezTo>
                  <a:pt x="77991" y="530"/>
                  <a:pt x="45182" y="109009"/>
                  <a:pt x="34599" y="152401"/>
                </a:cubicBezTo>
                <a:cubicBezTo>
                  <a:pt x="24016" y="195793"/>
                  <a:pt x="12374" y="255059"/>
                  <a:pt x="9199" y="260351"/>
                </a:cubicBezTo>
                <a:cubicBezTo>
                  <a:pt x="6024" y="265643"/>
                  <a:pt x="16607" y="202672"/>
                  <a:pt x="15549" y="184151"/>
                </a:cubicBezTo>
                <a:cubicBezTo>
                  <a:pt x="14491" y="165630"/>
                  <a:pt x="-7734" y="176743"/>
                  <a:pt x="2849" y="149226"/>
                </a:cubicBezTo>
                <a:cubicBezTo>
                  <a:pt x="13432" y="121709"/>
                  <a:pt x="67407" y="-528"/>
                  <a:pt x="7269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C52A08D-7270-8A4B-8962-97646AACC71A}"/>
              </a:ext>
            </a:extLst>
          </p:cNvPr>
          <p:cNvSpPr/>
          <p:nvPr/>
        </p:nvSpPr>
        <p:spPr>
          <a:xfrm>
            <a:off x="5533733" y="3222622"/>
            <a:ext cx="181498" cy="209726"/>
          </a:xfrm>
          <a:custGeom>
            <a:avLst/>
            <a:gdLst>
              <a:gd name="connsiteX0" fmla="*/ 181267 w 181498"/>
              <a:gd name="connsiteY0" fmla="*/ 3 h 209726"/>
              <a:gd name="connsiteX1" fmla="*/ 41567 w 181498"/>
              <a:gd name="connsiteY1" fmla="*/ 95253 h 209726"/>
              <a:gd name="connsiteX2" fmla="*/ 292 w 181498"/>
              <a:gd name="connsiteY2" fmla="*/ 209553 h 209726"/>
              <a:gd name="connsiteX3" fmla="*/ 25692 w 181498"/>
              <a:gd name="connsiteY3" fmla="*/ 120653 h 209726"/>
              <a:gd name="connsiteX4" fmla="*/ 73317 w 181498"/>
              <a:gd name="connsiteY4" fmla="*/ 98428 h 209726"/>
              <a:gd name="connsiteX5" fmla="*/ 181267 w 181498"/>
              <a:gd name="connsiteY5" fmla="*/ 3 h 20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498" h="209726">
                <a:moveTo>
                  <a:pt x="181267" y="3"/>
                </a:moveTo>
                <a:cubicBezTo>
                  <a:pt x="175975" y="-526"/>
                  <a:pt x="71729" y="60328"/>
                  <a:pt x="41567" y="95253"/>
                </a:cubicBezTo>
                <a:cubicBezTo>
                  <a:pt x="11404" y="130178"/>
                  <a:pt x="2938" y="205320"/>
                  <a:pt x="292" y="209553"/>
                </a:cubicBezTo>
                <a:cubicBezTo>
                  <a:pt x="-2354" y="213786"/>
                  <a:pt x="13521" y="139174"/>
                  <a:pt x="25692" y="120653"/>
                </a:cubicBezTo>
                <a:cubicBezTo>
                  <a:pt x="37863" y="102132"/>
                  <a:pt x="46859" y="115891"/>
                  <a:pt x="73317" y="98428"/>
                </a:cubicBezTo>
                <a:cubicBezTo>
                  <a:pt x="99775" y="80965"/>
                  <a:pt x="186559" y="532"/>
                  <a:pt x="18126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7D0C593-50E6-F326-C38F-9527001788EE}"/>
              </a:ext>
            </a:extLst>
          </p:cNvPr>
          <p:cNvSpPr/>
          <p:nvPr/>
        </p:nvSpPr>
        <p:spPr>
          <a:xfrm>
            <a:off x="5559173" y="3603330"/>
            <a:ext cx="76597" cy="201267"/>
          </a:xfrm>
          <a:custGeom>
            <a:avLst/>
            <a:gdLst>
              <a:gd name="connsiteX0" fmla="*/ 76452 w 76597"/>
              <a:gd name="connsiteY0" fmla="*/ 295 h 201267"/>
              <a:gd name="connsiteX1" fmla="*/ 22477 w 76597"/>
              <a:gd name="connsiteY1" fmla="*/ 82845 h 201267"/>
              <a:gd name="connsiteX2" fmla="*/ 32002 w 76597"/>
              <a:gd name="connsiteY2" fmla="*/ 200320 h 201267"/>
              <a:gd name="connsiteX3" fmla="*/ 16127 w 76597"/>
              <a:gd name="connsiteY3" fmla="*/ 136820 h 201267"/>
              <a:gd name="connsiteX4" fmla="*/ 3427 w 76597"/>
              <a:gd name="connsiteY4" fmla="*/ 111420 h 201267"/>
              <a:gd name="connsiteX5" fmla="*/ 76452 w 76597"/>
              <a:gd name="connsiteY5" fmla="*/ 295 h 20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97" h="201267">
                <a:moveTo>
                  <a:pt x="76452" y="295"/>
                </a:moveTo>
                <a:cubicBezTo>
                  <a:pt x="79627" y="-4467"/>
                  <a:pt x="29885" y="49508"/>
                  <a:pt x="22477" y="82845"/>
                </a:cubicBezTo>
                <a:cubicBezTo>
                  <a:pt x="15069" y="116182"/>
                  <a:pt x="33060" y="191324"/>
                  <a:pt x="32002" y="200320"/>
                </a:cubicBezTo>
                <a:cubicBezTo>
                  <a:pt x="30944" y="209316"/>
                  <a:pt x="20890" y="151637"/>
                  <a:pt x="16127" y="136820"/>
                </a:cubicBezTo>
                <a:cubicBezTo>
                  <a:pt x="11364" y="122003"/>
                  <a:pt x="-7685" y="131528"/>
                  <a:pt x="3427" y="111420"/>
                </a:cubicBezTo>
                <a:cubicBezTo>
                  <a:pt x="14539" y="91312"/>
                  <a:pt x="73277" y="5057"/>
                  <a:pt x="76452" y="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3363A1-EEF5-1EF7-DA87-8F891BF510C5}"/>
              </a:ext>
            </a:extLst>
          </p:cNvPr>
          <p:cNvSpPr/>
          <p:nvPr/>
        </p:nvSpPr>
        <p:spPr>
          <a:xfrm>
            <a:off x="5517196" y="3725632"/>
            <a:ext cx="86682" cy="234363"/>
          </a:xfrm>
          <a:custGeom>
            <a:avLst/>
            <a:gdLst>
              <a:gd name="connsiteX0" fmla="*/ 4129 w 86682"/>
              <a:gd name="connsiteY0" fmla="*/ 1818 h 234363"/>
              <a:gd name="connsiteX1" fmla="*/ 16829 w 86682"/>
              <a:gd name="connsiteY1" fmla="*/ 90718 h 234363"/>
              <a:gd name="connsiteX2" fmla="*/ 10479 w 86682"/>
              <a:gd name="connsiteY2" fmla="*/ 144693 h 234363"/>
              <a:gd name="connsiteX3" fmla="*/ 86679 w 86682"/>
              <a:gd name="connsiteY3" fmla="*/ 233593 h 234363"/>
              <a:gd name="connsiteX4" fmla="*/ 7304 w 86682"/>
              <a:gd name="connsiteY4" fmla="*/ 179618 h 234363"/>
              <a:gd name="connsiteX5" fmla="*/ 4129 w 86682"/>
              <a:gd name="connsiteY5" fmla="*/ 1818 h 2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2" h="234363">
                <a:moveTo>
                  <a:pt x="4129" y="1818"/>
                </a:moveTo>
                <a:cubicBezTo>
                  <a:pt x="5716" y="-12999"/>
                  <a:pt x="15771" y="66906"/>
                  <a:pt x="16829" y="90718"/>
                </a:cubicBezTo>
                <a:cubicBezTo>
                  <a:pt x="17887" y="114530"/>
                  <a:pt x="-1163" y="120880"/>
                  <a:pt x="10479" y="144693"/>
                </a:cubicBezTo>
                <a:cubicBezTo>
                  <a:pt x="22121" y="168506"/>
                  <a:pt x="87208" y="227772"/>
                  <a:pt x="86679" y="233593"/>
                </a:cubicBezTo>
                <a:cubicBezTo>
                  <a:pt x="86150" y="239414"/>
                  <a:pt x="20533" y="211368"/>
                  <a:pt x="7304" y="179618"/>
                </a:cubicBezTo>
                <a:cubicBezTo>
                  <a:pt x="-5925" y="147868"/>
                  <a:pt x="2542" y="16635"/>
                  <a:pt x="4129" y="1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AE68612E-CF17-F02D-C2D5-DB58CA17A9ED}"/>
              </a:ext>
            </a:extLst>
          </p:cNvPr>
          <p:cNvSpPr/>
          <p:nvPr/>
        </p:nvSpPr>
        <p:spPr>
          <a:xfrm>
            <a:off x="5800715" y="3543144"/>
            <a:ext cx="83160" cy="295500"/>
          </a:xfrm>
          <a:custGeom>
            <a:avLst/>
            <a:gdLst>
              <a:gd name="connsiteX0" fmla="*/ 53985 w 83160"/>
              <a:gd name="connsiteY0" fmla="*/ 156 h 295500"/>
              <a:gd name="connsiteX1" fmla="*/ 38110 w 83160"/>
              <a:gd name="connsiteY1" fmla="*/ 136681 h 295500"/>
              <a:gd name="connsiteX2" fmla="*/ 82560 w 83160"/>
              <a:gd name="connsiteY2" fmla="*/ 216056 h 295500"/>
              <a:gd name="connsiteX3" fmla="*/ 10 w 83160"/>
              <a:gd name="connsiteY3" fmla="*/ 295431 h 295500"/>
              <a:gd name="connsiteX4" fmla="*/ 76210 w 83160"/>
              <a:gd name="connsiteY4" fmla="*/ 228756 h 295500"/>
              <a:gd name="connsiteX5" fmla="*/ 9535 w 83160"/>
              <a:gd name="connsiteY5" fmla="*/ 165256 h 295500"/>
              <a:gd name="connsiteX6" fmla="*/ 53985 w 83160"/>
              <a:gd name="connsiteY6" fmla="*/ 156 h 2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60" h="295500">
                <a:moveTo>
                  <a:pt x="53985" y="156"/>
                </a:moveTo>
                <a:cubicBezTo>
                  <a:pt x="58747" y="-4606"/>
                  <a:pt x="33348" y="100698"/>
                  <a:pt x="38110" y="136681"/>
                </a:cubicBezTo>
                <a:cubicBezTo>
                  <a:pt x="42872" y="172664"/>
                  <a:pt x="88910" y="189598"/>
                  <a:pt x="82560" y="216056"/>
                </a:cubicBezTo>
                <a:cubicBezTo>
                  <a:pt x="76210" y="242514"/>
                  <a:pt x="1068" y="293314"/>
                  <a:pt x="10" y="295431"/>
                </a:cubicBezTo>
                <a:cubicBezTo>
                  <a:pt x="-1048" y="297548"/>
                  <a:pt x="74623" y="250452"/>
                  <a:pt x="76210" y="228756"/>
                </a:cubicBezTo>
                <a:cubicBezTo>
                  <a:pt x="77797" y="207060"/>
                  <a:pt x="11652" y="196477"/>
                  <a:pt x="9535" y="165256"/>
                </a:cubicBezTo>
                <a:cubicBezTo>
                  <a:pt x="7418" y="134035"/>
                  <a:pt x="49223" y="4918"/>
                  <a:pt x="53985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99E1E3E0-88A2-AB60-6B67-9DC679FF66C6}"/>
              </a:ext>
            </a:extLst>
          </p:cNvPr>
          <p:cNvSpPr/>
          <p:nvPr/>
        </p:nvSpPr>
        <p:spPr>
          <a:xfrm>
            <a:off x="5635605" y="3400470"/>
            <a:ext cx="134258" cy="438109"/>
          </a:xfrm>
          <a:custGeom>
            <a:avLst/>
            <a:gdLst>
              <a:gd name="connsiteX0" fmla="*/ 92095 w 134258"/>
              <a:gd name="connsiteY0" fmla="*/ 47580 h 438109"/>
              <a:gd name="connsiteX1" fmla="*/ 53995 w 134258"/>
              <a:gd name="connsiteY1" fmla="*/ 307930 h 438109"/>
              <a:gd name="connsiteX2" fmla="*/ 20 w 134258"/>
              <a:gd name="connsiteY2" fmla="*/ 361905 h 438109"/>
              <a:gd name="connsiteX3" fmla="*/ 60345 w 134258"/>
              <a:gd name="connsiteY3" fmla="*/ 438105 h 438109"/>
              <a:gd name="connsiteX4" fmla="*/ 12720 w 134258"/>
              <a:gd name="connsiteY4" fmla="*/ 365080 h 438109"/>
              <a:gd name="connsiteX5" fmla="*/ 63520 w 134258"/>
              <a:gd name="connsiteY5" fmla="*/ 257130 h 438109"/>
              <a:gd name="connsiteX6" fmla="*/ 133370 w 134258"/>
              <a:gd name="connsiteY6" fmla="*/ 19005 h 438109"/>
              <a:gd name="connsiteX7" fmla="*/ 92095 w 134258"/>
              <a:gd name="connsiteY7" fmla="*/ 47580 h 4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58" h="438109">
                <a:moveTo>
                  <a:pt x="92095" y="47580"/>
                </a:moveTo>
                <a:cubicBezTo>
                  <a:pt x="78866" y="95734"/>
                  <a:pt x="69341" y="255543"/>
                  <a:pt x="53995" y="307930"/>
                </a:cubicBezTo>
                <a:cubicBezTo>
                  <a:pt x="38649" y="360318"/>
                  <a:pt x="-1038" y="340209"/>
                  <a:pt x="20" y="361905"/>
                </a:cubicBezTo>
                <a:cubicBezTo>
                  <a:pt x="1078" y="383601"/>
                  <a:pt x="58228" y="437576"/>
                  <a:pt x="60345" y="438105"/>
                </a:cubicBezTo>
                <a:cubicBezTo>
                  <a:pt x="62462" y="438634"/>
                  <a:pt x="12191" y="395243"/>
                  <a:pt x="12720" y="365080"/>
                </a:cubicBezTo>
                <a:cubicBezTo>
                  <a:pt x="13249" y="334918"/>
                  <a:pt x="43412" y="314809"/>
                  <a:pt x="63520" y="257130"/>
                </a:cubicBezTo>
                <a:cubicBezTo>
                  <a:pt x="83628" y="199451"/>
                  <a:pt x="126491" y="53930"/>
                  <a:pt x="133370" y="19005"/>
                </a:cubicBezTo>
                <a:cubicBezTo>
                  <a:pt x="140249" y="-15920"/>
                  <a:pt x="105324" y="-574"/>
                  <a:pt x="92095" y="47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0815E0C8-E8F0-D47B-2E7A-9B8E48313E3A}"/>
              </a:ext>
            </a:extLst>
          </p:cNvPr>
          <p:cNvSpPr/>
          <p:nvPr/>
        </p:nvSpPr>
        <p:spPr>
          <a:xfrm>
            <a:off x="5988051" y="3647815"/>
            <a:ext cx="85775" cy="121034"/>
          </a:xfrm>
          <a:custGeom>
            <a:avLst/>
            <a:gdLst>
              <a:gd name="connsiteX0" fmla="*/ 3174 w 85775"/>
              <a:gd name="connsiteY0" fmla="*/ 120910 h 121034"/>
              <a:gd name="connsiteX1" fmla="*/ 28574 w 85775"/>
              <a:gd name="connsiteY1" fmla="*/ 25660 h 121034"/>
              <a:gd name="connsiteX2" fmla="*/ 85724 w 85775"/>
              <a:gd name="connsiteY2" fmla="*/ 63760 h 121034"/>
              <a:gd name="connsiteX3" fmla="*/ 38099 w 85775"/>
              <a:gd name="connsiteY3" fmla="*/ 260 h 121034"/>
              <a:gd name="connsiteX4" fmla="*/ 3174 w 85775"/>
              <a:gd name="connsiteY4" fmla="*/ 44710 h 121034"/>
              <a:gd name="connsiteX5" fmla="*/ 3174 w 85775"/>
              <a:gd name="connsiteY5" fmla="*/ 120910 h 12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75" h="121034">
                <a:moveTo>
                  <a:pt x="3174" y="120910"/>
                </a:moveTo>
                <a:cubicBezTo>
                  <a:pt x="7407" y="117735"/>
                  <a:pt x="14816" y="35185"/>
                  <a:pt x="28574" y="25660"/>
                </a:cubicBezTo>
                <a:cubicBezTo>
                  <a:pt x="42332" y="16135"/>
                  <a:pt x="84137" y="67993"/>
                  <a:pt x="85724" y="63760"/>
                </a:cubicBezTo>
                <a:cubicBezTo>
                  <a:pt x="87311" y="59527"/>
                  <a:pt x="51857" y="3435"/>
                  <a:pt x="38099" y="260"/>
                </a:cubicBezTo>
                <a:cubicBezTo>
                  <a:pt x="24341" y="-2915"/>
                  <a:pt x="7407" y="23543"/>
                  <a:pt x="3174" y="44710"/>
                </a:cubicBezTo>
                <a:cubicBezTo>
                  <a:pt x="-1059" y="65877"/>
                  <a:pt x="-1059" y="124085"/>
                  <a:pt x="3174" y="120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540FBF4-2190-0955-A34D-06A3C17C37A3}"/>
              </a:ext>
            </a:extLst>
          </p:cNvPr>
          <p:cNvSpPr/>
          <p:nvPr/>
        </p:nvSpPr>
        <p:spPr>
          <a:xfrm>
            <a:off x="6102342" y="3727348"/>
            <a:ext cx="28583" cy="197022"/>
          </a:xfrm>
          <a:custGeom>
            <a:avLst/>
            <a:gdLst>
              <a:gd name="connsiteX0" fmla="*/ 8 w 28583"/>
              <a:gd name="connsiteY0" fmla="*/ 102 h 197022"/>
              <a:gd name="connsiteX1" fmla="*/ 28583 w 28583"/>
              <a:gd name="connsiteY1" fmla="*/ 79477 h 197022"/>
              <a:gd name="connsiteX2" fmla="*/ 8 w 28583"/>
              <a:gd name="connsiteY2" fmla="*/ 196952 h 197022"/>
              <a:gd name="connsiteX3" fmla="*/ 25408 w 28583"/>
              <a:gd name="connsiteY3" fmla="*/ 95352 h 197022"/>
              <a:gd name="connsiteX4" fmla="*/ 8 w 28583"/>
              <a:gd name="connsiteY4" fmla="*/ 102 h 19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83" h="197022">
                <a:moveTo>
                  <a:pt x="8" y="102"/>
                </a:moveTo>
                <a:cubicBezTo>
                  <a:pt x="537" y="-2544"/>
                  <a:pt x="28583" y="46669"/>
                  <a:pt x="28583" y="79477"/>
                </a:cubicBezTo>
                <a:cubicBezTo>
                  <a:pt x="28583" y="112285"/>
                  <a:pt x="537" y="194306"/>
                  <a:pt x="8" y="196952"/>
                </a:cubicBezTo>
                <a:cubicBezTo>
                  <a:pt x="-521" y="199598"/>
                  <a:pt x="24350" y="127102"/>
                  <a:pt x="25408" y="95352"/>
                </a:cubicBezTo>
                <a:cubicBezTo>
                  <a:pt x="26466" y="63602"/>
                  <a:pt x="-521" y="2748"/>
                  <a:pt x="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25EE2E8-CBB2-DAF5-95F0-7761E9D9C985}"/>
              </a:ext>
            </a:extLst>
          </p:cNvPr>
          <p:cNvSpPr/>
          <p:nvPr/>
        </p:nvSpPr>
        <p:spPr>
          <a:xfrm>
            <a:off x="5768973" y="3816181"/>
            <a:ext cx="203208" cy="99013"/>
          </a:xfrm>
          <a:custGeom>
            <a:avLst/>
            <a:gdLst>
              <a:gd name="connsiteX0" fmla="*/ 203202 w 203208"/>
              <a:gd name="connsiteY0" fmla="*/ 169 h 99013"/>
              <a:gd name="connsiteX1" fmla="*/ 133352 w 203208"/>
              <a:gd name="connsiteY1" fmla="*/ 70019 h 99013"/>
              <a:gd name="connsiteX2" fmla="*/ 2 w 203208"/>
              <a:gd name="connsiteY2" fmla="*/ 98594 h 99013"/>
              <a:gd name="connsiteX3" fmla="*/ 136527 w 203208"/>
              <a:gd name="connsiteY3" fmla="*/ 50969 h 99013"/>
              <a:gd name="connsiteX4" fmla="*/ 203202 w 203208"/>
              <a:gd name="connsiteY4" fmla="*/ 169 h 9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8" h="99013">
                <a:moveTo>
                  <a:pt x="203202" y="169"/>
                </a:moveTo>
                <a:cubicBezTo>
                  <a:pt x="202673" y="3344"/>
                  <a:pt x="167219" y="53615"/>
                  <a:pt x="133352" y="70019"/>
                </a:cubicBezTo>
                <a:cubicBezTo>
                  <a:pt x="99485" y="86423"/>
                  <a:pt x="-527" y="101769"/>
                  <a:pt x="2" y="98594"/>
                </a:cubicBezTo>
                <a:cubicBezTo>
                  <a:pt x="531" y="95419"/>
                  <a:pt x="103719" y="62611"/>
                  <a:pt x="136527" y="50969"/>
                </a:cubicBezTo>
                <a:cubicBezTo>
                  <a:pt x="169335" y="39327"/>
                  <a:pt x="203731" y="-3006"/>
                  <a:pt x="20320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1AA96510-4579-BB48-43E0-5B35D6E9BDF2}"/>
              </a:ext>
            </a:extLst>
          </p:cNvPr>
          <p:cNvSpPr/>
          <p:nvPr/>
        </p:nvSpPr>
        <p:spPr>
          <a:xfrm>
            <a:off x="5990280" y="3800398"/>
            <a:ext cx="109035" cy="80065"/>
          </a:xfrm>
          <a:custGeom>
            <a:avLst/>
            <a:gdLst>
              <a:gd name="connsiteX0" fmla="*/ 945 w 109035"/>
              <a:gd name="connsiteY0" fmla="*/ 77 h 80065"/>
              <a:gd name="connsiteX1" fmla="*/ 58095 w 109035"/>
              <a:gd name="connsiteY1" fmla="*/ 63577 h 80065"/>
              <a:gd name="connsiteX2" fmla="*/ 108895 w 109035"/>
              <a:gd name="connsiteY2" fmla="*/ 69927 h 80065"/>
              <a:gd name="connsiteX3" fmla="*/ 42220 w 109035"/>
              <a:gd name="connsiteY3" fmla="*/ 79452 h 80065"/>
              <a:gd name="connsiteX4" fmla="*/ 23170 w 109035"/>
              <a:gd name="connsiteY4" fmla="*/ 50877 h 80065"/>
              <a:gd name="connsiteX5" fmla="*/ 945 w 109035"/>
              <a:gd name="connsiteY5" fmla="*/ 77 h 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35" h="80065">
                <a:moveTo>
                  <a:pt x="945" y="77"/>
                </a:moveTo>
                <a:cubicBezTo>
                  <a:pt x="6766" y="2194"/>
                  <a:pt x="40103" y="51935"/>
                  <a:pt x="58095" y="63577"/>
                </a:cubicBezTo>
                <a:cubicBezTo>
                  <a:pt x="76087" y="75219"/>
                  <a:pt x="111541" y="67281"/>
                  <a:pt x="108895" y="69927"/>
                </a:cubicBezTo>
                <a:cubicBezTo>
                  <a:pt x="106249" y="72573"/>
                  <a:pt x="56507" y="82627"/>
                  <a:pt x="42220" y="79452"/>
                </a:cubicBezTo>
                <a:cubicBezTo>
                  <a:pt x="27933" y="76277"/>
                  <a:pt x="28462" y="61990"/>
                  <a:pt x="23170" y="50877"/>
                </a:cubicBezTo>
                <a:cubicBezTo>
                  <a:pt x="17878" y="39765"/>
                  <a:pt x="-4876" y="-2040"/>
                  <a:pt x="94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9169E589-6A97-A4AE-3111-16F36EB33D14}"/>
              </a:ext>
            </a:extLst>
          </p:cNvPr>
          <p:cNvSpPr/>
          <p:nvPr/>
        </p:nvSpPr>
        <p:spPr>
          <a:xfrm>
            <a:off x="6080003" y="3819511"/>
            <a:ext cx="49932" cy="123871"/>
          </a:xfrm>
          <a:custGeom>
            <a:avLst/>
            <a:gdLst>
              <a:gd name="connsiteX0" fmla="*/ 47747 w 49932"/>
              <a:gd name="connsiteY0" fmla="*/ 14 h 123871"/>
              <a:gd name="connsiteX1" fmla="*/ 44572 w 49932"/>
              <a:gd name="connsiteY1" fmla="*/ 76214 h 123871"/>
              <a:gd name="connsiteX2" fmla="*/ 122 w 49932"/>
              <a:gd name="connsiteY2" fmla="*/ 123839 h 123871"/>
              <a:gd name="connsiteX3" fmla="*/ 31872 w 49932"/>
              <a:gd name="connsiteY3" fmla="*/ 82564 h 123871"/>
              <a:gd name="connsiteX4" fmla="*/ 47747 w 49932"/>
              <a:gd name="connsiteY4" fmla="*/ 14 h 1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32" h="123871">
                <a:moveTo>
                  <a:pt x="47747" y="14"/>
                </a:moveTo>
                <a:cubicBezTo>
                  <a:pt x="49864" y="-1044"/>
                  <a:pt x="52510" y="55577"/>
                  <a:pt x="44572" y="76214"/>
                </a:cubicBezTo>
                <a:cubicBezTo>
                  <a:pt x="36634" y="96852"/>
                  <a:pt x="2239" y="122781"/>
                  <a:pt x="122" y="123839"/>
                </a:cubicBezTo>
                <a:cubicBezTo>
                  <a:pt x="-1995" y="124897"/>
                  <a:pt x="23935" y="99497"/>
                  <a:pt x="31872" y="82564"/>
                </a:cubicBezTo>
                <a:cubicBezTo>
                  <a:pt x="39809" y="65631"/>
                  <a:pt x="45630" y="1072"/>
                  <a:pt x="4774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D4C160F-6372-5EA8-E97A-33322DAFE734}"/>
              </a:ext>
            </a:extLst>
          </p:cNvPr>
          <p:cNvSpPr/>
          <p:nvPr/>
        </p:nvSpPr>
        <p:spPr>
          <a:xfrm>
            <a:off x="5640507" y="3902020"/>
            <a:ext cx="369800" cy="108202"/>
          </a:xfrm>
          <a:custGeom>
            <a:avLst/>
            <a:gdLst>
              <a:gd name="connsiteX0" fmla="*/ 1468 w 369800"/>
              <a:gd name="connsiteY0" fmla="*/ 6405 h 108202"/>
              <a:gd name="connsiteX1" fmla="*/ 103068 w 369800"/>
              <a:gd name="connsiteY1" fmla="*/ 69905 h 108202"/>
              <a:gd name="connsiteX2" fmla="*/ 166568 w 369800"/>
              <a:gd name="connsiteY2" fmla="*/ 108005 h 108202"/>
              <a:gd name="connsiteX3" fmla="*/ 223718 w 369800"/>
              <a:gd name="connsiteY3" fmla="*/ 82605 h 108202"/>
              <a:gd name="connsiteX4" fmla="*/ 245943 w 369800"/>
              <a:gd name="connsiteY4" fmla="*/ 34980 h 108202"/>
              <a:gd name="connsiteX5" fmla="*/ 369768 w 369800"/>
              <a:gd name="connsiteY5" fmla="*/ 55 h 108202"/>
              <a:gd name="connsiteX6" fmla="*/ 233243 w 369800"/>
              <a:gd name="connsiteY6" fmla="*/ 28630 h 108202"/>
              <a:gd name="connsiteX7" fmla="*/ 204668 w 369800"/>
              <a:gd name="connsiteY7" fmla="*/ 92130 h 108202"/>
              <a:gd name="connsiteX8" fmla="*/ 52268 w 369800"/>
              <a:gd name="connsiteY8" fmla="*/ 31805 h 108202"/>
              <a:gd name="connsiteX9" fmla="*/ 1468 w 369800"/>
              <a:gd name="connsiteY9" fmla="*/ 6405 h 10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800" h="108202">
                <a:moveTo>
                  <a:pt x="1468" y="6405"/>
                </a:moveTo>
                <a:cubicBezTo>
                  <a:pt x="9935" y="12755"/>
                  <a:pt x="75551" y="52972"/>
                  <a:pt x="103068" y="69905"/>
                </a:cubicBezTo>
                <a:cubicBezTo>
                  <a:pt x="130585" y="86838"/>
                  <a:pt x="146460" y="105888"/>
                  <a:pt x="166568" y="108005"/>
                </a:cubicBezTo>
                <a:cubicBezTo>
                  <a:pt x="186676" y="110122"/>
                  <a:pt x="210489" y="94776"/>
                  <a:pt x="223718" y="82605"/>
                </a:cubicBezTo>
                <a:cubicBezTo>
                  <a:pt x="236947" y="70434"/>
                  <a:pt x="221601" y="48738"/>
                  <a:pt x="245943" y="34980"/>
                </a:cubicBezTo>
                <a:cubicBezTo>
                  <a:pt x="270285" y="21222"/>
                  <a:pt x="371885" y="1113"/>
                  <a:pt x="369768" y="55"/>
                </a:cubicBezTo>
                <a:cubicBezTo>
                  <a:pt x="367651" y="-1003"/>
                  <a:pt x="260760" y="13284"/>
                  <a:pt x="233243" y="28630"/>
                </a:cubicBezTo>
                <a:cubicBezTo>
                  <a:pt x="205726" y="43976"/>
                  <a:pt x="234831" y="91601"/>
                  <a:pt x="204668" y="92130"/>
                </a:cubicBezTo>
                <a:cubicBezTo>
                  <a:pt x="174506" y="92659"/>
                  <a:pt x="81901" y="44505"/>
                  <a:pt x="52268" y="31805"/>
                </a:cubicBezTo>
                <a:cubicBezTo>
                  <a:pt x="22635" y="19105"/>
                  <a:pt x="-6999" y="55"/>
                  <a:pt x="1468" y="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A2F31FF-A5CE-F34A-2493-D485646316A0}"/>
              </a:ext>
            </a:extLst>
          </p:cNvPr>
          <p:cNvSpPr/>
          <p:nvPr/>
        </p:nvSpPr>
        <p:spPr>
          <a:xfrm>
            <a:off x="5880068" y="3141623"/>
            <a:ext cx="101703" cy="358838"/>
          </a:xfrm>
          <a:custGeom>
            <a:avLst/>
            <a:gdLst>
              <a:gd name="connsiteX0" fmla="*/ 63532 w 101703"/>
              <a:gd name="connsiteY0" fmla="*/ 1627 h 358838"/>
              <a:gd name="connsiteX1" fmla="*/ 28607 w 101703"/>
              <a:gd name="connsiteY1" fmla="*/ 230227 h 358838"/>
              <a:gd name="connsiteX2" fmla="*/ 101632 w 101703"/>
              <a:gd name="connsiteY2" fmla="*/ 357227 h 358838"/>
              <a:gd name="connsiteX3" fmla="*/ 41307 w 101703"/>
              <a:gd name="connsiteY3" fmla="*/ 296902 h 358838"/>
              <a:gd name="connsiteX4" fmla="*/ 32 w 101703"/>
              <a:gd name="connsiteY4" fmla="*/ 223877 h 358838"/>
              <a:gd name="connsiteX5" fmla="*/ 47657 w 101703"/>
              <a:gd name="connsiteY5" fmla="*/ 131802 h 358838"/>
              <a:gd name="connsiteX6" fmla="*/ 63532 w 101703"/>
              <a:gd name="connsiteY6" fmla="*/ 1627 h 35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03" h="358838">
                <a:moveTo>
                  <a:pt x="63532" y="1627"/>
                </a:moveTo>
                <a:cubicBezTo>
                  <a:pt x="60357" y="18031"/>
                  <a:pt x="22257" y="170960"/>
                  <a:pt x="28607" y="230227"/>
                </a:cubicBezTo>
                <a:cubicBezTo>
                  <a:pt x="34957" y="289494"/>
                  <a:pt x="99515" y="346115"/>
                  <a:pt x="101632" y="357227"/>
                </a:cubicBezTo>
                <a:cubicBezTo>
                  <a:pt x="103749" y="368339"/>
                  <a:pt x="58240" y="319127"/>
                  <a:pt x="41307" y="296902"/>
                </a:cubicBezTo>
                <a:cubicBezTo>
                  <a:pt x="24374" y="274677"/>
                  <a:pt x="-1026" y="251394"/>
                  <a:pt x="32" y="223877"/>
                </a:cubicBezTo>
                <a:cubicBezTo>
                  <a:pt x="1090" y="196360"/>
                  <a:pt x="37603" y="166198"/>
                  <a:pt x="47657" y="131802"/>
                </a:cubicBezTo>
                <a:cubicBezTo>
                  <a:pt x="57711" y="97406"/>
                  <a:pt x="66707" y="-14777"/>
                  <a:pt x="63532" y="1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710B6B05-923B-ACBB-41A3-22333371ACD9}"/>
              </a:ext>
            </a:extLst>
          </p:cNvPr>
          <p:cNvSpPr/>
          <p:nvPr/>
        </p:nvSpPr>
        <p:spPr>
          <a:xfrm>
            <a:off x="5924542" y="4019488"/>
            <a:ext cx="41461" cy="181657"/>
          </a:xfrm>
          <a:custGeom>
            <a:avLst/>
            <a:gdLst>
              <a:gd name="connsiteX0" fmla="*/ 25408 w 41461"/>
              <a:gd name="connsiteY0" fmla="*/ 62 h 181657"/>
              <a:gd name="connsiteX1" fmla="*/ 41283 w 41461"/>
              <a:gd name="connsiteY1" fmla="*/ 104837 h 181657"/>
              <a:gd name="connsiteX2" fmla="*/ 31758 w 41461"/>
              <a:gd name="connsiteY2" fmla="*/ 149287 h 181657"/>
              <a:gd name="connsiteX3" fmla="*/ 8 w 41461"/>
              <a:gd name="connsiteY3" fmla="*/ 181037 h 181657"/>
              <a:gd name="connsiteX4" fmla="*/ 34933 w 41461"/>
              <a:gd name="connsiteY4" fmla="*/ 120712 h 181657"/>
              <a:gd name="connsiteX5" fmla="*/ 25408 w 41461"/>
              <a:gd name="connsiteY5" fmla="*/ 62 h 18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61" h="181657">
                <a:moveTo>
                  <a:pt x="25408" y="62"/>
                </a:moveTo>
                <a:cubicBezTo>
                  <a:pt x="26466" y="-2584"/>
                  <a:pt x="40225" y="79966"/>
                  <a:pt x="41283" y="104837"/>
                </a:cubicBezTo>
                <a:cubicBezTo>
                  <a:pt x="42341" y="129708"/>
                  <a:pt x="38637" y="136587"/>
                  <a:pt x="31758" y="149287"/>
                </a:cubicBezTo>
                <a:cubicBezTo>
                  <a:pt x="24879" y="161987"/>
                  <a:pt x="-521" y="185800"/>
                  <a:pt x="8" y="181037"/>
                </a:cubicBezTo>
                <a:cubicBezTo>
                  <a:pt x="537" y="176275"/>
                  <a:pt x="30171" y="147699"/>
                  <a:pt x="34933" y="120712"/>
                </a:cubicBezTo>
                <a:cubicBezTo>
                  <a:pt x="39695" y="93725"/>
                  <a:pt x="24350" y="2708"/>
                  <a:pt x="254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58EA174-36E1-4474-3D34-C9B1B25C2729}"/>
              </a:ext>
            </a:extLst>
          </p:cNvPr>
          <p:cNvSpPr/>
          <p:nvPr/>
        </p:nvSpPr>
        <p:spPr>
          <a:xfrm>
            <a:off x="5784842" y="4038589"/>
            <a:ext cx="38321" cy="155617"/>
          </a:xfrm>
          <a:custGeom>
            <a:avLst/>
            <a:gdLst>
              <a:gd name="connsiteX0" fmla="*/ 25408 w 38321"/>
              <a:gd name="connsiteY0" fmla="*/ 11 h 155617"/>
              <a:gd name="connsiteX1" fmla="*/ 15883 w 38321"/>
              <a:gd name="connsiteY1" fmla="*/ 104786 h 155617"/>
              <a:gd name="connsiteX2" fmla="*/ 38108 w 38321"/>
              <a:gd name="connsiteY2" fmla="*/ 155586 h 155617"/>
              <a:gd name="connsiteX3" fmla="*/ 8 w 38321"/>
              <a:gd name="connsiteY3" fmla="*/ 98436 h 155617"/>
              <a:gd name="connsiteX4" fmla="*/ 25408 w 38321"/>
              <a:gd name="connsiteY4" fmla="*/ 11 h 15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1" h="155617">
                <a:moveTo>
                  <a:pt x="25408" y="11"/>
                </a:moveTo>
                <a:cubicBezTo>
                  <a:pt x="28054" y="1069"/>
                  <a:pt x="13766" y="78857"/>
                  <a:pt x="15883" y="104786"/>
                </a:cubicBezTo>
                <a:cubicBezTo>
                  <a:pt x="18000" y="130715"/>
                  <a:pt x="40754" y="156644"/>
                  <a:pt x="38108" y="155586"/>
                </a:cubicBezTo>
                <a:cubicBezTo>
                  <a:pt x="35462" y="154528"/>
                  <a:pt x="537" y="125953"/>
                  <a:pt x="8" y="98436"/>
                </a:cubicBezTo>
                <a:cubicBezTo>
                  <a:pt x="-521" y="70919"/>
                  <a:pt x="22762" y="-1047"/>
                  <a:pt x="2540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3667F18E-3E8C-19C5-8A07-04F696E554C1}"/>
              </a:ext>
            </a:extLst>
          </p:cNvPr>
          <p:cNvSpPr/>
          <p:nvPr/>
        </p:nvSpPr>
        <p:spPr>
          <a:xfrm>
            <a:off x="5848230" y="4044765"/>
            <a:ext cx="83746" cy="162592"/>
          </a:xfrm>
          <a:custGeom>
            <a:avLst/>
            <a:gdLst>
              <a:gd name="connsiteX0" fmla="*/ 38220 w 83746"/>
              <a:gd name="connsiteY0" fmla="*/ 185 h 162592"/>
              <a:gd name="connsiteX1" fmla="*/ 63620 w 83746"/>
              <a:gd name="connsiteY1" fmla="*/ 92260 h 162592"/>
              <a:gd name="connsiteX2" fmla="*/ 120 w 83746"/>
              <a:gd name="connsiteY2" fmla="*/ 162110 h 162592"/>
              <a:gd name="connsiteX3" fmla="*/ 82670 w 83746"/>
              <a:gd name="connsiteY3" fmla="*/ 117660 h 162592"/>
              <a:gd name="connsiteX4" fmla="*/ 38220 w 83746"/>
              <a:gd name="connsiteY4" fmla="*/ 185 h 16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46" h="162592">
                <a:moveTo>
                  <a:pt x="38220" y="185"/>
                </a:moveTo>
                <a:cubicBezTo>
                  <a:pt x="35045" y="-4048"/>
                  <a:pt x="69970" y="65273"/>
                  <a:pt x="63620" y="92260"/>
                </a:cubicBezTo>
                <a:cubicBezTo>
                  <a:pt x="57270" y="119247"/>
                  <a:pt x="-3055" y="157877"/>
                  <a:pt x="120" y="162110"/>
                </a:cubicBezTo>
                <a:cubicBezTo>
                  <a:pt x="3295" y="166343"/>
                  <a:pt x="73674" y="142002"/>
                  <a:pt x="82670" y="117660"/>
                </a:cubicBezTo>
                <a:cubicBezTo>
                  <a:pt x="91666" y="93318"/>
                  <a:pt x="41395" y="4418"/>
                  <a:pt x="38220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2724FF50-F123-11CC-B270-F90966DFAB67}"/>
              </a:ext>
            </a:extLst>
          </p:cNvPr>
          <p:cNvSpPr/>
          <p:nvPr/>
        </p:nvSpPr>
        <p:spPr>
          <a:xfrm>
            <a:off x="5910754" y="3552586"/>
            <a:ext cx="131469" cy="108309"/>
          </a:xfrm>
          <a:custGeom>
            <a:avLst/>
            <a:gdLst>
              <a:gd name="connsiteX0" fmla="*/ 1096 w 131469"/>
              <a:gd name="connsiteY0" fmla="*/ 108189 h 108309"/>
              <a:gd name="connsiteX1" fmla="*/ 26496 w 131469"/>
              <a:gd name="connsiteY1" fmla="*/ 22464 h 108309"/>
              <a:gd name="connsiteX2" fmla="*/ 131271 w 131469"/>
              <a:gd name="connsiteY2" fmla="*/ 66914 h 108309"/>
              <a:gd name="connsiteX3" fmla="*/ 51896 w 131469"/>
              <a:gd name="connsiteY3" fmla="*/ 239 h 108309"/>
              <a:gd name="connsiteX4" fmla="*/ 1096 w 131469"/>
              <a:gd name="connsiteY4" fmla="*/ 108189 h 1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69" h="108309">
                <a:moveTo>
                  <a:pt x="1096" y="108189"/>
                </a:moveTo>
                <a:cubicBezTo>
                  <a:pt x="-3137" y="111893"/>
                  <a:pt x="4800" y="29343"/>
                  <a:pt x="26496" y="22464"/>
                </a:cubicBezTo>
                <a:cubicBezTo>
                  <a:pt x="48192" y="15585"/>
                  <a:pt x="127038" y="70618"/>
                  <a:pt x="131271" y="66914"/>
                </a:cubicBezTo>
                <a:cubicBezTo>
                  <a:pt x="135504" y="63210"/>
                  <a:pt x="70946" y="-4523"/>
                  <a:pt x="51896" y="239"/>
                </a:cubicBezTo>
                <a:cubicBezTo>
                  <a:pt x="32846" y="5001"/>
                  <a:pt x="5329" y="104485"/>
                  <a:pt x="1096" y="108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85A8032F-DD17-A422-D07A-601BD666B39C}"/>
              </a:ext>
            </a:extLst>
          </p:cNvPr>
          <p:cNvSpPr/>
          <p:nvPr/>
        </p:nvSpPr>
        <p:spPr>
          <a:xfrm>
            <a:off x="5889569" y="3686018"/>
            <a:ext cx="78306" cy="143439"/>
          </a:xfrm>
          <a:custGeom>
            <a:avLst/>
            <a:gdLst>
              <a:gd name="connsiteX0" fmla="*/ 47681 w 78306"/>
              <a:gd name="connsiteY0" fmla="*/ 157 h 143439"/>
              <a:gd name="connsiteX1" fmla="*/ 63556 w 78306"/>
              <a:gd name="connsiteY1" fmla="*/ 82707 h 143439"/>
              <a:gd name="connsiteX2" fmla="*/ 56 w 78306"/>
              <a:gd name="connsiteY2" fmla="*/ 143032 h 143439"/>
              <a:gd name="connsiteX3" fmla="*/ 76256 w 78306"/>
              <a:gd name="connsiteY3" fmla="*/ 104932 h 143439"/>
              <a:gd name="connsiteX4" fmla="*/ 47681 w 78306"/>
              <a:gd name="connsiteY4" fmla="*/ 157 h 14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06" h="143439">
                <a:moveTo>
                  <a:pt x="47681" y="157"/>
                </a:moveTo>
                <a:cubicBezTo>
                  <a:pt x="45564" y="-3547"/>
                  <a:pt x="71494" y="58895"/>
                  <a:pt x="63556" y="82707"/>
                </a:cubicBezTo>
                <a:cubicBezTo>
                  <a:pt x="55619" y="106520"/>
                  <a:pt x="-2061" y="139328"/>
                  <a:pt x="56" y="143032"/>
                </a:cubicBezTo>
                <a:cubicBezTo>
                  <a:pt x="2173" y="146736"/>
                  <a:pt x="65144" y="124511"/>
                  <a:pt x="76256" y="104932"/>
                </a:cubicBezTo>
                <a:cubicBezTo>
                  <a:pt x="87368" y="85353"/>
                  <a:pt x="49798" y="3861"/>
                  <a:pt x="47681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30DFFF48-66DC-7776-3C32-C1473E939D83}"/>
              </a:ext>
            </a:extLst>
          </p:cNvPr>
          <p:cNvSpPr/>
          <p:nvPr/>
        </p:nvSpPr>
        <p:spPr>
          <a:xfrm>
            <a:off x="5628575" y="3844917"/>
            <a:ext cx="126733" cy="44458"/>
          </a:xfrm>
          <a:custGeom>
            <a:avLst/>
            <a:gdLst>
              <a:gd name="connsiteX0" fmla="*/ 700 w 126733"/>
              <a:gd name="connsiteY0" fmla="*/ 8 h 44458"/>
              <a:gd name="connsiteX1" fmla="*/ 124525 w 126733"/>
              <a:gd name="connsiteY1" fmla="*/ 34933 h 44458"/>
              <a:gd name="connsiteX2" fmla="*/ 83250 w 126733"/>
              <a:gd name="connsiteY2" fmla="*/ 44458 h 44458"/>
              <a:gd name="connsiteX3" fmla="*/ 73725 w 126733"/>
              <a:gd name="connsiteY3" fmla="*/ 31758 h 44458"/>
              <a:gd name="connsiteX4" fmla="*/ 700 w 126733"/>
              <a:gd name="connsiteY4" fmla="*/ 8 h 44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33" h="44458">
                <a:moveTo>
                  <a:pt x="700" y="8"/>
                </a:moveTo>
                <a:cubicBezTo>
                  <a:pt x="9167" y="537"/>
                  <a:pt x="110767" y="27525"/>
                  <a:pt x="124525" y="34933"/>
                </a:cubicBezTo>
                <a:cubicBezTo>
                  <a:pt x="138283" y="42341"/>
                  <a:pt x="83250" y="44458"/>
                  <a:pt x="83250" y="44458"/>
                </a:cubicBezTo>
                <a:cubicBezTo>
                  <a:pt x="74783" y="43929"/>
                  <a:pt x="84308" y="38637"/>
                  <a:pt x="73725" y="31758"/>
                </a:cubicBezTo>
                <a:cubicBezTo>
                  <a:pt x="63142" y="24879"/>
                  <a:pt x="-7767" y="-521"/>
                  <a:pt x="70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2F18472-6F4D-7D1A-C4FD-9C9ABC259409}"/>
              </a:ext>
            </a:extLst>
          </p:cNvPr>
          <p:cNvSpPr/>
          <p:nvPr/>
        </p:nvSpPr>
        <p:spPr>
          <a:xfrm>
            <a:off x="5381266" y="4241314"/>
            <a:ext cx="489309" cy="67906"/>
          </a:xfrm>
          <a:custGeom>
            <a:avLst/>
            <a:gdLst>
              <a:gd name="connsiteX0" fmla="*/ 359 w 489309"/>
              <a:gd name="connsiteY0" fmla="*/ 41761 h 67906"/>
              <a:gd name="connsiteX1" fmla="*/ 155934 w 489309"/>
              <a:gd name="connsiteY1" fmla="*/ 67161 h 67906"/>
              <a:gd name="connsiteX2" fmla="*/ 324209 w 489309"/>
              <a:gd name="connsiteY2" fmla="*/ 6836 h 67906"/>
              <a:gd name="connsiteX3" fmla="*/ 289284 w 489309"/>
              <a:gd name="connsiteY3" fmla="*/ 25886 h 67906"/>
              <a:gd name="connsiteX4" fmla="*/ 406759 w 489309"/>
              <a:gd name="connsiteY4" fmla="*/ 25886 h 67906"/>
              <a:gd name="connsiteX5" fmla="*/ 378184 w 489309"/>
              <a:gd name="connsiteY5" fmla="*/ 19536 h 67906"/>
              <a:gd name="connsiteX6" fmla="*/ 400409 w 489309"/>
              <a:gd name="connsiteY6" fmla="*/ 486 h 67906"/>
              <a:gd name="connsiteX7" fmla="*/ 489309 w 489309"/>
              <a:gd name="connsiteY7" fmla="*/ 41761 h 67906"/>
              <a:gd name="connsiteX8" fmla="*/ 400409 w 489309"/>
              <a:gd name="connsiteY8" fmla="*/ 35411 h 67906"/>
              <a:gd name="connsiteX9" fmla="*/ 200384 w 489309"/>
              <a:gd name="connsiteY9" fmla="*/ 60811 h 67906"/>
              <a:gd name="connsiteX10" fmla="*/ 359 w 489309"/>
              <a:gd name="connsiteY10" fmla="*/ 41761 h 6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9309" h="67906">
                <a:moveTo>
                  <a:pt x="359" y="41761"/>
                </a:moveTo>
                <a:cubicBezTo>
                  <a:pt x="-7049" y="42819"/>
                  <a:pt x="101959" y="72982"/>
                  <a:pt x="155934" y="67161"/>
                </a:cubicBezTo>
                <a:cubicBezTo>
                  <a:pt x="209909" y="61340"/>
                  <a:pt x="301984" y="13715"/>
                  <a:pt x="324209" y="6836"/>
                </a:cubicBezTo>
                <a:cubicBezTo>
                  <a:pt x="346434" y="-43"/>
                  <a:pt x="275526" y="22711"/>
                  <a:pt x="289284" y="25886"/>
                </a:cubicBezTo>
                <a:cubicBezTo>
                  <a:pt x="303042" y="29061"/>
                  <a:pt x="391942" y="26944"/>
                  <a:pt x="406759" y="25886"/>
                </a:cubicBezTo>
                <a:cubicBezTo>
                  <a:pt x="421576" y="24828"/>
                  <a:pt x="378184" y="19536"/>
                  <a:pt x="378184" y="19536"/>
                </a:cubicBezTo>
                <a:cubicBezTo>
                  <a:pt x="377126" y="15303"/>
                  <a:pt x="381888" y="-3218"/>
                  <a:pt x="400409" y="486"/>
                </a:cubicBezTo>
                <a:cubicBezTo>
                  <a:pt x="418930" y="4190"/>
                  <a:pt x="489309" y="35940"/>
                  <a:pt x="489309" y="41761"/>
                </a:cubicBezTo>
                <a:cubicBezTo>
                  <a:pt x="489309" y="47582"/>
                  <a:pt x="448563" y="32236"/>
                  <a:pt x="400409" y="35411"/>
                </a:cubicBezTo>
                <a:cubicBezTo>
                  <a:pt x="352255" y="38586"/>
                  <a:pt x="267588" y="54461"/>
                  <a:pt x="200384" y="60811"/>
                </a:cubicBezTo>
                <a:lnTo>
                  <a:pt x="359" y="417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4266DD92-89D1-67BA-1598-E8AF6A5EF78D}"/>
              </a:ext>
            </a:extLst>
          </p:cNvPr>
          <p:cNvSpPr/>
          <p:nvPr/>
        </p:nvSpPr>
        <p:spPr>
          <a:xfrm>
            <a:off x="5866487" y="4220265"/>
            <a:ext cx="445969" cy="48362"/>
          </a:xfrm>
          <a:custGeom>
            <a:avLst/>
            <a:gdLst>
              <a:gd name="connsiteX0" fmla="*/ 913 w 445969"/>
              <a:gd name="connsiteY0" fmla="*/ 46935 h 48362"/>
              <a:gd name="connsiteX1" fmla="*/ 118388 w 445969"/>
              <a:gd name="connsiteY1" fmla="*/ 2485 h 48362"/>
              <a:gd name="connsiteX2" fmla="*/ 185063 w 445969"/>
              <a:gd name="connsiteY2" fmla="*/ 5660 h 48362"/>
              <a:gd name="connsiteX3" fmla="*/ 134263 w 445969"/>
              <a:gd name="connsiteY3" fmla="*/ 5660 h 48362"/>
              <a:gd name="connsiteX4" fmla="*/ 299363 w 445969"/>
              <a:gd name="connsiteY4" fmla="*/ 21535 h 48362"/>
              <a:gd name="connsiteX5" fmla="*/ 359688 w 445969"/>
              <a:gd name="connsiteY5" fmla="*/ 21535 h 48362"/>
              <a:gd name="connsiteX6" fmla="*/ 277138 w 445969"/>
              <a:gd name="connsiteY6" fmla="*/ 37410 h 48362"/>
              <a:gd name="connsiteX7" fmla="*/ 445413 w 445969"/>
              <a:gd name="connsiteY7" fmla="*/ 24710 h 48362"/>
              <a:gd name="connsiteX8" fmla="*/ 324763 w 445969"/>
              <a:gd name="connsiteY8" fmla="*/ 34235 h 48362"/>
              <a:gd name="connsiteX9" fmla="*/ 146963 w 445969"/>
              <a:gd name="connsiteY9" fmla="*/ 40585 h 48362"/>
              <a:gd name="connsiteX10" fmla="*/ 194588 w 445969"/>
              <a:gd name="connsiteY10" fmla="*/ 8835 h 48362"/>
              <a:gd name="connsiteX11" fmla="*/ 70763 w 445969"/>
              <a:gd name="connsiteY11" fmla="*/ 34235 h 48362"/>
              <a:gd name="connsiteX12" fmla="*/ 913 w 445969"/>
              <a:gd name="connsiteY12" fmla="*/ 46935 h 4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969" h="48362">
                <a:moveTo>
                  <a:pt x="913" y="46935"/>
                </a:moveTo>
                <a:cubicBezTo>
                  <a:pt x="8850" y="41643"/>
                  <a:pt x="87696" y="9364"/>
                  <a:pt x="118388" y="2485"/>
                </a:cubicBezTo>
                <a:cubicBezTo>
                  <a:pt x="149080" y="-4394"/>
                  <a:pt x="182417" y="5131"/>
                  <a:pt x="185063" y="5660"/>
                </a:cubicBezTo>
                <a:cubicBezTo>
                  <a:pt x="187709" y="6189"/>
                  <a:pt x="115213" y="3014"/>
                  <a:pt x="134263" y="5660"/>
                </a:cubicBezTo>
                <a:cubicBezTo>
                  <a:pt x="153313" y="8306"/>
                  <a:pt x="261792" y="18889"/>
                  <a:pt x="299363" y="21535"/>
                </a:cubicBezTo>
                <a:cubicBezTo>
                  <a:pt x="336934" y="24181"/>
                  <a:pt x="363392" y="18889"/>
                  <a:pt x="359688" y="21535"/>
                </a:cubicBezTo>
                <a:cubicBezTo>
                  <a:pt x="355984" y="24181"/>
                  <a:pt x="262851" y="36881"/>
                  <a:pt x="277138" y="37410"/>
                </a:cubicBezTo>
                <a:cubicBezTo>
                  <a:pt x="291426" y="37939"/>
                  <a:pt x="437476" y="25239"/>
                  <a:pt x="445413" y="24710"/>
                </a:cubicBezTo>
                <a:cubicBezTo>
                  <a:pt x="453351" y="24181"/>
                  <a:pt x="374505" y="31589"/>
                  <a:pt x="324763" y="34235"/>
                </a:cubicBezTo>
                <a:cubicBezTo>
                  <a:pt x="275021" y="36881"/>
                  <a:pt x="168659" y="44818"/>
                  <a:pt x="146963" y="40585"/>
                </a:cubicBezTo>
                <a:cubicBezTo>
                  <a:pt x="125267" y="36352"/>
                  <a:pt x="207288" y="9893"/>
                  <a:pt x="194588" y="8835"/>
                </a:cubicBezTo>
                <a:cubicBezTo>
                  <a:pt x="181888" y="7777"/>
                  <a:pt x="103042" y="26827"/>
                  <a:pt x="70763" y="34235"/>
                </a:cubicBezTo>
                <a:cubicBezTo>
                  <a:pt x="38484" y="41643"/>
                  <a:pt x="-7024" y="52227"/>
                  <a:pt x="913" y="46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643E86B-5973-05A1-6A34-B373F7BA81F1}"/>
              </a:ext>
            </a:extLst>
          </p:cNvPr>
          <p:cNvSpPr/>
          <p:nvPr/>
        </p:nvSpPr>
        <p:spPr>
          <a:xfrm>
            <a:off x="5365707" y="4241800"/>
            <a:ext cx="984293" cy="121186"/>
          </a:xfrm>
          <a:custGeom>
            <a:avLst/>
            <a:gdLst>
              <a:gd name="connsiteX0" fmla="*/ 43 w 984293"/>
              <a:gd name="connsiteY0" fmla="*/ 47625 h 121186"/>
              <a:gd name="connsiteX1" fmla="*/ 263568 w 984293"/>
              <a:gd name="connsiteY1" fmla="*/ 92075 h 121186"/>
              <a:gd name="connsiteX2" fmla="*/ 184193 w 984293"/>
              <a:gd name="connsiteY2" fmla="*/ 85725 h 121186"/>
              <a:gd name="connsiteX3" fmla="*/ 508043 w 984293"/>
              <a:gd name="connsiteY3" fmla="*/ 101600 h 121186"/>
              <a:gd name="connsiteX4" fmla="*/ 428668 w 984293"/>
              <a:gd name="connsiteY4" fmla="*/ 114300 h 121186"/>
              <a:gd name="connsiteX5" fmla="*/ 517568 w 984293"/>
              <a:gd name="connsiteY5" fmla="*/ 76200 h 121186"/>
              <a:gd name="connsiteX6" fmla="*/ 635043 w 984293"/>
              <a:gd name="connsiteY6" fmla="*/ 63500 h 121186"/>
              <a:gd name="connsiteX7" fmla="*/ 600118 w 984293"/>
              <a:gd name="connsiteY7" fmla="*/ 95250 h 121186"/>
              <a:gd name="connsiteX8" fmla="*/ 844593 w 984293"/>
              <a:gd name="connsiteY8" fmla="*/ 47625 h 121186"/>
              <a:gd name="connsiteX9" fmla="*/ 885868 w 984293"/>
              <a:gd name="connsiteY9" fmla="*/ 31750 h 121186"/>
              <a:gd name="connsiteX10" fmla="*/ 984293 w 984293"/>
              <a:gd name="connsiteY10" fmla="*/ 0 h 121186"/>
              <a:gd name="connsiteX11" fmla="*/ 679493 w 984293"/>
              <a:gd name="connsiteY11" fmla="*/ 101600 h 121186"/>
              <a:gd name="connsiteX12" fmla="*/ 482643 w 984293"/>
              <a:gd name="connsiteY12" fmla="*/ 120650 h 121186"/>
              <a:gd name="connsiteX13" fmla="*/ 285793 w 984293"/>
              <a:gd name="connsiteY13" fmla="*/ 111125 h 121186"/>
              <a:gd name="connsiteX14" fmla="*/ 43 w 984293"/>
              <a:gd name="connsiteY14" fmla="*/ 47625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4293" h="121186">
                <a:moveTo>
                  <a:pt x="43" y="47625"/>
                </a:moveTo>
                <a:cubicBezTo>
                  <a:pt x="-3661" y="44450"/>
                  <a:pt x="232876" y="85725"/>
                  <a:pt x="263568" y="92075"/>
                </a:cubicBezTo>
                <a:cubicBezTo>
                  <a:pt x="294260" y="98425"/>
                  <a:pt x="143447" y="84138"/>
                  <a:pt x="184193" y="85725"/>
                </a:cubicBezTo>
                <a:cubicBezTo>
                  <a:pt x="224939" y="87312"/>
                  <a:pt x="467297" y="96838"/>
                  <a:pt x="508043" y="101600"/>
                </a:cubicBezTo>
                <a:cubicBezTo>
                  <a:pt x="548789" y="106362"/>
                  <a:pt x="427081" y="118533"/>
                  <a:pt x="428668" y="114300"/>
                </a:cubicBezTo>
                <a:cubicBezTo>
                  <a:pt x="430255" y="110067"/>
                  <a:pt x="483172" y="84667"/>
                  <a:pt x="517568" y="76200"/>
                </a:cubicBezTo>
                <a:cubicBezTo>
                  <a:pt x="551964" y="67733"/>
                  <a:pt x="621285" y="60325"/>
                  <a:pt x="635043" y="63500"/>
                </a:cubicBezTo>
                <a:cubicBezTo>
                  <a:pt x="648801" y="66675"/>
                  <a:pt x="565193" y="97896"/>
                  <a:pt x="600118" y="95250"/>
                </a:cubicBezTo>
                <a:cubicBezTo>
                  <a:pt x="635043" y="92604"/>
                  <a:pt x="796968" y="58208"/>
                  <a:pt x="844593" y="47625"/>
                </a:cubicBezTo>
                <a:cubicBezTo>
                  <a:pt x="892218" y="37042"/>
                  <a:pt x="862585" y="39687"/>
                  <a:pt x="885868" y="31750"/>
                </a:cubicBezTo>
                <a:cubicBezTo>
                  <a:pt x="909151" y="23812"/>
                  <a:pt x="984293" y="0"/>
                  <a:pt x="984293" y="0"/>
                </a:cubicBezTo>
                <a:cubicBezTo>
                  <a:pt x="949897" y="11642"/>
                  <a:pt x="763101" y="81492"/>
                  <a:pt x="679493" y="101600"/>
                </a:cubicBezTo>
                <a:cubicBezTo>
                  <a:pt x="595885" y="121708"/>
                  <a:pt x="548260" y="119063"/>
                  <a:pt x="482643" y="120650"/>
                </a:cubicBezTo>
                <a:cubicBezTo>
                  <a:pt x="417026" y="122237"/>
                  <a:pt x="359347" y="120650"/>
                  <a:pt x="285793" y="111125"/>
                </a:cubicBezTo>
                <a:cubicBezTo>
                  <a:pt x="212239" y="101600"/>
                  <a:pt x="3747" y="50800"/>
                  <a:pt x="43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113CCA5E-9B0C-60F9-5B4C-5544A982D63A}"/>
              </a:ext>
            </a:extLst>
          </p:cNvPr>
          <p:cNvSpPr/>
          <p:nvPr/>
        </p:nvSpPr>
        <p:spPr>
          <a:xfrm>
            <a:off x="5473590" y="4371386"/>
            <a:ext cx="417164" cy="73859"/>
          </a:xfrm>
          <a:custGeom>
            <a:avLst/>
            <a:gdLst>
              <a:gd name="connsiteX0" fmla="*/ 110 w 417164"/>
              <a:gd name="connsiteY0" fmla="*/ 589 h 73859"/>
              <a:gd name="connsiteX1" fmla="*/ 184260 w 417164"/>
              <a:gd name="connsiteY1" fmla="*/ 29164 h 73859"/>
              <a:gd name="connsiteX2" fmla="*/ 231885 w 417164"/>
              <a:gd name="connsiteY2" fmla="*/ 48214 h 73859"/>
              <a:gd name="connsiteX3" fmla="*/ 416035 w 417164"/>
              <a:gd name="connsiteY3" fmla="*/ 73614 h 73859"/>
              <a:gd name="connsiteX4" fmla="*/ 304910 w 417164"/>
              <a:gd name="connsiteY4" fmla="*/ 60914 h 73859"/>
              <a:gd name="connsiteX5" fmla="*/ 212835 w 417164"/>
              <a:gd name="connsiteY5" fmla="*/ 57739 h 73859"/>
              <a:gd name="connsiteX6" fmla="*/ 110 w 417164"/>
              <a:gd name="connsiteY6" fmla="*/ 589 h 7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164" h="73859">
                <a:moveTo>
                  <a:pt x="110" y="589"/>
                </a:moveTo>
                <a:cubicBezTo>
                  <a:pt x="-4652" y="-4173"/>
                  <a:pt x="145631" y="21227"/>
                  <a:pt x="184260" y="29164"/>
                </a:cubicBezTo>
                <a:cubicBezTo>
                  <a:pt x="222889" y="37102"/>
                  <a:pt x="193256" y="40806"/>
                  <a:pt x="231885" y="48214"/>
                </a:cubicBezTo>
                <a:cubicBezTo>
                  <a:pt x="270514" y="55622"/>
                  <a:pt x="403864" y="71497"/>
                  <a:pt x="416035" y="73614"/>
                </a:cubicBezTo>
                <a:cubicBezTo>
                  <a:pt x="428206" y="75731"/>
                  <a:pt x="338777" y="63560"/>
                  <a:pt x="304910" y="60914"/>
                </a:cubicBezTo>
                <a:cubicBezTo>
                  <a:pt x="271043" y="58268"/>
                  <a:pt x="256756" y="65677"/>
                  <a:pt x="212835" y="57739"/>
                </a:cubicBezTo>
                <a:cubicBezTo>
                  <a:pt x="168914" y="49802"/>
                  <a:pt x="4872" y="5351"/>
                  <a:pt x="110" y="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E65F6A82-1CB8-FFD0-84DE-45F3E0F5C511}"/>
              </a:ext>
            </a:extLst>
          </p:cNvPr>
          <p:cNvSpPr/>
          <p:nvPr/>
        </p:nvSpPr>
        <p:spPr>
          <a:xfrm>
            <a:off x="5822567" y="4273228"/>
            <a:ext cx="524387" cy="169546"/>
          </a:xfrm>
          <a:custGeom>
            <a:avLst/>
            <a:gdLst>
              <a:gd name="connsiteX0" fmla="*/ 524258 w 524387"/>
              <a:gd name="connsiteY0" fmla="*/ 322 h 169546"/>
              <a:gd name="connsiteX1" fmla="*/ 302008 w 524387"/>
              <a:gd name="connsiteY1" fmla="*/ 98747 h 169546"/>
              <a:gd name="connsiteX2" fmla="*/ 168658 w 524387"/>
              <a:gd name="connsiteY2" fmla="*/ 155897 h 169546"/>
              <a:gd name="connsiteX3" fmla="*/ 82933 w 524387"/>
              <a:gd name="connsiteY3" fmla="*/ 168597 h 169546"/>
              <a:gd name="connsiteX4" fmla="*/ 6733 w 524387"/>
              <a:gd name="connsiteY4" fmla="*/ 165422 h 169546"/>
              <a:gd name="connsiteX5" fmla="*/ 263908 w 524387"/>
              <a:gd name="connsiteY5" fmla="*/ 140022 h 169546"/>
              <a:gd name="connsiteX6" fmla="*/ 524258 w 524387"/>
              <a:gd name="connsiteY6" fmla="*/ 322 h 16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387" h="169546">
                <a:moveTo>
                  <a:pt x="524258" y="322"/>
                </a:moveTo>
                <a:cubicBezTo>
                  <a:pt x="530608" y="-6557"/>
                  <a:pt x="302008" y="98747"/>
                  <a:pt x="302008" y="98747"/>
                </a:cubicBezTo>
                <a:cubicBezTo>
                  <a:pt x="242741" y="124676"/>
                  <a:pt x="205170" y="144255"/>
                  <a:pt x="168658" y="155897"/>
                </a:cubicBezTo>
                <a:cubicBezTo>
                  <a:pt x="132146" y="167539"/>
                  <a:pt x="109920" y="167010"/>
                  <a:pt x="82933" y="168597"/>
                </a:cubicBezTo>
                <a:cubicBezTo>
                  <a:pt x="55946" y="170184"/>
                  <a:pt x="-23430" y="170185"/>
                  <a:pt x="6733" y="165422"/>
                </a:cubicBezTo>
                <a:cubicBezTo>
                  <a:pt x="36895" y="160660"/>
                  <a:pt x="181887" y="164364"/>
                  <a:pt x="263908" y="140022"/>
                </a:cubicBezTo>
                <a:cubicBezTo>
                  <a:pt x="345929" y="115680"/>
                  <a:pt x="517908" y="7201"/>
                  <a:pt x="524258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3F234DA4-DC06-A465-4A30-5517D2BF9197}"/>
              </a:ext>
            </a:extLst>
          </p:cNvPr>
          <p:cNvSpPr/>
          <p:nvPr/>
        </p:nvSpPr>
        <p:spPr>
          <a:xfrm>
            <a:off x="6017002" y="4296275"/>
            <a:ext cx="310172" cy="228775"/>
          </a:xfrm>
          <a:custGeom>
            <a:avLst/>
            <a:gdLst>
              <a:gd name="connsiteX0" fmla="*/ 309839 w 310172"/>
              <a:gd name="connsiteY0" fmla="*/ 60 h 228775"/>
              <a:gd name="connsiteX1" fmla="*/ 151836 w 310172"/>
              <a:gd name="connsiteY1" fmla="*/ 131169 h 228775"/>
              <a:gd name="connsiteX2" fmla="*/ 557 w 310172"/>
              <a:gd name="connsiteY2" fmla="*/ 228660 h 228775"/>
              <a:gd name="connsiteX3" fmla="*/ 108133 w 310172"/>
              <a:gd name="connsiteY3" fmla="*/ 147978 h 228775"/>
              <a:gd name="connsiteX4" fmla="*/ 309839 w 310172"/>
              <a:gd name="connsiteY4" fmla="*/ 60 h 2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72" h="228775">
                <a:moveTo>
                  <a:pt x="309839" y="60"/>
                </a:moveTo>
                <a:cubicBezTo>
                  <a:pt x="317123" y="-2742"/>
                  <a:pt x="203383" y="93069"/>
                  <a:pt x="151836" y="131169"/>
                </a:cubicBezTo>
                <a:cubicBezTo>
                  <a:pt x="100289" y="169269"/>
                  <a:pt x="7841" y="225859"/>
                  <a:pt x="557" y="228660"/>
                </a:cubicBezTo>
                <a:cubicBezTo>
                  <a:pt x="-6727" y="231462"/>
                  <a:pt x="58827" y="182716"/>
                  <a:pt x="108133" y="147978"/>
                </a:cubicBezTo>
                <a:cubicBezTo>
                  <a:pt x="157439" y="113240"/>
                  <a:pt x="302555" y="2862"/>
                  <a:pt x="30983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0343EB13-4E09-4A88-40B9-E1F4345DF3C7}"/>
              </a:ext>
            </a:extLst>
          </p:cNvPr>
          <p:cNvSpPr/>
          <p:nvPr/>
        </p:nvSpPr>
        <p:spPr>
          <a:xfrm>
            <a:off x="5546178" y="4407249"/>
            <a:ext cx="307090" cy="104433"/>
          </a:xfrm>
          <a:custGeom>
            <a:avLst/>
            <a:gdLst>
              <a:gd name="connsiteX0" fmla="*/ 734 w 307090"/>
              <a:gd name="connsiteY0" fmla="*/ 25 h 104433"/>
              <a:gd name="connsiteX1" fmla="*/ 155375 w 307090"/>
              <a:gd name="connsiteY1" fmla="*/ 80707 h 104433"/>
              <a:gd name="connsiteX2" fmla="*/ 158737 w 307090"/>
              <a:gd name="connsiteY2" fmla="*/ 97516 h 104433"/>
              <a:gd name="connsiteX3" fmla="*/ 306654 w 307090"/>
              <a:gd name="connsiteY3" fmla="*/ 104239 h 104433"/>
              <a:gd name="connsiteX4" fmla="*/ 104948 w 307090"/>
              <a:gd name="connsiteY4" fmla="*/ 90792 h 104433"/>
              <a:gd name="connsiteX5" fmla="*/ 734 w 307090"/>
              <a:gd name="connsiteY5" fmla="*/ 25 h 10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090" h="104433">
                <a:moveTo>
                  <a:pt x="734" y="25"/>
                </a:moveTo>
                <a:cubicBezTo>
                  <a:pt x="9139" y="-1656"/>
                  <a:pt x="155375" y="80707"/>
                  <a:pt x="155375" y="80707"/>
                </a:cubicBezTo>
                <a:cubicBezTo>
                  <a:pt x="181709" y="96955"/>
                  <a:pt x="133524" y="93594"/>
                  <a:pt x="158737" y="97516"/>
                </a:cubicBezTo>
                <a:cubicBezTo>
                  <a:pt x="183950" y="101438"/>
                  <a:pt x="315619" y="105360"/>
                  <a:pt x="306654" y="104239"/>
                </a:cubicBezTo>
                <a:cubicBezTo>
                  <a:pt x="297689" y="103118"/>
                  <a:pt x="152013" y="105360"/>
                  <a:pt x="104948" y="90792"/>
                </a:cubicBezTo>
                <a:cubicBezTo>
                  <a:pt x="57883" y="76224"/>
                  <a:pt x="-7671" y="1706"/>
                  <a:pt x="73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514C5D09-D9C8-FFAA-1C72-DD85ED3EC97E}"/>
              </a:ext>
            </a:extLst>
          </p:cNvPr>
          <p:cNvSpPr/>
          <p:nvPr/>
        </p:nvSpPr>
        <p:spPr>
          <a:xfrm>
            <a:off x="6829424" y="2277151"/>
            <a:ext cx="338176" cy="574049"/>
          </a:xfrm>
          <a:custGeom>
            <a:avLst/>
            <a:gdLst>
              <a:gd name="connsiteX0" fmla="*/ 14176 w 338176"/>
              <a:gd name="connsiteY0" fmla="*/ 26849 h 574049"/>
              <a:gd name="connsiteX1" fmla="*/ 284176 w 338176"/>
              <a:gd name="connsiteY1" fmla="*/ 426449 h 574049"/>
              <a:gd name="connsiteX2" fmla="*/ 338176 w 338176"/>
              <a:gd name="connsiteY2" fmla="*/ 574049 h 574049"/>
              <a:gd name="connsiteX3" fmla="*/ 338176 w 338176"/>
              <a:gd name="connsiteY3" fmla="*/ 574049 h 574049"/>
              <a:gd name="connsiteX4" fmla="*/ 266176 w 338176"/>
              <a:gd name="connsiteY4" fmla="*/ 361649 h 574049"/>
              <a:gd name="connsiteX5" fmla="*/ 212176 w 338176"/>
              <a:gd name="connsiteY5" fmla="*/ 282449 h 574049"/>
              <a:gd name="connsiteX6" fmla="*/ 53776 w 338176"/>
              <a:gd name="connsiteY6" fmla="*/ 62849 h 574049"/>
              <a:gd name="connsiteX7" fmla="*/ 14176 w 338176"/>
              <a:gd name="connsiteY7" fmla="*/ 26849 h 57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176" h="574049">
                <a:moveTo>
                  <a:pt x="14176" y="26849"/>
                </a:moveTo>
                <a:cubicBezTo>
                  <a:pt x="52576" y="87449"/>
                  <a:pt x="230176" y="335249"/>
                  <a:pt x="284176" y="426449"/>
                </a:cubicBezTo>
                <a:cubicBezTo>
                  <a:pt x="338176" y="517649"/>
                  <a:pt x="338176" y="574049"/>
                  <a:pt x="338176" y="574049"/>
                </a:cubicBezTo>
                <a:lnTo>
                  <a:pt x="338176" y="574049"/>
                </a:lnTo>
                <a:cubicBezTo>
                  <a:pt x="326176" y="538649"/>
                  <a:pt x="287176" y="410249"/>
                  <a:pt x="266176" y="361649"/>
                </a:cubicBezTo>
                <a:cubicBezTo>
                  <a:pt x="245176" y="313049"/>
                  <a:pt x="247576" y="332249"/>
                  <a:pt x="212176" y="282449"/>
                </a:cubicBezTo>
                <a:cubicBezTo>
                  <a:pt x="176776" y="232649"/>
                  <a:pt x="83176" y="104249"/>
                  <a:pt x="53776" y="62849"/>
                </a:cubicBezTo>
                <a:cubicBezTo>
                  <a:pt x="24376" y="21449"/>
                  <a:pt x="-24224" y="-33751"/>
                  <a:pt x="14176" y="26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A6C9292A-17B5-B50A-6DD1-5D93567D2AD1}"/>
              </a:ext>
            </a:extLst>
          </p:cNvPr>
          <p:cNvSpPr/>
          <p:nvPr/>
        </p:nvSpPr>
        <p:spPr>
          <a:xfrm>
            <a:off x="7012796" y="2705109"/>
            <a:ext cx="77326" cy="539996"/>
          </a:xfrm>
          <a:custGeom>
            <a:avLst/>
            <a:gdLst>
              <a:gd name="connsiteX0" fmla="*/ 46804 w 77326"/>
              <a:gd name="connsiteY0" fmla="*/ 2091 h 539996"/>
              <a:gd name="connsiteX1" fmla="*/ 72004 w 77326"/>
              <a:gd name="connsiteY1" fmla="*/ 189291 h 539996"/>
              <a:gd name="connsiteX2" fmla="*/ 4 w 77326"/>
              <a:gd name="connsiteY2" fmla="*/ 538491 h 539996"/>
              <a:gd name="connsiteX3" fmla="*/ 75604 w 77326"/>
              <a:gd name="connsiteY3" fmla="*/ 304491 h 539996"/>
              <a:gd name="connsiteX4" fmla="*/ 46804 w 77326"/>
              <a:gd name="connsiteY4" fmla="*/ 2091 h 53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26" h="539996">
                <a:moveTo>
                  <a:pt x="46804" y="2091"/>
                </a:moveTo>
                <a:cubicBezTo>
                  <a:pt x="46204" y="-17109"/>
                  <a:pt x="79804" y="99891"/>
                  <a:pt x="72004" y="189291"/>
                </a:cubicBezTo>
                <a:cubicBezTo>
                  <a:pt x="64204" y="278691"/>
                  <a:pt x="-596" y="519291"/>
                  <a:pt x="4" y="538491"/>
                </a:cubicBezTo>
                <a:cubicBezTo>
                  <a:pt x="604" y="557691"/>
                  <a:pt x="65404" y="388491"/>
                  <a:pt x="75604" y="304491"/>
                </a:cubicBezTo>
                <a:cubicBezTo>
                  <a:pt x="85804" y="220491"/>
                  <a:pt x="47404" y="21291"/>
                  <a:pt x="46804" y="2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776AEE3C-154E-A4BB-1447-E5BB2440CEC0}"/>
              </a:ext>
            </a:extLst>
          </p:cNvPr>
          <p:cNvSpPr/>
          <p:nvPr/>
        </p:nvSpPr>
        <p:spPr>
          <a:xfrm>
            <a:off x="6825519" y="3314884"/>
            <a:ext cx="172891" cy="260407"/>
          </a:xfrm>
          <a:custGeom>
            <a:avLst/>
            <a:gdLst>
              <a:gd name="connsiteX0" fmla="*/ 172881 w 172891"/>
              <a:gd name="connsiteY0" fmla="*/ 716 h 260407"/>
              <a:gd name="connsiteX1" fmla="*/ 39681 w 172891"/>
              <a:gd name="connsiteY1" fmla="*/ 137516 h 260407"/>
              <a:gd name="connsiteX2" fmla="*/ 81 w 172891"/>
              <a:gd name="connsiteY2" fmla="*/ 259916 h 260407"/>
              <a:gd name="connsiteX3" fmla="*/ 46881 w 172891"/>
              <a:gd name="connsiteY3" fmla="*/ 90716 h 260407"/>
              <a:gd name="connsiteX4" fmla="*/ 172881 w 172891"/>
              <a:gd name="connsiteY4" fmla="*/ 716 h 26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91" h="260407">
                <a:moveTo>
                  <a:pt x="172881" y="716"/>
                </a:moveTo>
                <a:cubicBezTo>
                  <a:pt x="171681" y="8516"/>
                  <a:pt x="68481" y="94316"/>
                  <a:pt x="39681" y="137516"/>
                </a:cubicBezTo>
                <a:cubicBezTo>
                  <a:pt x="10881" y="180716"/>
                  <a:pt x="-1119" y="267716"/>
                  <a:pt x="81" y="259916"/>
                </a:cubicBezTo>
                <a:cubicBezTo>
                  <a:pt x="1281" y="252116"/>
                  <a:pt x="18081" y="130916"/>
                  <a:pt x="46881" y="90716"/>
                </a:cubicBezTo>
                <a:cubicBezTo>
                  <a:pt x="75681" y="50516"/>
                  <a:pt x="174081" y="-7084"/>
                  <a:pt x="172881" y="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3D32306E-9B88-24F6-0573-0000C5856379}"/>
              </a:ext>
            </a:extLst>
          </p:cNvPr>
          <p:cNvSpPr/>
          <p:nvPr/>
        </p:nvSpPr>
        <p:spPr>
          <a:xfrm>
            <a:off x="7037997" y="2953969"/>
            <a:ext cx="243824" cy="693035"/>
          </a:xfrm>
          <a:custGeom>
            <a:avLst/>
            <a:gdLst>
              <a:gd name="connsiteX0" fmla="*/ 190803 w 243824"/>
              <a:gd name="connsiteY0" fmla="*/ 41231 h 693035"/>
              <a:gd name="connsiteX1" fmla="*/ 108003 w 243824"/>
              <a:gd name="connsiteY1" fmla="*/ 217631 h 693035"/>
              <a:gd name="connsiteX2" fmla="*/ 111603 w 243824"/>
              <a:gd name="connsiteY2" fmla="*/ 415631 h 693035"/>
              <a:gd name="connsiteX3" fmla="*/ 93603 w 243824"/>
              <a:gd name="connsiteY3" fmla="*/ 498431 h 693035"/>
              <a:gd name="connsiteX4" fmla="*/ 3 w 243824"/>
              <a:gd name="connsiteY4" fmla="*/ 692831 h 693035"/>
              <a:gd name="connsiteX5" fmla="*/ 97203 w 243824"/>
              <a:gd name="connsiteY5" fmla="*/ 458831 h 693035"/>
              <a:gd name="connsiteX6" fmla="*/ 64803 w 243824"/>
              <a:gd name="connsiteY6" fmla="*/ 296831 h 693035"/>
              <a:gd name="connsiteX7" fmla="*/ 237603 w 243824"/>
              <a:gd name="connsiteY7" fmla="*/ 19631 h 693035"/>
              <a:gd name="connsiteX8" fmla="*/ 190803 w 243824"/>
              <a:gd name="connsiteY8" fmla="*/ 41231 h 69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4" h="693035">
                <a:moveTo>
                  <a:pt x="190803" y="41231"/>
                </a:moveTo>
                <a:cubicBezTo>
                  <a:pt x="169203" y="74231"/>
                  <a:pt x="121203" y="155231"/>
                  <a:pt x="108003" y="217631"/>
                </a:cubicBezTo>
                <a:cubicBezTo>
                  <a:pt x="94803" y="280031"/>
                  <a:pt x="114003" y="368831"/>
                  <a:pt x="111603" y="415631"/>
                </a:cubicBezTo>
                <a:cubicBezTo>
                  <a:pt x="109203" y="462431"/>
                  <a:pt x="112203" y="452231"/>
                  <a:pt x="93603" y="498431"/>
                </a:cubicBezTo>
                <a:cubicBezTo>
                  <a:pt x="75003" y="544631"/>
                  <a:pt x="-597" y="699431"/>
                  <a:pt x="3" y="692831"/>
                </a:cubicBezTo>
                <a:cubicBezTo>
                  <a:pt x="603" y="686231"/>
                  <a:pt x="86403" y="524831"/>
                  <a:pt x="97203" y="458831"/>
                </a:cubicBezTo>
                <a:cubicBezTo>
                  <a:pt x="108003" y="392831"/>
                  <a:pt x="41403" y="370031"/>
                  <a:pt x="64803" y="296831"/>
                </a:cubicBezTo>
                <a:cubicBezTo>
                  <a:pt x="88203" y="223631"/>
                  <a:pt x="214203" y="59831"/>
                  <a:pt x="237603" y="19631"/>
                </a:cubicBezTo>
                <a:cubicBezTo>
                  <a:pt x="261003" y="-20569"/>
                  <a:pt x="212403" y="8231"/>
                  <a:pt x="190803" y="4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B9854B4E-12C7-A01D-AFE6-5AA5F294E223}"/>
              </a:ext>
            </a:extLst>
          </p:cNvPr>
          <p:cNvSpPr/>
          <p:nvPr/>
        </p:nvSpPr>
        <p:spPr>
          <a:xfrm>
            <a:off x="6846416" y="3635574"/>
            <a:ext cx="184751" cy="566077"/>
          </a:xfrm>
          <a:custGeom>
            <a:avLst/>
            <a:gdLst>
              <a:gd name="connsiteX0" fmla="*/ 184384 w 184751"/>
              <a:gd name="connsiteY0" fmla="*/ 426 h 566077"/>
              <a:gd name="connsiteX1" fmla="*/ 90784 w 184751"/>
              <a:gd name="connsiteY1" fmla="*/ 259626 h 566077"/>
              <a:gd name="connsiteX2" fmla="*/ 784 w 184751"/>
              <a:gd name="connsiteY2" fmla="*/ 565626 h 566077"/>
              <a:gd name="connsiteX3" fmla="*/ 54784 w 184751"/>
              <a:gd name="connsiteY3" fmla="*/ 320826 h 566077"/>
              <a:gd name="connsiteX4" fmla="*/ 184384 w 184751"/>
              <a:gd name="connsiteY4" fmla="*/ 426 h 5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51" h="566077">
                <a:moveTo>
                  <a:pt x="184384" y="426"/>
                </a:moveTo>
                <a:cubicBezTo>
                  <a:pt x="190384" y="-9774"/>
                  <a:pt x="121384" y="165426"/>
                  <a:pt x="90784" y="259626"/>
                </a:cubicBezTo>
                <a:cubicBezTo>
                  <a:pt x="60184" y="353826"/>
                  <a:pt x="6784" y="555426"/>
                  <a:pt x="784" y="565626"/>
                </a:cubicBezTo>
                <a:cubicBezTo>
                  <a:pt x="-5216" y="575826"/>
                  <a:pt x="24184" y="410826"/>
                  <a:pt x="54784" y="320826"/>
                </a:cubicBezTo>
                <a:cubicBezTo>
                  <a:pt x="85384" y="230826"/>
                  <a:pt x="178384" y="10626"/>
                  <a:pt x="184384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EA8BBAD-1717-8086-9ADC-E5FDEC1007BD}"/>
              </a:ext>
            </a:extLst>
          </p:cNvPr>
          <p:cNvSpPr/>
          <p:nvPr/>
        </p:nvSpPr>
        <p:spPr>
          <a:xfrm>
            <a:off x="6708796" y="3617997"/>
            <a:ext cx="160063" cy="217315"/>
          </a:xfrm>
          <a:custGeom>
            <a:avLst/>
            <a:gdLst>
              <a:gd name="connsiteX0" fmla="*/ 160004 w 160063"/>
              <a:gd name="connsiteY0" fmla="*/ 3 h 217315"/>
              <a:gd name="connsiteX1" fmla="*/ 30404 w 160063"/>
              <a:gd name="connsiteY1" fmla="*/ 104403 h 217315"/>
              <a:gd name="connsiteX2" fmla="*/ 34004 w 160063"/>
              <a:gd name="connsiteY2" fmla="*/ 216003 h 217315"/>
              <a:gd name="connsiteX3" fmla="*/ 16004 w 160063"/>
              <a:gd name="connsiteY3" fmla="*/ 162003 h 217315"/>
              <a:gd name="connsiteX4" fmla="*/ 12404 w 160063"/>
              <a:gd name="connsiteY4" fmla="*/ 108003 h 217315"/>
              <a:gd name="connsiteX5" fmla="*/ 160004 w 160063"/>
              <a:gd name="connsiteY5" fmla="*/ 3 h 21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063" h="217315">
                <a:moveTo>
                  <a:pt x="160004" y="3"/>
                </a:moveTo>
                <a:cubicBezTo>
                  <a:pt x="163004" y="-597"/>
                  <a:pt x="51404" y="68403"/>
                  <a:pt x="30404" y="104403"/>
                </a:cubicBezTo>
                <a:cubicBezTo>
                  <a:pt x="9404" y="140403"/>
                  <a:pt x="36404" y="206403"/>
                  <a:pt x="34004" y="216003"/>
                </a:cubicBezTo>
                <a:cubicBezTo>
                  <a:pt x="31604" y="225603"/>
                  <a:pt x="19604" y="180003"/>
                  <a:pt x="16004" y="162003"/>
                </a:cubicBezTo>
                <a:cubicBezTo>
                  <a:pt x="12404" y="144003"/>
                  <a:pt x="-15796" y="133203"/>
                  <a:pt x="12404" y="108003"/>
                </a:cubicBezTo>
                <a:cubicBezTo>
                  <a:pt x="40604" y="82803"/>
                  <a:pt x="157004" y="603"/>
                  <a:pt x="1600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B29DF0C1-7E5C-D228-6D76-406F6520286E}"/>
              </a:ext>
            </a:extLst>
          </p:cNvPr>
          <p:cNvSpPr/>
          <p:nvPr/>
        </p:nvSpPr>
        <p:spPr>
          <a:xfrm>
            <a:off x="6648137" y="3974308"/>
            <a:ext cx="181217" cy="399802"/>
          </a:xfrm>
          <a:custGeom>
            <a:avLst/>
            <a:gdLst>
              <a:gd name="connsiteX0" fmla="*/ 181063 w 181217"/>
              <a:gd name="connsiteY0" fmla="*/ 92 h 399802"/>
              <a:gd name="connsiteX1" fmla="*/ 47863 w 181217"/>
              <a:gd name="connsiteY1" fmla="*/ 201692 h 399802"/>
              <a:gd name="connsiteX2" fmla="*/ 4663 w 181217"/>
              <a:gd name="connsiteY2" fmla="*/ 399692 h 399802"/>
              <a:gd name="connsiteX3" fmla="*/ 19063 w 181217"/>
              <a:gd name="connsiteY3" fmla="*/ 226892 h 399802"/>
              <a:gd name="connsiteX4" fmla="*/ 181063 w 181217"/>
              <a:gd name="connsiteY4" fmla="*/ 92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17" h="399802">
                <a:moveTo>
                  <a:pt x="181063" y="92"/>
                </a:moveTo>
                <a:cubicBezTo>
                  <a:pt x="185863" y="-4108"/>
                  <a:pt x="77263" y="135092"/>
                  <a:pt x="47863" y="201692"/>
                </a:cubicBezTo>
                <a:cubicBezTo>
                  <a:pt x="18463" y="268292"/>
                  <a:pt x="9463" y="395492"/>
                  <a:pt x="4663" y="399692"/>
                </a:cubicBezTo>
                <a:cubicBezTo>
                  <a:pt x="-137" y="403892"/>
                  <a:pt x="-7337" y="286892"/>
                  <a:pt x="19063" y="226892"/>
                </a:cubicBezTo>
                <a:cubicBezTo>
                  <a:pt x="45463" y="166892"/>
                  <a:pt x="176263" y="4292"/>
                  <a:pt x="18106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96151066-A4D8-E616-525A-EF8F54777D0B}"/>
              </a:ext>
            </a:extLst>
          </p:cNvPr>
          <p:cNvSpPr/>
          <p:nvPr/>
        </p:nvSpPr>
        <p:spPr>
          <a:xfrm>
            <a:off x="6580520" y="4215361"/>
            <a:ext cx="259499" cy="284646"/>
          </a:xfrm>
          <a:custGeom>
            <a:avLst/>
            <a:gdLst>
              <a:gd name="connsiteX0" fmla="*/ 259480 w 259499"/>
              <a:gd name="connsiteY0" fmla="*/ 239 h 284646"/>
              <a:gd name="connsiteX1" fmla="*/ 101080 w 259499"/>
              <a:gd name="connsiteY1" fmla="*/ 90239 h 284646"/>
              <a:gd name="connsiteX2" fmla="*/ 280 w 259499"/>
              <a:gd name="connsiteY2" fmla="*/ 284639 h 284646"/>
              <a:gd name="connsiteX3" fmla="*/ 72280 w 259499"/>
              <a:gd name="connsiteY3" fmla="*/ 97439 h 284646"/>
              <a:gd name="connsiteX4" fmla="*/ 111880 w 259499"/>
              <a:gd name="connsiteY4" fmla="*/ 65039 h 284646"/>
              <a:gd name="connsiteX5" fmla="*/ 259480 w 259499"/>
              <a:gd name="connsiteY5" fmla="*/ 239 h 28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499" h="284646">
                <a:moveTo>
                  <a:pt x="259480" y="239"/>
                </a:moveTo>
                <a:cubicBezTo>
                  <a:pt x="257680" y="4439"/>
                  <a:pt x="144280" y="42839"/>
                  <a:pt x="101080" y="90239"/>
                </a:cubicBezTo>
                <a:cubicBezTo>
                  <a:pt x="57880" y="137639"/>
                  <a:pt x="5080" y="283439"/>
                  <a:pt x="280" y="284639"/>
                </a:cubicBezTo>
                <a:cubicBezTo>
                  <a:pt x="-4520" y="285839"/>
                  <a:pt x="53680" y="134039"/>
                  <a:pt x="72280" y="97439"/>
                </a:cubicBezTo>
                <a:cubicBezTo>
                  <a:pt x="90880" y="60839"/>
                  <a:pt x="83080" y="81839"/>
                  <a:pt x="111880" y="65039"/>
                </a:cubicBezTo>
                <a:cubicBezTo>
                  <a:pt x="140680" y="48239"/>
                  <a:pt x="261280" y="-3961"/>
                  <a:pt x="259480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109A77B-92BC-DB39-B4E6-E82F86A36C43}"/>
              </a:ext>
            </a:extLst>
          </p:cNvPr>
          <p:cNvSpPr/>
          <p:nvPr/>
        </p:nvSpPr>
        <p:spPr>
          <a:xfrm>
            <a:off x="6614754" y="4282829"/>
            <a:ext cx="192546" cy="261823"/>
          </a:xfrm>
          <a:custGeom>
            <a:avLst/>
            <a:gdLst>
              <a:gd name="connsiteX0" fmla="*/ 192446 w 192546"/>
              <a:gd name="connsiteY0" fmla="*/ 2 h 261823"/>
              <a:gd name="connsiteX1" fmla="*/ 36138 w 192546"/>
              <a:gd name="connsiteY1" fmla="*/ 171940 h 261823"/>
              <a:gd name="connsiteX2" fmla="*/ 969 w 192546"/>
              <a:gd name="connsiteY2" fmla="*/ 261817 h 261823"/>
              <a:gd name="connsiteX3" fmla="*/ 59584 w 192546"/>
              <a:gd name="connsiteY3" fmla="*/ 175848 h 261823"/>
              <a:gd name="connsiteX4" fmla="*/ 192446 w 192546"/>
              <a:gd name="connsiteY4" fmla="*/ 2 h 26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6" h="261823">
                <a:moveTo>
                  <a:pt x="192446" y="2"/>
                </a:moveTo>
                <a:cubicBezTo>
                  <a:pt x="188538" y="-649"/>
                  <a:pt x="68051" y="128304"/>
                  <a:pt x="36138" y="171940"/>
                </a:cubicBezTo>
                <a:cubicBezTo>
                  <a:pt x="4225" y="215576"/>
                  <a:pt x="-2939" y="261166"/>
                  <a:pt x="969" y="261817"/>
                </a:cubicBezTo>
                <a:cubicBezTo>
                  <a:pt x="4877" y="262468"/>
                  <a:pt x="34184" y="214925"/>
                  <a:pt x="59584" y="175848"/>
                </a:cubicBezTo>
                <a:cubicBezTo>
                  <a:pt x="84984" y="136771"/>
                  <a:pt x="196354" y="653"/>
                  <a:pt x="1924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5F289C69-CC0D-ED98-0C65-246523F8A404}"/>
              </a:ext>
            </a:extLst>
          </p:cNvPr>
          <p:cNvSpPr/>
          <p:nvPr/>
        </p:nvSpPr>
        <p:spPr>
          <a:xfrm>
            <a:off x="6341465" y="4407759"/>
            <a:ext cx="239091" cy="412910"/>
          </a:xfrm>
          <a:custGeom>
            <a:avLst/>
            <a:gdLst>
              <a:gd name="connsiteX0" fmla="*/ 239089 w 239091"/>
              <a:gd name="connsiteY0" fmla="*/ 118 h 412910"/>
              <a:gd name="connsiteX1" fmla="*/ 59335 w 239091"/>
              <a:gd name="connsiteY1" fmla="*/ 258026 h 412910"/>
              <a:gd name="connsiteX2" fmla="*/ 8535 w 239091"/>
              <a:gd name="connsiteY2" fmla="*/ 386979 h 412910"/>
              <a:gd name="connsiteX3" fmla="*/ 4627 w 239091"/>
              <a:gd name="connsiteY3" fmla="*/ 398703 h 412910"/>
              <a:gd name="connsiteX4" fmla="*/ 55427 w 239091"/>
              <a:gd name="connsiteY4" fmla="*/ 226764 h 412910"/>
              <a:gd name="connsiteX5" fmla="*/ 239089 w 239091"/>
              <a:gd name="connsiteY5" fmla="*/ 118 h 4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91" h="412910">
                <a:moveTo>
                  <a:pt x="239089" y="118"/>
                </a:moveTo>
                <a:cubicBezTo>
                  <a:pt x="239740" y="5328"/>
                  <a:pt x="97761" y="193549"/>
                  <a:pt x="59335" y="258026"/>
                </a:cubicBezTo>
                <a:cubicBezTo>
                  <a:pt x="20909" y="322503"/>
                  <a:pt x="17653" y="363533"/>
                  <a:pt x="8535" y="386979"/>
                </a:cubicBezTo>
                <a:cubicBezTo>
                  <a:pt x="-583" y="410425"/>
                  <a:pt x="-3188" y="425405"/>
                  <a:pt x="4627" y="398703"/>
                </a:cubicBezTo>
                <a:cubicBezTo>
                  <a:pt x="12442" y="372001"/>
                  <a:pt x="19607" y="289938"/>
                  <a:pt x="55427" y="226764"/>
                </a:cubicBezTo>
                <a:cubicBezTo>
                  <a:pt x="91247" y="163590"/>
                  <a:pt x="238438" y="-5092"/>
                  <a:pt x="23908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148CA7FB-5EEA-5C2D-8AC6-C5A00D2F1E5D}"/>
              </a:ext>
            </a:extLst>
          </p:cNvPr>
          <p:cNvSpPr/>
          <p:nvPr/>
        </p:nvSpPr>
        <p:spPr>
          <a:xfrm>
            <a:off x="5658172" y="4759512"/>
            <a:ext cx="629355" cy="101922"/>
          </a:xfrm>
          <a:custGeom>
            <a:avLst/>
            <a:gdLst>
              <a:gd name="connsiteX0" fmla="*/ 166 w 629355"/>
              <a:gd name="connsiteY0" fmla="*/ 11780 h 101922"/>
              <a:gd name="connsiteX1" fmla="*/ 222905 w 629355"/>
              <a:gd name="connsiteY1" fmla="*/ 86026 h 101922"/>
              <a:gd name="connsiteX2" fmla="*/ 629305 w 629355"/>
              <a:gd name="connsiteY2" fmla="*/ 57 h 101922"/>
              <a:gd name="connsiteX3" fmla="*/ 195551 w 629355"/>
              <a:gd name="connsiteY3" fmla="*/ 101657 h 101922"/>
              <a:gd name="connsiteX4" fmla="*/ 166 w 629355"/>
              <a:gd name="connsiteY4" fmla="*/ 11780 h 1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355" h="101922">
                <a:moveTo>
                  <a:pt x="166" y="11780"/>
                </a:moveTo>
                <a:cubicBezTo>
                  <a:pt x="4725" y="9175"/>
                  <a:pt x="118049" y="87980"/>
                  <a:pt x="222905" y="86026"/>
                </a:cubicBezTo>
                <a:cubicBezTo>
                  <a:pt x="327761" y="84072"/>
                  <a:pt x="633864" y="-2548"/>
                  <a:pt x="629305" y="57"/>
                </a:cubicBezTo>
                <a:cubicBezTo>
                  <a:pt x="624746" y="2662"/>
                  <a:pt x="305618" y="95796"/>
                  <a:pt x="195551" y="101657"/>
                </a:cubicBezTo>
                <a:cubicBezTo>
                  <a:pt x="85484" y="107518"/>
                  <a:pt x="-4393" y="14385"/>
                  <a:pt x="166" y="11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9C317E-C024-6320-E596-5FF268C4F3C9}"/>
              </a:ext>
            </a:extLst>
          </p:cNvPr>
          <p:cNvSpPr/>
          <p:nvPr/>
        </p:nvSpPr>
        <p:spPr>
          <a:xfrm>
            <a:off x="5298784" y="4504301"/>
            <a:ext cx="215131" cy="260136"/>
          </a:xfrm>
          <a:custGeom>
            <a:avLst/>
            <a:gdLst>
              <a:gd name="connsiteX0" fmla="*/ 47 w 215131"/>
              <a:gd name="connsiteY0" fmla="*/ 1268 h 260136"/>
              <a:gd name="connsiteX1" fmla="*/ 152447 w 215131"/>
              <a:gd name="connsiteY1" fmla="*/ 149761 h 260136"/>
              <a:gd name="connsiteX2" fmla="*/ 214970 w 215131"/>
              <a:gd name="connsiteY2" fmla="*/ 259176 h 260136"/>
              <a:gd name="connsiteX3" fmla="*/ 136816 w 215131"/>
              <a:gd name="connsiteY3" fmla="*/ 87237 h 260136"/>
              <a:gd name="connsiteX4" fmla="*/ 47 w 215131"/>
              <a:gd name="connsiteY4" fmla="*/ 1268 h 26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131" h="260136">
                <a:moveTo>
                  <a:pt x="47" y="1268"/>
                </a:moveTo>
                <a:cubicBezTo>
                  <a:pt x="2652" y="11689"/>
                  <a:pt x="116627" y="106776"/>
                  <a:pt x="152447" y="149761"/>
                </a:cubicBezTo>
                <a:cubicBezTo>
                  <a:pt x="188267" y="192746"/>
                  <a:pt x="217575" y="269597"/>
                  <a:pt x="214970" y="259176"/>
                </a:cubicBezTo>
                <a:cubicBezTo>
                  <a:pt x="212365" y="248755"/>
                  <a:pt x="170683" y="127616"/>
                  <a:pt x="136816" y="87237"/>
                </a:cubicBezTo>
                <a:cubicBezTo>
                  <a:pt x="102949" y="46858"/>
                  <a:pt x="-2558" y="-9153"/>
                  <a:pt x="47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4B17D0C-77C4-064E-35C4-5848D179BEA7}"/>
              </a:ext>
            </a:extLst>
          </p:cNvPr>
          <p:cNvSpPr/>
          <p:nvPr/>
        </p:nvSpPr>
        <p:spPr>
          <a:xfrm>
            <a:off x="4974300" y="3523988"/>
            <a:ext cx="500524" cy="133626"/>
          </a:xfrm>
          <a:custGeom>
            <a:avLst/>
            <a:gdLst>
              <a:gd name="connsiteX0" fmla="*/ 192 w 500524"/>
              <a:gd name="connsiteY0" fmla="*/ 133612 h 133626"/>
              <a:gd name="connsiteX1" fmla="*/ 203392 w 500524"/>
              <a:gd name="connsiteY1" fmla="*/ 28104 h 133626"/>
              <a:gd name="connsiteX2" fmla="*/ 297177 w 500524"/>
              <a:gd name="connsiteY2" fmla="*/ 32012 h 133626"/>
              <a:gd name="connsiteX3" fmla="*/ 500377 w 500524"/>
              <a:gd name="connsiteY3" fmla="*/ 121889 h 133626"/>
              <a:gd name="connsiteX4" fmla="*/ 328438 w 500524"/>
              <a:gd name="connsiteY4" fmla="*/ 8566 h 133626"/>
              <a:gd name="connsiteX5" fmla="*/ 242469 w 500524"/>
              <a:gd name="connsiteY5" fmla="*/ 20289 h 133626"/>
              <a:gd name="connsiteX6" fmla="*/ 192 w 500524"/>
              <a:gd name="connsiteY6" fmla="*/ 133612 h 1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524" h="133626">
                <a:moveTo>
                  <a:pt x="192" y="133612"/>
                </a:moveTo>
                <a:cubicBezTo>
                  <a:pt x="-6321" y="134914"/>
                  <a:pt x="153895" y="45037"/>
                  <a:pt x="203392" y="28104"/>
                </a:cubicBezTo>
                <a:cubicBezTo>
                  <a:pt x="252889" y="11171"/>
                  <a:pt x="247680" y="16381"/>
                  <a:pt x="297177" y="32012"/>
                </a:cubicBezTo>
                <a:cubicBezTo>
                  <a:pt x="346674" y="47643"/>
                  <a:pt x="495167" y="125797"/>
                  <a:pt x="500377" y="121889"/>
                </a:cubicBezTo>
                <a:cubicBezTo>
                  <a:pt x="505587" y="117981"/>
                  <a:pt x="371423" y="25499"/>
                  <a:pt x="328438" y="8566"/>
                </a:cubicBezTo>
                <a:cubicBezTo>
                  <a:pt x="285453" y="-8367"/>
                  <a:pt x="293269" y="2053"/>
                  <a:pt x="242469" y="20289"/>
                </a:cubicBezTo>
                <a:cubicBezTo>
                  <a:pt x="191669" y="38525"/>
                  <a:pt x="6705" y="132310"/>
                  <a:pt x="192" y="133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C4867CD4-D5ED-21C7-074D-8525AAB282C9}"/>
              </a:ext>
            </a:extLst>
          </p:cNvPr>
          <p:cNvSpPr/>
          <p:nvPr/>
        </p:nvSpPr>
        <p:spPr>
          <a:xfrm>
            <a:off x="4755338" y="3842735"/>
            <a:ext cx="254656" cy="426567"/>
          </a:xfrm>
          <a:custGeom>
            <a:avLst/>
            <a:gdLst>
              <a:gd name="connsiteX0" fmla="*/ 324 w 254656"/>
              <a:gd name="connsiteY0" fmla="*/ 2434 h 426567"/>
              <a:gd name="connsiteX1" fmla="*/ 144908 w 254656"/>
              <a:gd name="connsiteY1" fmla="*/ 260342 h 426567"/>
              <a:gd name="connsiteX2" fmla="*/ 254324 w 254656"/>
              <a:gd name="connsiteY2" fmla="*/ 424465 h 426567"/>
              <a:gd name="connsiteX3" fmla="*/ 109739 w 254656"/>
              <a:gd name="connsiteY3" fmla="*/ 147019 h 426567"/>
              <a:gd name="connsiteX4" fmla="*/ 324 w 254656"/>
              <a:gd name="connsiteY4" fmla="*/ 2434 h 42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656" h="426567">
                <a:moveTo>
                  <a:pt x="324" y="2434"/>
                </a:moveTo>
                <a:cubicBezTo>
                  <a:pt x="6185" y="21321"/>
                  <a:pt x="102575" y="190004"/>
                  <a:pt x="144908" y="260342"/>
                </a:cubicBezTo>
                <a:cubicBezTo>
                  <a:pt x="187241" y="330680"/>
                  <a:pt x="260185" y="443352"/>
                  <a:pt x="254324" y="424465"/>
                </a:cubicBezTo>
                <a:cubicBezTo>
                  <a:pt x="248463" y="405578"/>
                  <a:pt x="150119" y="215404"/>
                  <a:pt x="109739" y="147019"/>
                </a:cubicBezTo>
                <a:cubicBezTo>
                  <a:pt x="69359" y="78634"/>
                  <a:pt x="-5537" y="-16453"/>
                  <a:pt x="324" y="2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1DF430A3-1644-1BE0-2B2D-D27A8ED058B1}"/>
              </a:ext>
            </a:extLst>
          </p:cNvPr>
          <p:cNvSpPr/>
          <p:nvPr/>
        </p:nvSpPr>
        <p:spPr>
          <a:xfrm>
            <a:off x="4482012" y="2797584"/>
            <a:ext cx="101784" cy="711834"/>
          </a:xfrm>
          <a:custGeom>
            <a:avLst/>
            <a:gdLst>
              <a:gd name="connsiteX0" fmla="*/ 111 w 101784"/>
              <a:gd name="connsiteY0" fmla="*/ 324 h 711834"/>
              <a:gd name="connsiteX1" fmla="*/ 39188 w 101784"/>
              <a:gd name="connsiteY1" fmla="*/ 379370 h 711834"/>
              <a:gd name="connsiteX2" fmla="*/ 101711 w 101784"/>
              <a:gd name="connsiteY2" fmla="*/ 711524 h 711834"/>
              <a:gd name="connsiteX3" fmla="*/ 50911 w 101784"/>
              <a:gd name="connsiteY3" fmla="*/ 320754 h 711834"/>
              <a:gd name="connsiteX4" fmla="*/ 111 w 101784"/>
              <a:gd name="connsiteY4" fmla="*/ 324 h 71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84" h="711834">
                <a:moveTo>
                  <a:pt x="111" y="324"/>
                </a:moveTo>
                <a:cubicBezTo>
                  <a:pt x="-1843" y="10093"/>
                  <a:pt x="22255" y="260837"/>
                  <a:pt x="39188" y="379370"/>
                </a:cubicBezTo>
                <a:cubicBezTo>
                  <a:pt x="56121" y="497903"/>
                  <a:pt x="99757" y="721293"/>
                  <a:pt x="101711" y="711524"/>
                </a:cubicBezTo>
                <a:cubicBezTo>
                  <a:pt x="103665" y="701755"/>
                  <a:pt x="65890" y="437985"/>
                  <a:pt x="50911" y="320754"/>
                </a:cubicBezTo>
                <a:cubicBezTo>
                  <a:pt x="35932" y="203523"/>
                  <a:pt x="2065" y="-9445"/>
                  <a:pt x="111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0976195A-AF42-0F8D-5CEF-6D0C4FA1D35E}"/>
              </a:ext>
            </a:extLst>
          </p:cNvPr>
          <p:cNvSpPr/>
          <p:nvPr/>
        </p:nvSpPr>
        <p:spPr>
          <a:xfrm>
            <a:off x="5005530" y="3759102"/>
            <a:ext cx="195330" cy="246304"/>
          </a:xfrm>
          <a:custGeom>
            <a:avLst/>
            <a:gdLst>
              <a:gd name="connsiteX0" fmla="*/ 224 w 195330"/>
              <a:gd name="connsiteY0" fmla="*/ 98 h 246304"/>
              <a:gd name="connsiteX1" fmla="*/ 136993 w 195330"/>
              <a:gd name="connsiteY1" fmla="*/ 66529 h 246304"/>
              <a:gd name="connsiteX2" fmla="*/ 191701 w 195330"/>
              <a:gd name="connsiteY2" fmla="*/ 246283 h 246304"/>
              <a:gd name="connsiteX3" fmla="*/ 172162 w 195330"/>
              <a:gd name="connsiteY3" fmla="*/ 78252 h 246304"/>
              <a:gd name="connsiteX4" fmla="*/ 224 w 195330"/>
              <a:gd name="connsiteY4" fmla="*/ 98 h 24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330" h="246304">
                <a:moveTo>
                  <a:pt x="224" y="98"/>
                </a:moveTo>
                <a:cubicBezTo>
                  <a:pt x="-5638" y="-1856"/>
                  <a:pt x="105080" y="25498"/>
                  <a:pt x="136993" y="66529"/>
                </a:cubicBezTo>
                <a:cubicBezTo>
                  <a:pt x="168906" y="107560"/>
                  <a:pt x="185840" y="244329"/>
                  <a:pt x="191701" y="246283"/>
                </a:cubicBezTo>
                <a:cubicBezTo>
                  <a:pt x="197563" y="248237"/>
                  <a:pt x="199516" y="117980"/>
                  <a:pt x="172162" y="78252"/>
                </a:cubicBezTo>
                <a:cubicBezTo>
                  <a:pt x="144808" y="38524"/>
                  <a:pt x="6086" y="2052"/>
                  <a:pt x="22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9FC919B4-6532-DA53-1738-31AFC55AE777}"/>
              </a:ext>
            </a:extLst>
          </p:cNvPr>
          <p:cNvSpPr/>
          <p:nvPr/>
        </p:nvSpPr>
        <p:spPr>
          <a:xfrm>
            <a:off x="4654060" y="2203761"/>
            <a:ext cx="203219" cy="398902"/>
          </a:xfrm>
          <a:custGeom>
            <a:avLst/>
            <a:gdLst>
              <a:gd name="connsiteX0" fmla="*/ 203202 w 203219"/>
              <a:gd name="connsiteY0" fmla="*/ 177 h 398902"/>
              <a:gd name="connsiteX1" fmla="*/ 152402 w 203219"/>
              <a:gd name="connsiteY1" fmla="*/ 172116 h 398902"/>
              <a:gd name="connsiteX2" fmla="*/ 2 w 203219"/>
              <a:gd name="connsiteY2" fmla="*/ 398762 h 398902"/>
              <a:gd name="connsiteX3" fmla="*/ 148494 w 203219"/>
              <a:gd name="connsiteY3" fmla="*/ 203377 h 398902"/>
              <a:gd name="connsiteX4" fmla="*/ 203202 w 203219"/>
              <a:gd name="connsiteY4" fmla="*/ 177 h 39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19" h="398902">
                <a:moveTo>
                  <a:pt x="203202" y="177"/>
                </a:moveTo>
                <a:cubicBezTo>
                  <a:pt x="203853" y="-5033"/>
                  <a:pt x="186269" y="105685"/>
                  <a:pt x="152402" y="172116"/>
                </a:cubicBezTo>
                <a:cubicBezTo>
                  <a:pt x="118535" y="238547"/>
                  <a:pt x="653" y="393552"/>
                  <a:pt x="2" y="398762"/>
                </a:cubicBezTo>
                <a:cubicBezTo>
                  <a:pt x="-649" y="403972"/>
                  <a:pt x="114627" y="262644"/>
                  <a:pt x="148494" y="203377"/>
                </a:cubicBezTo>
                <a:cubicBezTo>
                  <a:pt x="182361" y="144110"/>
                  <a:pt x="202551" y="5387"/>
                  <a:pt x="203202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4E0AF91C-4AEE-91BB-25B4-CBC337AC3E65}"/>
              </a:ext>
            </a:extLst>
          </p:cNvPr>
          <p:cNvSpPr/>
          <p:nvPr/>
        </p:nvSpPr>
        <p:spPr>
          <a:xfrm>
            <a:off x="6536634" y="3173506"/>
            <a:ext cx="382004" cy="319368"/>
          </a:xfrm>
          <a:custGeom>
            <a:avLst/>
            <a:gdLst>
              <a:gd name="connsiteX0" fmla="*/ 381878 w 382004"/>
              <a:gd name="connsiteY0" fmla="*/ 0 h 319368"/>
              <a:gd name="connsiteX1" fmla="*/ 65872 w 382004"/>
              <a:gd name="connsiteY1" fmla="*/ 151279 h 319368"/>
              <a:gd name="connsiteX2" fmla="*/ 28892 w 382004"/>
              <a:gd name="connsiteY2" fmla="*/ 319368 h 319368"/>
              <a:gd name="connsiteX3" fmla="*/ 25531 w 382004"/>
              <a:gd name="connsiteY3" fmla="*/ 151279 h 319368"/>
              <a:gd name="connsiteX4" fmla="*/ 381878 w 382004"/>
              <a:gd name="connsiteY4" fmla="*/ 0 h 31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004" h="319368">
                <a:moveTo>
                  <a:pt x="381878" y="0"/>
                </a:moveTo>
                <a:cubicBezTo>
                  <a:pt x="388601" y="0"/>
                  <a:pt x="124703" y="98051"/>
                  <a:pt x="65872" y="151279"/>
                </a:cubicBezTo>
                <a:cubicBezTo>
                  <a:pt x="7041" y="204507"/>
                  <a:pt x="35615" y="319368"/>
                  <a:pt x="28892" y="319368"/>
                </a:cubicBezTo>
                <a:cubicBezTo>
                  <a:pt x="22169" y="319368"/>
                  <a:pt x="-30498" y="200585"/>
                  <a:pt x="25531" y="151279"/>
                </a:cubicBezTo>
                <a:cubicBezTo>
                  <a:pt x="81560" y="101973"/>
                  <a:pt x="375155" y="0"/>
                  <a:pt x="3818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C3A3004C-066F-7720-14AF-99AA55594E9D}"/>
              </a:ext>
            </a:extLst>
          </p:cNvPr>
          <p:cNvSpPr/>
          <p:nvPr/>
        </p:nvSpPr>
        <p:spPr>
          <a:xfrm>
            <a:off x="6383989" y="3489338"/>
            <a:ext cx="192770" cy="343116"/>
          </a:xfrm>
          <a:custGeom>
            <a:avLst/>
            <a:gdLst>
              <a:gd name="connsiteX0" fmla="*/ 50429 w 192770"/>
              <a:gd name="connsiteY0" fmla="*/ 174 h 343116"/>
              <a:gd name="connsiteX1" fmla="*/ 191623 w 192770"/>
              <a:gd name="connsiteY1" fmla="*/ 154815 h 343116"/>
              <a:gd name="connsiteX2" fmla="*/ 110940 w 192770"/>
              <a:gd name="connsiteY2" fmla="*/ 178347 h 343116"/>
              <a:gd name="connsiteX3" fmla="*/ 2 w 192770"/>
              <a:gd name="connsiteY3" fmla="*/ 343074 h 343116"/>
              <a:gd name="connsiteX4" fmla="*/ 107579 w 192770"/>
              <a:gd name="connsiteY4" fmla="*/ 161538 h 343116"/>
              <a:gd name="connsiteX5" fmla="*/ 147920 w 192770"/>
              <a:gd name="connsiteY5" fmla="*/ 124559 h 343116"/>
              <a:gd name="connsiteX6" fmla="*/ 50429 w 192770"/>
              <a:gd name="connsiteY6" fmla="*/ 174 h 34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70" h="343116">
                <a:moveTo>
                  <a:pt x="50429" y="174"/>
                </a:moveTo>
                <a:cubicBezTo>
                  <a:pt x="57713" y="5217"/>
                  <a:pt x="181538" y="125120"/>
                  <a:pt x="191623" y="154815"/>
                </a:cubicBezTo>
                <a:cubicBezTo>
                  <a:pt x="201708" y="184510"/>
                  <a:pt x="142877" y="146971"/>
                  <a:pt x="110940" y="178347"/>
                </a:cubicBezTo>
                <a:cubicBezTo>
                  <a:pt x="79003" y="209723"/>
                  <a:pt x="562" y="345875"/>
                  <a:pt x="2" y="343074"/>
                </a:cubicBezTo>
                <a:cubicBezTo>
                  <a:pt x="-558" y="340273"/>
                  <a:pt x="82926" y="197957"/>
                  <a:pt x="107579" y="161538"/>
                </a:cubicBezTo>
                <a:cubicBezTo>
                  <a:pt x="132232" y="125119"/>
                  <a:pt x="151282" y="148091"/>
                  <a:pt x="147920" y="124559"/>
                </a:cubicBezTo>
                <a:cubicBezTo>
                  <a:pt x="144558" y="101027"/>
                  <a:pt x="43145" y="-4869"/>
                  <a:pt x="5042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50D0F986-9693-10C4-A29B-3F6559616CE2}"/>
              </a:ext>
            </a:extLst>
          </p:cNvPr>
          <p:cNvSpPr/>
          <p:nvPr/>
        </p:nvSpPr>
        <p:spPr>
          <a:xfrm>
            <a:off x="4564763" y="1668852"/>
            <a:ext cx="541599" cy="529045"/>
          </a:xfrm>
          <a:custGeom>
            <a:avLst/>
            <a:gdLst>
              <a:gd name="connsiteX0" fmla="*/ 540637 w 541599"/>
              <a:gd name="connsiteY0" fmla="*/ 1198 h 529045"/>
              <a:gd name="connsiteX1" fmla="*/ 305687 w 541599"/>
              <a:gd name="connsiteY1" fmla="*/ 121848 h 529045"/>
              <a:gd name="connsiteX2" fmla="*/ 887 w 541599"/>
              <a:gd name="connsiteY2" fmla="*/ 528248 h 529045"/>
              <a:gd name="connsiteX3" fmla="*/ 210437 w 541599"/>
              <a:gd name="connsiteY3" fmla="*/ 226623 h 529045"/>
              <a:gd name="connsiteX4" fmla="*/ 140587 w 541599"/>
              <a:gd name="connsiteY4" fmla="*/ 261548 h 529045"/>
              <a:gd name="connsiteX5" fmla="*/ 216787 w 541599"/>
              <a:gd name="connsiteY5" fmla="*/ 175823 h 529045"/>
              <a:gd name="connsiteX6" fmla="*/ 540637 w 541599"/>
              <a:gd name="connsiteY6" fmla="*/ 1198 h 52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599" h="529045">
                <a:moveTo>
                  <a:pt x="540637" y="1198"/>
                </a:moveTo>
                <a:cubicBezTo>
                  <a:pt x="555454" y="-7798"/>
                  <a:pt x="395645" y="34006"/>
                  <a:pt x="305687" y="121848"/>
                </a:cubicBezTo>
                <a:cubicBezTo>
                  <a:pt x="215729" y="209690"/>
                  <a:pt x="16762" y="510786"/>
                  <a:pt x="887" y="528248"/>
                </a:cubicBezTo>
                <a:cubicBezTo>
                  <a:pt x="-14988" y="545710"/>
                  <a:pt x="187154" y="271073"/>
                  <a:pt x="210437" y="226623"/>
                </a:cubicBezTo>
                <a:cubicBezTo>
                  <a:pt x="233720" y="182173"/>
                  <a:pt x="139529" y="270015"/>
                  <a:pt x="140587" y="261548"/>
                </a:cubicBezTo>
                <a:cubicBezTo>
                  <a:pt x="141645" y="253081"/>
                  <a:pt x="152758" y="217627"/>
                  <a:pt x="216787" y="175823"/>
                </a:cubicBezTo>
                <a:cubicBezTo>
                  <a:pt x="280816" y="134019"/>
                  <a:pt x="525820" y="10194"/>
                  <a:pt x="540637" y="1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0A4CC5F7-45A6-113E-8FE1-298A7CA5EFAE}"/>
              </a:ext>
            </a:extLst>
          </p:cNvPr>
          <p:cNvSpPr/>
          <p:nvPr/>
        </p:nvSpPr>
        <p:spPr>
          <a:xfrm>
            <a:off x="4399128" y="1587263"/>
            <a:ext cx="706311" cy="869230"/>
          </a:xfrm>
          <a:custGeom>
            <a:avLst/>
            <a:gdLst>
              <a:gd name="connsiteX0" fmla="*/ 706272 w 706311"/>
              <a:gd name="connsiteY0" fmla="*/ 237 h 869230"/>
              <a:gd name="connsiteX1" fmla="*/ 255422 w 706311"/>
              <a:gd name="connsiteY1" fmla="*/ 346312 h 869230"/>
              <a:gd name="connsiteX2" fmla="*/ 1422 w 706311"/>
              <a:gd name="connsiteY2" fmla="*/ 867012 h 869230"/>
              <a:gd name="connsiteX3" fmla="*/ 150647 w 706311"/>
              <a:gd name="connsiteY3" fmla="*/ 539987 h 869230"/>
              <a:gd name="connsiteX4" fmla="*/ 109372 w 706311"/>
              <a:gd name="connsiteY4" fmla="*/ 692387 h 869230"/>
              <a:gd name="connsiteX5" fmla="*/ 230022 w 706311"/>
              <a:gd name="connsiteY5" fmla="*/ 298687 h 869230"/>
              <a:gd name="connsiteX6" fmla="*/ 706272 w 706311"/>
              <a:gd name="connsiteY6" fmla="*/ 237 h 86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6311" h="869230">
                <a:moveTo>
                  <a:pt x="706272" y="237"/>
                </a:moveTo>
                <a:cubicBezTo>
                  <a:pt x="710505" y="8174"/>
                  <a:pt x="372897" y="201850"/>
                  <a:pt x="255422" y="346312"/>
                </a:cubicBezTo>
                <a:cubicBezTo>
                  <a:pt x="137947" y="490774"/>
                  <a:pt x="18884" y="834733"/>
                  <a:pt x="1422" y="867012"/>
                </a:cubicBezTo>
                <a:cubicBezTo>
                  <a:pt x="-16040" y="899291"/>
                  <a:pt x="132655" y="569091"/>
                  <a:pt x="150647" y="539987"/>
                </a:cubicBezTo>
                <a:cubicBezTo>
                  <a:pt x="168639" y="510883"/>
                  <a:pt x="96143" y="732604"/>
                  <a:pt x="109372" y="692387"/>
                </a:cubicBezTo>
                <a:cubicBezTo>
                  <a:pt x="122601" y="652170"/>
                  <a:pt x="132655" y="412458"/>
                  <a:pt x="230022" y="298687"/>
                </a:cubicBezTo>
                <a:cubicBezTo>
                  <a:pt x="327389" y="184916"/>
                  <a:pt x="702039" y="-7700"/>
                  <a:pt x="706272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3305DA57-2C5C-8A14-EFFF-145973DE301B}"/>
              </a:ext>
            </a:extLst>
          </p:cNvPr>
          <p:cNvSpPr/>
          <p:nvPr/>
        </p:nvSpPr>
        <p:spPr>
          <a:xfrm>
            <a:off x="4269363" y="350112"/>
            <a:ext cx="754205" cy="829286"/>
          </a:xfrm>
          <a:custGeom>
            <a:avLst/>
            <a:gdLst>
              <a:gd name="connsiteX0" fmla="*/ 753487 w 754205"/>
              <a:gd name="connsiteY0" fmla="*/ 2313 h 829286"/>
              <a:gd name="connsiteX1" fmla="*/ 385187 w 754205"/>
              <a:gd name="connsiteY1" fmla="*/ 183288 h 829286"/>
              <a:gd name="connsiteX2" fmla="*/ 1012 w 754205"/>
              <a:gd name="connsiteY2" fmla="*/ 827813 h 829286"/>
              <a:gd name="connsiteX3" fmla="*/ 270887 w 754205"/>
              <a:gd name="connsiteY3" fmla="*/ 364263 h 829286"/>
              <a:gd name="connsiteX4" fmla="*/ 201037 w 754205"/>
              <a:gd name="connsiteY4" fmla="*/ 519838 h 829286"/>
              <a:gd name="connsiteX5" fmla="*/ 397887 w 754205"/>
              <a:gd name="connsiteY5" fmla="*/ 215038 h 829286"/>
              <a:gd name="connsiteX6" fmla="*/ 477262 w 754205"/>
              <a:gd name="connsiteY6" fmla="*/ 91213 h 829286"/>
              <a:gd name="connsiteX7" fmla="*/ 753487 w 754205"/>
              <a:gd name="connsiteY7" fmla="*/ 2313 h 82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205" h="829286">
                <a:moveTo>
                  <a:pt x="753487" y="2313"/>
                </a:moveTo>
                <a:cubicBezTo>
                  <a:pt x="738141" y="17659"/>
                  <a:pt x="510599" y="45705"/>
                  <a:pt x="385187" y="183288"/>
                </a:cubicBezTo>
                <a:cubicBezTo>
                  <a:pt x="259775" y="320871"/>
                  <a:pt x="20062" y="797651"/>
                  <a:pt x="1012" y="827813"/>
                </a:cubicBezTo>
                <a:cubicBezTo>
                  <a:pt x="-18038" y="857976"/>
                  <a:pt x="237549" y="415592"/>
                  <a:pt x="270887" y="364263"/>
                </a:cubicBezTo>
                <a:cubicBezTo>
                  <a:pt x="304225" y="312934"/>
                  <a:pt x="179870" y="544709"/>
                  <a:pt x="201037" y="519838"/>
                </a:cubicBezTo>
                <a:cubicBezTo>
                  <a:pt x="222204" y="494967"/>
                  <a:pt x="397887" y="215038"/>
                  <a:pt x="397887" y="215038"/>
                </a:cubicBezTo>
                <a:cubicBezTo>
                  <a:pt x="443924" y="143601"/>
                  <a:pt x="420641" y="130900"/>
                  <a:pt x="477262" y="91213"/>
                </a:cubicBezTo>
                <a:cubicBezTo>
                  <a:pt x="533883" y="51526"/>
                  <a:pt x="768833" y="-13033"/>
                  <a:pt x="753487" y="2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5B15EE8-4610-5DE8-709D-0CF6B810A424}"/>
              </a:ext>
            </a:extLst>
          </p:cNvPr>
          <p:cNvSpPr/>
          <p:nvPr/>
        </p:nvSpPr>
        <p:spPr>
          <a:xfrm>
            <a:off x="3894298" y="1355563"/>
            <a:ext cx="1224384" cy="1452003"/>
          </a:xfrm>
          <a:custGeom>
            <a:avLst/>
            <a:gdLst>
              <a:gd name="connsiteX0" fmla="*/ 1223802 w 1224384"/>
              <a:gd name="connsiteY0" fmla="*/ 162 h 1452003"/>
              <a:gd name="connsiteX1" fmla="*/ 792002 w 1224384"/>
              <a:gd name="connsiteY1" fmla="*/ 330362 h 1452003"/>
              <a:gd name="connsiteX2" fmla="*/ 541177 w 1224384"/>
              <a:gd name="connsiteY2" fmla="*/ 739937 h 1452003"/>
              <a:gd name="connsiteX3" fmla="*/ 534827 w 1224384"/>
              <a:gd name="connsiteY3" fmla="*/ 727237 h 1452003"/>
              <a:gd name="connsiteX4" fmla="*/ 401477 w 1224384"/>
              <a:gd name="connsiteY4" fmla="*/ 1028862 h 1452003"/>
              <a:gd name="connsiteX5" fmla="*/ 350677 w 1224384"/>
              <a:gd name="connsiteY5" fmla="*/ 1028862 h 1452003"/>
              <a:gd name="connsiteX6" fmla="*/ 1427 w 1224384"/>
              <a:gd name="connsiteY6" fmla="*/ 1451137 h 1452003"/>
              <a:gd name="connsiteX7" fmla="*/ 499902 w 1224384"/>
              <a:gd name="connsiteY7" fmla="*/ 901862 h 1452003"/>
              <a:gd name="connsiteX8" fmla="*/ 445927 w 1224384"/>
              <a:gd name="connsiteY8" fmla="*/ 924087 h 1452003"/>
              <a:gd name="connsiteX9" fmla="*/ 734852 w 1224384"/>
              <a:gd name="connsiteY9" fmla="*/ 371637 h 1452003"/>
              <a:gd name="connsiteX10" fmla="*/ 693577 w 1224384"/>
              <a:gd name="connsiteY10" fmla="*/ 371637 h 1452003"/>
              <a:gd name="connsiteX11" fmla="*/ 1223802 w 1224384"/>
              <a:gd name="connsiteY11" fmla="*/ 162 h 145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384" h="1452003">
                <a:moveTo>
                  <a:pt x="1223802" y="162"/>
                </a:moveTo>
                <a:cubicBezTo>
                  <a:pt x="1240206" y="-6717"/>
                  <a:pt x="905773" y="207066"/>
                  <a:pt x="792002" y="330362"/>
                </a:cubicBezTo>
                <a:cubicBezTo>
                  <a:pt x="678231" y="453658"/>
                  <a:pt x="584039" y="673791"/>
                  <a:pt x="541177" y="739937"/>
                </a:cubicBezTo>
                <a:cubicBezTo>
                  <a:pt x="498314" y="806083"/>
                  <a:pt x="558110" y="679083"/>
                  <a:pt x="534827" y="727237"/>
                </a:cubicBezTo>
                <a:cubicBezTo>
                  <a:pt x="511544" y="775391"/>
                  <a:pt x="432169" y="978591"/>
                  <a:pt x="401477" y="1028862"/>
                </a:cubicBezTo>
                <a:cubicBezTo>
                  <a:pt x="370785" y="1079133"/>
                  <a:pt x="417352" y="958483"/>
                  <a:pt x="350677" y="1028862"/>
                </a:cubicBezTo>
                <a:cubicBezTo>
                  <a:pt x="284002" y="1099241"/>
                  <a:pt x="-23444" y="1472304"/>
                  <a:pt x="1427" y="1451137"/>
                </a:cubicBezTo>
                <a:cubicBezTo>
                  <a:pt x="26298" y="1429970"/>
                  <a:pt x="425819" y="989704"/>
                  <a:pt x="499902" y="901862"/>
                </a:cubicBezTo>
                <a:cubicBezTo>
                  <a:pt x="573985" y="814020"/>
                  <a:pt x="406769" y="1012458"/>
                  <a:pt x="445927" y="924087"/>
                </a:cubicBezTo>
                <a:cubicBezTo>
                  <a:pt x="485085" y="835716"/>
                  <a:pt x="693577" y="463712"/>
                  <a:pt x="734852" y="371637"/>
                </a:cubicBezTo>
                <a:cubicBezTo>
                  <a:pt x="776127" y="279562"/>
                  <a:pt x="617377" y="430374"/>
                  <a:pt x="693577" y="371637"/>
                </a:cubicBezTo>
                <a:cubicBezTo>
                  <a:pt x="769777" y="312900"/>
                  <a:pt x="1207398" y="7041"/>
                  <a:pt x="1223802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260EE92F-ACDA-9C97-D0BD-EE22A33C53B0}"/>
              </a:ext>
            </a:extLst>
          </p:cNvPr>
          <p:cNvSpPr/>
          <p:nvPr/>
        </p:nvSpPr>
        <p:spPr>
          <a:xfrm>
            <a:off x="4438650" y="2576083"/>
            <a:ext cx="123871" cy="950216"/>
          </a:xfrm>
          <a:custGeom>
            <a:avLst/>
            <a:gdLst>
              <a:gd name="connsiteX0" fmla="*/ 34925 w 123871"/>
              <a:gd name="connsiteY0" fmla="*/ 2017 h 950216"/>
              <a:gd name="connsiteX1" fmla="*/ 0 w 123871"/>
              <a:gd name="connsiteY1" fmla="*/ 395717 h 950216"/>
              <a:gd name="connsiteX2" fmla="*/ 34925 w 123871"/>
              <a:gd name="connsiteY2" fmla="*/ 563992 h 950216"/>
              <a:gd name="connsiteX3" fmla="*/ 123825 w 123871"/>
              <a:gd name="connsiteY3" fmla="*/ 948167 h 950216"/>
              <a:gd name="connsiteX4" fmla="*/ 22225 w 123871"/>
              <a:gd name="connsiteY4" fmla="*/ 379842 h 950216"/>
              <a:gd name="connsiteX5" fmla="*/ 25400 w 123871"/>
              <a:gd name="connsiteY5" fmla="*/ 246492 h 950216"/>
              <a:gd name="connsiteX6" fmla="*/ 34925 w 123871"/>
              <a:gd name="connsiteY6" fmla="*/ 2017 h 95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71" h="950216">
                <a:moveTo>
                  <a:pt x="34925" y="2017"/>
                </a:moveTo>
                <a:cubicBezTo>
                  <a:pt x="30692" y="26888"/>
                  <a:pt x="0" y="302055"/>
                  <a:pt x="0" y="395717"/>
                </a:cubicBezTo>
                <a:cubicBezTo>
                  <a:pt x="0" y="489379"/>
                  <a:pt x="14288" y="471917"/>
                  <a:pt x="34925" y="563992"/>
                </a:cubicBezTo>
                <a:cubicBezTo>
                  <a:pt x="55562" y="656067"/>
                  <a:pt x="125942" y="978859"/>
                  <a:pt x="123825" y="948167"/>
                </a:cubicBezTo>
                <a:cubicBezTo>
                  <a:pt x="121708" y="917475"/>
                  <a:pt x="38629" y="496788"/>
                  <a:pt x="22225" y="379842"/>
                </a:cubicBezTo>
                <a:cubicBezTo>
                  <a:pt x="5821" y="262896"/>
                  <a:pt x="21696" y="303642"/>
                  <a:pt x="25400" y="246492"/>
                </a:cubicBezTo>
                <a:cubicBezTo>
                  <a:pt x="29104" y="189342"/>
                  <a:pt x="39158" y="-22854"/>
                  <a:pt x="34925" y="2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CADCE343-80FE-5DB5-E066-9E55A2FEEF91}"/>
              </a:ext>
            </a:extLst>
          </p:cNvPr>
          <p:cNvSpPr/>
          <p:nvPr/>
        </p:nvSpPr>
        <p:spPr>
          <a:xfrm>
            <a:off x="5083360" y="175804"/>
            <a:ext cx="1643195" cy="311472"/>
          </a:xfrm>
          <a:custGeom>
            <a:avLst/>
            <a:gdLst>
              <a:gd name="connsiteX0" fmla="*/ 2990 w 1643195"/>
              <a:gd name="connsiteY0" fmla="*/ 309971 h 311472"/>
              <a:gd name="connsiteX1" fmla="*/ 523055 w 1643195"/>
              <a:gd name="connsiteY1" fmla="*/ 1361 h 311472"/>
              <a:gd name="connsiteX2" fmla="*/ 1266005 w 1643195"/>
              <a:gd name="connsiteY2" fmla="*/ 195671 h 311472"/>
              <a:gd name="connsiteX3" fmla="*/ 1283150 w 1643195"/>
              <a:gd name="connsiteY3" fmla="*/ 161381 h 311472"/>
              <a:gd name="connsiteX4" fmla="*/ 1643195 w 1643195"/>
              <a:gd name="connsiteY4" fmla="*/ 298541 h 311472"/>
              <a:gd name="connsiteX5" fmla="*/ 1283150 w 1643195"/>
              <a:gd name="connsiteY5" fmla="*/ 184241 h 311472"/>
              <a:gd name="connsiteX6" fmla="*/ 591635 w 1643195"/>
              <a:gd name="connsiteY6" fmla="*/ 24221 h 311472"/>
              <a:gd name="connsiteX7" fmla="*/ 323030 w 1643195"/>
              <a:gd name="connsiteY7" fmla="*/ 115661 h 311472"/>
              <a:gd name="connsiteX8" fmla="*/ 2990 w 1643195"/>
              <a:gd name="connsiteY8" fmla="*/ 309971 h 31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195" h="311472">
                <a:moveTo>
                  <a:pt x="2990" y="309971"/>
                </a:moveTo>
                <a:cubicBezTo>
                  <a:pt x="36328" y="290921"/>
                  <a:pt x="312553" y="20411"/>
                  <a:pt x="523055" y="1361"/>
                </a:cubicBezTo>
                <a:cubicBezTo>
                  <a:pt x="733558" y="-17689"/>
                  <a:pt x="1139323" y="169001"/>
                  <a:pt x="1266005" y="195671"/>
                </a:cubicBezTo>
                <a:cubicBezTo>
                  <a:pt x="1392687" y="222341"/>
                  <a:pt x="1220285" y="144236"/>
                  <a:pt x="1283150" y="161381"/>
                </a:cubicBezTo>
                <a:cubicBezTo>
                  <a:pt x="1346015" y="178526"/>
                  <a:pt x="1643195" y="294731"/>
                  <a:pt x="1643195" y="298541"/>
                </a:cubicBezTo>
                <a:cubicBezTo>
                  <a:pt x="1643195" y="302351"/>
                  <a:pt x="1458410" y="229961"/>
                  <a:pt x="1283150" y="184241"/>
                </a:cubicBezTo>
                <a:cubicBezTo>
                  <a:pt x="1107890" y="138521"/>
                  <a:pt x="751655" y="35651"/>
                  <a:pt x="591635" y="24221"/>
                </a:cubicBezTo>
                <a:cubicBezTo>
                  <a:pt x="431615" y="12791"/>
                  <a:pt x="422090" y="69941"/>
                  <a:pt x="323030" y="115661"/>
                </a:cubicBezTo>
                <a:cubicBezTo>
                  <a:pt x="223970" y="161381"/>
                  <a:pt x="-30348" y="329021"/>
                  <a:pt x="2990" y="309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44156B31-88EA-041D-C674-92932FED41AE}"/>
              </a:ext>
            </a:extLst>
          </p:cNvPr>
          <p:cNvSpPr/>
          <p:nvPr/>
        </p:nvSpPr>
        <p:spPr>
          <a:xfrm>
            <a:off x="4702912" y="216857"/>
            <a:ext cx="657776" cy="337351"/>
          </a:xfrm>
          <a:custGeom>
            <a:avLst/>
            <a:gdLst>
              <a:gd name="connsiteX0" fmla="*/ 11963 w 657776"/>
              <a:gd name="connsiteY0" fmla="*/ 331783 h 337351"/>
              <a:gd name="connsiteX1" fmla="*/ 417728 w 657776"/>
              <a:gd name="connsiteY1" fmla="*/ 68893 h 337351"/>
              <a:gd name="connsiteX2" fmla="*/ 657758 w 657776"/>
              <a:gd name="connsiteY2" fmla="*/ 313 h 337351"/>
              <a:gd name="connsiteX3" fmla="*/ 429158 w 657776"/>
              <a:gd name="connsiteY3" fmla="*/ 86038 h 337351"/>
              <a:gd name="connsiteX4" fmla="*/ 137693 w 657776"/>
              <a:gd name="connsiteY4" fmla="*/ 234628 h 337351"/>
              <a:gd name="connsiteX5" fmla="*/ 11963 w 657776"/>
              <a:gd name="connsiteY5" fmla="*/ 331783 h 33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76" h="337351">
                <a:moveTo>
                  <a:pt x="11963" y="331783"/>
                </a:moveTo>
                <a:cubicBezTo>
                  <a:pt x="58636" y="304160"/>
                  <a:pt x="310096" y="124138"/>
                  <a:pt x="417728" y="68893"/>
                </a:cubicBezTo>
                <a:cubicBezTo>
                  <a:pt x="525360" y="13648"/>
                  <a:pt x="655853" y="-2545"/>
                  <a:pt x="657758" y="313"/>
                </a:cubicBezTo>
                <a:cubicBezTo>
                  <a:pt x="659663" y="3170"/>
                  <a:pt x="515835" y="46986"/>
                  <a:pt x="429158" y="86038"/>
                </a:cubicBezTo>
                <a:cubicBezTo>
                  <a:pt x="342481" y="125090"/>
                  <a:pt x="210083" y="191766"/>
                  <a:pt x="137693" y="234628"/>
                </a:cubicBezTo>
                <a:cubicBezTo>
                  <a:pt x="65303" y="277490"/>
                  <a:pt x="-34710" y="359406"/>
                  <a:pt x="11963" y="331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F301C613-145D-DFED-06C2-441E816B78D5}"/>
              </a:ext>
            </a:extLst>
          </p:cNvPr>
          <p:cNvSpPr/>
          <p:nvPr/>
        </p:nvSpPr>
        <p:spPr>
          <a:xfrm>
            <a:off x="5142590" y="1702102"/>
            <a:ext cx="925513" cy="1005691"/>
          </a:xfrm>
          <a:custGeom>
            <a:avLst/>
            <a:gdLst>
              <a:gd name="connsiteX0" fmla="*/ 910 w 925513"/>
              <a:gd name="connsiteY0" fmla="*/ 968 h 1005691"/>
              <a:gd name="connsiteX1" fmla="*/ 315235 w 925513"/>
              <a:gd name="connsiteY1" fmla="*/ 166703 h 1005691"/>
              <a:gd name="connsiteX2" fmla="*/ 903880 w 925513"/>
              <a:gd name="connsiteY2" fmla="*/ 983948 h 1005691"/>
              <a:gd name="connsiteX3" fmla="*/ 761005 w 925513"/>
              <a:gd name="connsiteY3" fmla="*/ 721058 h 1005691"/>
              <a:gd name="connsiteX4" fmla="*/ 406675 w 925513"/>
              <a:gd name="connsiteY4" fmla="*/ 195278 h 1005691"/>
              <a:gd name="connsiteX5" fmla="*/ 910 w 925513"/>
              <a:gd name="connsiteY5" fmla="*/ 968 h 10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513" h="1005691">
                <a:moveTo>
                  <a:pt x="910" y="968"/>
                </a:moveTo>
                <a:cubicBezTo>
                  <a:pt x="-14330" y="-3794"/>
                  <a:pt x="164740" y="2873"/>
                  <a:pt x="315235" y="166703"/>
                </a:cubicBezTo>
                <a:cubicBezTo>
                  <a:pt x="465730" y="330533"/>
                  <a:pt x="829585" y="891556"/>
                  <a:pt x="903880" y="983948"/>
                </a:cubicBezTo>
                <a:cubicBezTo>
                  <a:pt x="978175" y="1076340"/>
                  <a:pt x="843872" y="852503"/>
                  <a:pt x="761005" y="721058"/>
                </a:cubicBezTo>
                <a:cubicBezTo>
                  <a:pt x="678138" y="589613"/>
                  <a:pt x="526690" y="312436"/>
                  <a:pt x="406675" y="195278"/>
                </a:cubicBezTo>
                <a:cubicBezTo>
                  <a:pt x="286660" y="78121"/>
                  <a:pt x="16150" y="5730"/>
                  <a:pt x="910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AA247D49-5FED-5487-0E11-58B3D9A944BA}"/>
              </a:ext>
            </a:extLst>
          </p:cNvPr>
          <p:cNvSpPr/>
          <p:nvPr/>
        </p:nvSpPr>
        <p:spPr>
          <a:xfrm>
            <a:off x="5285478" y="1527530"/>
            <a:ext cx="1147927" cy="1016640"/>
          </a:xfrm>
          <a:custGeom>
            <a:avLst/>
            <a:gdLst>
              <a:gd name="connsiteX0" fmla="*/ 29472 w 1147927"/>
              <a:gd name="connsiteY0" fmla="*/ 21235 h 1016640"/>
              <a:gd name="connsiteX1" fmla="*/ 600972 w 1147927"/>
              <a:gd name="connsiteY1" fmla="*/ 329845 h 1016640"/>
              <a:gd name="connsiteX2" fmla="*/ 1138182 w 1147927"/>
              <a:gd name="connsiteY2" fmla="*/ 1009930 h 1016640"/>
              <a:gd name="connsiteX3" fmla="*/ 926727 w 1147927"/>
              <a:gd name="connsiteY3" fmla="*/ 661315 h 1016640"/>
              <a:gd name="connsiteX4" fmla="*/ 663837 w 1147927"/>
              <a:gd name="connsiteY4" fmla="*/ 392710 h 1016640"/>
              <a:gd name="connsiteX5" fmla="*/ 252357 w 1147927"/>
              <a:gd name="connsiteY5" fmla="*/ 101245 h 1016640"/>
              <a:gd name="connsiteX6" fmla="*/ 80907 w 1147927"/>
              <a:gd name="connsiteY6" fmla="*/ 61240 h 1016640"/>
              <a:gd name="connsiteX7" fmla="*/ 80907 w 1147927"/>
              <a:gd name="connsiteY7" fmla="*/ 26950 h 1016640"/>
              <a:gd name="connsiteX8" fmla="*/ 29472 w 1147927"/>
              <a:gd name="connsiteY8" fmla="*/ 21235 h 10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7927" h="1016640">
                <a:moveTo>
                  <a:pt x="29472" y="21235"/>
                </a:moveTo>
                <a:cubicBezTo>
                  <a:pt x="116149" y="71717"/>
                  <a:pt x="416187" y="165062"/>
                  <a:pt x="600972" y="329845"/>
                </a:cubicBezTo>
                <a:cubicBezTo>
                  <a:pt x="785757" y="494628"/>
                  <a:pt x="1083890" y="954685"/>
                  <a:pt x="1138182" y="1009930"/>
                </a:cubicBezTo>
                <a:cubicBezTo>
                  <a:pt x="1192474" y="1065175"/>
                  <a:pt x="1005784" y="764185"/>
                  <a:pt x="926727" y="661315"/>
                </a:cubicBezTo>
                <a:cubicBezTo>
                  <a:pt x="847670" y="558445"/>
                  <a:pt x="776232" y="486055"/>
                  <a:pt x="663837" y="392710"/>
                </a:cubicBezTo>
                <a:cubicBezTo>
                  <a:pt x="551442" y="299365"/>
                  <a:pt x="349512" y="156490"/>
                  <a:pt x="252357" y="101245"/>
                </a:cubicBezTo>
                <a:cubicBezTo>
                  <a:pt x="155202" y="46000"/>
                  <a:pt x="109482" y="73622"/>
                  <a:pt x="80907" y="61240"/>
                </a:cubicBezTo>
                <a:cubicBezTo>
                  <a:pt x="52332" y="48858"/>
                  <a:pt x="87575" y="27903"/>
                  <a:pt x="80907" y="26950"/>
                </a:cubicBezTo>
                <a:cubicBezTo>
                  <a:pt x="74240" y="25998"/>
                  <a:pt x="-57205" y="-29247"/>
                  <a:pt x="29472" y="21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63EAC863-15C4-C89C-98E3-29DAFB800DD8}"/>
              </a:ext>
            </a:extLst>
          </p:cNvPr>
          <p:cNvSpPr/>
          <p:nvPr/>
        </p:nvSpPr>
        <p:spPr>
          <a:xfrm>
            <a:off x="4770834" y="1224215"/>
            <a:ext cx="2019306" cy="1301880"/>
          </a:xfrm>
          <a:custGeom>
            <a:avLst/>
            <a:gdLst>
              <a:gd name="connsiteX0" fmla="*/ 178356 w 2019306"/>
              <a:gd name="connsiteY0" fmla="*/ 50230 h 1301880"/>
              <a:gd name="connsiteX1" fmla="*/ 218361 w 2019306"/>
              <a:gd name="connsiteY1" fmla="*/ 124525 h 1301880"/>
              <a:gd name="connsiteX2" fmla="*/ 1749981 w 2019306"/>
              <a:gd name="connsiteY2" fmla="*/ 764605 h 1301880"/>
              <a:gd name="connsiteX3" fmla="*/ 1944291 w 2019306"/>
              <a:gd name="connsiteY3" fmla="*/ 890335 h 1301880"/>
              <a:gd name="connsiteX4" fmla="*/ 1944291 w 2019306"/>
              <a:gd name="connsiteY4" fmla="*/ 1073215 h 1301880"/>
              <a:gd name="connsiteX5" fmla="*/ 2018586 w 2019306"/>
              <a:gd name="connsiteY5" fmla="*/ 1301815 h 1301880"/>
              <a:gd name="connsiteX6" fmla="*/ 1892856 w 2019306"/>
              <a:gd name="connsiteY6" fmla="*/ 1050355 h 1301880"/>
              <a:gd name="connsiteX7" fmla="*/ 1801416 w 2019306"/>
              <a:gd name="connsiteY7" fmla="*/ 701740 h 1301880"/>
              <a:gd name="connsiteX8" fmla="*/ 178356 w 2019306"/>
              <a:gd name="connsiteY8" fmla="*/ 50230 h 13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9306" h="1301880">
                <a:moveTo>
                  <a:pt x="178356" y="50230"/>
                </a:moveTo>
                <a:cubicBezTo>
                  <a:pt x="-85486" y="-45972"/>
                  <a:pt x="-43577" y="5462"/>
                  <a:pt x="218361" y="124525"/>
                </a:cubicBezTo>
                <a:cubicBezTo>
                  <a:pt x="480299" y="243588"/>
                  <a:pt x="1462326" y="636970"/>
                  <a:pt x="1749981" y="764605"/>
                </a:cubicBezTo>
                <a:cubicBezTo>
                  <a:pt x="2037636" y="892240"/>
                  <a:pt x="1911906" y="838900"/>
                  <a:pt x="1944291" y="890335"/>
                </a:cubicBezTo>
                <a:cubicBezTo>
                  <a:pt x="1976676" y="941770"/>
                  <a:pt x="1931909" y="1004635"/>
                  <a:pt x="1944291" y="1073215"/>
                </a:cubicBezTo>
                <a:cubicBezTo>
                  <a:pt x="1956673" y="1141795"/>
                  <a:pt x="2027159" y="1305625"/>
                  <a:pt x="2018586" y="1301815"/>
                </a:cubicBezTo>
                <a:cubicBezTo>
                  <a:pt x="2010014" y="1298005"/>
                  <a:pt x="1929051" y="1150367"/>
                  <a:pt x="1892856" y="1050355"/>
                </a:cubicBezTo>
                <a:cubicBezTo>
                  <a:pt x="1856661" y="950343"/>
                  <a:pt x="2090976" y="863665"/>
                  <a:pt x="1801416" y="701740"/>
                </a:cubicBezTo>
                <a:cubicBezTo>
                  <a:pt x="1511856" y="539815"/>
                  <a:pt x="442198" y="146432"/>
                  <a:pt x="178356" y="50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5F09C3-7AB0-0E99-F2AC-00927F0B58C6}"/>
              </a:ext>
            </a:extLst>
          </p:cNvPr>
          <p:cNvSpPr/>
          <p:nvPr/>
        </p:nvSpPr>
        <p:spPr>
          <a:xfrm>
            <a:off x="4529813" y="447179"/>
            <a:ext cx="1077242" cy="392935"/>
          </a:xfrm>
          <a:custGeom>
            <a:avLst/>
            <a:gdLst>
              <a:gd name="connsiteX0" fmla="*/ 1076602 w 1077242"/>
              <a:gd name="connsiteY0" fmla="*/ 10021 h 392935"/>
              <a:gd name="connsiteX1" fmla="*/ 419377 w 1077242"/>
              <a:gd name="connsiteY1" fmla="*/ 50026 h 392935"/>
              <a:gd name="connsiteX2" fmla="*/ 2182 w 1077242"/>
              <a:gd name="connsiteY2" fmla="*/ 392926 h 392935"/>
              <a:gd name="connsiteX3" fmla="*/ 293647 w 1077242"/>
              <a:gd name="connsiteY3" fmla="*/ 38596 h 392935"/>
              <a:gd name="connsiteX4" fmla="*/ 1076602 w 1077242"/>
              <a:gd name="connsiteY4" fmla="*/ 10021 h 39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7242" h="392935">
                <a:moveTo>
                  <a:pt x="1076602" y="10021"/>
                </a:moveTo>
                <a:cubicBezTo>
                  <a:pt x="1097557" y="11926"/>
                  <a:pt x="598447" y="-13792"/>
                  <a:pt x="419377" y="50026"/>
                </a:cubicBezTo>
                <a:cubicBezTo>
                  <a:pt x="240307" y="113844"/>
                  <a:pt x="23137" y="394831"/>
                  <a:pt x="2182" y="392926"/>
                </a:cubicBezTo>
                <a:cubicBezTo>
                  <a:pt x="-18773" y="391021"/>
                  <a:pt x="113624" y="101461"/>
                  <a:pt x="293647" y="38596"/>
                </a:cubicBezTo>
                <a:cubicBezTo>
                  <a:pt x="473670" y="-24269"/>
                  <a:pt x="1055647" y="8116"/>
                  <a:pt x="1076602" y="10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58A1D1A7-5503-EF74-5DD5-48069768BBD4}"/>
              </a:ext>
            </a:extLst>
          </p:cNvPr>
          <p:cNvSpPr/>
          <p:nvPr/>
        </p:nvSpPr>
        <p:spPr>
          <a:xfrm>
            <a:off x="4038727" y="748480"/>
            <a:ext cx="1270537" cy="1023619"/>
          </a:xfrm>
          <a:custGeom>
            <a:avLst/>
            <a:gdLst>
              <a:gd name="connsiteX0" fmla="*/ 1270508 w 1270537"/>
              <a:gd name="connsiteY0" fmla="*/ 185 h 1023619"/>
              <a:gd name="connsiteX1" fmla="*/ 493268 w 1270537"/>
              <a:gd name="connsiteY1" fmla="*/ 337370 h 1023619"/>
              <a:gd name="connsiteX2" fmla="*/ 1778 w 1270537"/>
              <a:gd name="connsiteY2" fmla="*/ 1023170 h 1023619"/>
              <a:gd name="connsiteX3" fmla="*/ 333248 w 1270537"/>
              <a:gd name="connsiteY3" fmla="*/ 440240 h 1023619"/>
              <a:gd name="connsiteX4" fmla="*/ 464693 w 1270537"/>
              <a:gd name="connsiteY4" fmla="*/ 291650 h 1023619"/>
              <a:gd name="connsiteX5" fmla="*/ 1270508 w 1270537"/>
              <a:gd name="connsiteY5" fmla="*/ 185 h 10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537" h="1023619">
                <a:moveTo>
                  <a:pt x="1270508" y="185"/>
                </a:moveTo>
                <a:cubicBezTo>
                  <a:pt x="1275270" y="7805"/>
                  <a:pt x="704723" y="166872"/>
                  <a:pt x="493268" y="337370"/>
                </a:cubicBezTo>
                <a:cubicBezTo>
                  <a:pt x="281813" y="507868"/>
                  <a:pt x="28448" y="1006025"/>
                  <a:pt x="1778" y="1023170"/>
                </a:cubicBezTo>
                <a:cubicBezTo>
                  <a:pt x="-24892" y="1040315"/>
                  <a:pt x="256096" y="562160"/>
                  <a:pt x="333248" y="440240"/>
                </a:cubicBezTo>
                <a:cubicBezTo>
                  <a:pt x="410400" y="318320"/>
                  <a:pt x="310388" y="361182"/>
                  <a:pt x="464693" y="291650"/>
                </a:cubicBezTo>
                <a:cubicBezTo>
                  <a:pt x="618998" y="222118"/>
                  <a:pt x="1265746" y="-7435"/>
                  <a:pt x="1270508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31B5499-8787-34D7-004D-B4D667CBA5A0}"/>
              </a:ext>
            </a:extLst>
          </p:cNvPr>
          <p:cNvSpPr/>
          <p:nvPr/>
        </p:nvSpPr>
        <p:spPr>
          <a:xfrm>
            <a:off x="3863216" y="1148647"/>
            <a:ext cx="1207199" cy="1603917"/>
          </a:xfrm>
          <a:custGeom>
            <a:avLst/>
            <a:gdLst>
              <a:gd name="connsiteX0" fmla="*/ 1205989 w 1207199"/>
              <a:gd name="connsiteY0" fmla="*/ 68 h 1603917"/>
              <a:gd name="connsiteX1" fmla="*/ 491614 w 1207199"/>
              <a:gd name="connsiteY1" fmla="*/ 491558 h 1603917"/>
              <a:gd name="connsiteX2" fmla="*/ 268729 w 1207199"/>
              <a:gd name="connsiteY2" fmla="*/ 863033 h 1603917"/>
              <a:gd name="connsiteX3" fmla="*/ 124 w 1207199"/>
              <a:gd name="connsiteY3" fmla="*/ 1600268 h 1603917"/>
              <a:gd name="connsiteX4" fmla="*/ 303019 w 1207199"/>
              <a:gd name="connsiteY4" fmla="*/ 525848 h 1603917"/>
              <a:gd name="connsiteX5" fmla="*/ 1205989 w 1207199"/>
              <a:gd name="connsiteY5" fmla="*/ 68 h 160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199" h="1603917">
                <a:moveTo>
                  <a:pt x="1205989" y="68"/>
                </a:moveTo>
                <a:cubicBezTo>
                  <a:pt x="1237421" y="-5647"/>
                  <a:pt x="647824" y="347731"/>
                  <a:pt x="491614" y="491558"/>
                </a:cubicBezTo>
                <a:cubicBezTo>
                  <a:pt x="335404" y="635385"/>
                  <a:pt x="350644" y="678248"/>
                  <a:pt x="268729" y="863033"/>
                </a:cubicBezTo>
                <a:cubicBezTo>
                  <a:pt x="186814" y="1047818"/>
                  <a:pt x="-5591" y="1656465"/>
                  <a:pt x="124" y="1600268"/>
                </a:cubicBezTo>
                <a:cubicBezTo>
                  <a:pt x="5839" y="1544071"/>
                  <a:pt x="96327" y="790643"/>
                  <a:pt x="303019" y="525848"/>
                </a:cubicBezTo>
                <a:cubicBezTo>
                  <a:pt x="509711" y="261053"/>
                  <a:pt x="1174557" y="5783"/>
                  <a:pt x="120598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DE7122E-57AE-54F5-DF22-B8DE5017FC3B}"/>
              </a:ext>
            </a:extLst>
          </p:cNvPr>
          <p:cNvSpPr/>
          <p:nvPr/>
        </p:nvSpPr>
        <p:spPr>
          <a:xfrm>
            <a:off x="4755495" y="486270"/>
            <a:ext cx="2571157" cy="692988"/>
          </a:xfrm>
          <a:custGeom>
            <a:avLst/>
            <a:gdLst>
              <a:gd name="connsiteX0" fmla="*/ 10815 w 2571157"/>
              <a:gd name="connsiteY0" fmla="*/ 296685 h 692988"/>
              <a:gd name="connsiteX1" fmla="*/ 1045230 w 2571157"/>
              <a:gd name="connsiteY1" fmla="*/ 68085 h 692988"/>
              <a:gd name="connsiteX2" fmla="*/ 793770 w 2571157"/>
              <a:gd name="connsiteY2" fmla="*/ 56655 h 692988"/>
              <a:gd name="connsiteX3" fmla="*/ 1325265 w 2571157"/>
              <a:gd name="connsiteY3" fmla="*/ 5220 h 692988"/>
              <a:gd name="connsiteX4" fmla="*/ 1902480 w 2571157"/>
              <a:gd name="connsiteY4" fmla="*/ 199530 h 692988"/>
              <a:gd name="connsiteX5" fmla="*/ 1662450 w 2571157"/>
              <a:gd name="connsiteY5" fmla="*/ 50940 h 692988"/>
              <a:gd name="connsiteX6" fmla="*/ 2571135 w 2571157"/>
              <a:gd name="connsiteY6" fmla="*/ 691020 h 692988"/>
              <a:gd name="connsiteX7" fmla="*/ 1691025 w 2571157"/>
              <a:gd name="connsiteY7" fmla="*/ 250965 h 692988"/>
              <a:gd name="connsiteX8" fmla="*/ 1782465 w 2571157"/>
              <a:gd name="connsiteY8" fmla="*/ 250965 h 692988"/>
              <a:gd name="connsiteX9" fmla="*/ 810915 w 2571157"/>
              <a:gd name="connsiteY9" fmla="*/ 165240 h 692988"/>
              <a:gd name="connsiteX10" fmla="*/ 502305 w 2571157"/>
              <a:gd name="connsiteY10" fmla="*/ 188100 h 692988"/>
              <a:gd name="connsiteX11" fmla="*/ 502305 w 2571157"/>
              <a:gd name="connsiteY11" fmla="*/ 205245 h 692988"/>
              <a:gd name="connsiteX12" fmla="*/ 10815 w 2571157"/>
              <a:gd name="connsiteY12" fmla="*/ 296685 h 69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157" h="692988">
                <a:moveTo>
                  <a:pt x="10815" y="296685"/>
                </a:moveTo>
                <a:cubicBezTo>
                  <a:pt x="101302" y="273825"/>
                  <a:pt x="914738" y="108090"/>
                  <a:pt x="1045230" y="68085"/>
                </a:cubicBezTo>
                <a:cubicBezTo>
                  <a:pt x="1175722" y="28080"/>
                  <a:pt x="747098" y="67132"/>
                  <a:pt x="793770" y="56655"/>
                </a:cubicBezTo>
                <a:cubicBezTo>
                  <a:pt x="840443" y="46177"/>
                  <a:pt x="1140480" y="-18593"/>
                  <a:pt x="1325265" y="5220"/>
                </a:cubicBezTo>
                <a:cubicBezTo>
                  <a:pt x="1510050" y="29033"/>
                  <a:pt x="1846283" y="191910"/>
                  <a:pt x="1902480" y="199530"/>
                </a:cubicBezTo>
                <a:cubicBezTo>
                  <a:pt x="1958677" y="207150"/>
                  <a:pt x="1551008" y="-30975"/>
                  <a:pt x="1662450" y="50940"/>
                </a:cubicBezTo>
                <a:cubicBezTo>
                  <a:pt x="1773892" y="132855"/>
                  <a:pt x="2566373" y="657683"/>
                  <a:pt x="2571135" y="691020"/>
                </a:cubicBezTo>
                <a:cubicBezTo>
                  <a:pt x="2575897" y="724357"/>
                  <a:pt x="1822470" y="324308"/>
                  <a:pt x="1691025" y="250965"/>
                </a:cubicBezTo>
                <a:cubicBezTo>
                  <a:pt x="1559580" y="177622"/>
                  <a:pt x="1782465" y="250965"/>
                  <a:pt x="1782465" y="250965"/>
                </a:cubicBezTo>
                <a:cubicBezTo>
                  <a:pt x="1635780" y="236678"/>
                  <a:pt x="1024275" y="175717"/>
                  <a:pt x="810915" y="165240"/>
                </a:cubicBezTo>
                <a:cubicBezTo>
                  <a:pt x="597555" y="154763"/>
                  <a:pt x="553740" y="181433"/>
                  <a:pt x="502305" y="188100"/>
                </a:cubicBezTo>
                <a:cubicBezTo>
                  <a:pt x="450870" y="194767"/>
                  <a:pt x="579457" y="186195"/>
                  <a:pt x="502305" y="205245"/>
                </a:cubicBezTo>
                <a:cubicBezTo>
                  <a:pt x="425153" y="224295"/>
                  <a:pt x="-79672" y="319545"/>
                  <a:pt x="10815" y="29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F9B56917-F961-FCE9-6D1B-ED52216058AB}"/>
              </a:ext>
            </a:extLst>
          </p:cNvPr>
          <p:cNvSpPr/>
          <p:nvPr/>
        </p:nvSpPr>
        <p:spPr>
          <a:xfrm>
            <a:off x="4817551" y="1011117"/>
            <a:ext cx="2862568" cy="1414986"/>
          </a:xfrm>
          <a:custGeom>
            <a:avLst/>
            <a:gdLst>
              <a:gd name="connsiteX0" fmla="*/ 194 w 2862568"/>
              <a:gd name="connsiteY0" fmla="*/ 171888 h 1414986"/>
              <a:gd name="connsiteX1" fmla="*/ 771719 w 2862568"/>
              <a:gd name="connsiteY1" fmla="*/ 438 h 1414986"/>
              <a:gd name="connsiteX2" fmla="*/ 1720409 w 2862568"/>
              <a:gd name="connsiteY2" fmla="*/ 234753 h 1414986"/>
              <a:gd name="connsiteX3" fmla="*/ 1320359 w 2862568"/>
              <a:gd name="connsiteY3" fmla="*/ 171888 h 1414986"/>
              <a:gd name="connsiteX4" fmla="*/ 2749109 w 2862568"/>
              <a:gd name="connsiteY4" fmla="*/ 800538 h 1414986"/>
              <a:gd name="connsiteX5" fmla="*/ 2594804 w 2862568"/>
              <a:gd name="connsiteY5" fmla="*/ 600513 h 1414986"/>
              <a:gd name="connsiteX6" fmla="*/ 2857694 w 2862568"/>
              <a:gd name="connsiteY6" fmla="*/ 1412043 h 1414986"/>
              <a:gd name="connsiteX7" fmla="*/ 2320484 w 2862568"/>
              <a:gd name="connsiteY7" fmla="*/ 263328 h 1414986"/>
              <a:gd name="connsiteX8" fmla="*/ 1423229 w 2862568"/>
              <a:gd name="connsiteY8" fmla="*/ 57588 h 1414986"/>
              <a:gd name="connsiteX9" fmla="*/ 1697549 w 2862568"/>
              <a:gd name="connsiteY9" fmla="*/ 160458 h 1414986"/>
              <a:gd name="connsiteX10" fmla="*/ 840299 w 2862568"/>
              <a:gd name="connsiteY10" fmla="*/ 6153 h 1414986"/>
              <a:gd name="connsiteX11" fmla="*/ 194 w 2862568"/>
              <a:gd name="connsiteY11" fmla="*/ 171888 h 141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62568" h="1414986">
                <a:moveTo>
                  <a:pt x="194" y="171888"/>
                </a:moveTo>
                <a:cubicBezTo>
                  <a:pt x="-11236" y="170936"/>
                  <a:pt x="485017" y="-10040"/>
                  <a:pt x="771719" y="438"/>
                </a:cubicBezTo>
                <a:cubicBezTo>
                  <a:pt x="1058422" y="10915"/>
                  <a:pt x="1628969" y="206178"/>
                  <a:pt x="1720409" y="234753"/>
                </a:cubicBezTo>
                <a:cubicBezTo>
                  <a:pt x="1811849" y="263328"/>
                  <a:pt x="1148909" y="77591"/>
                  <a:pt x="1320359" y="171888"/>
                </a:cubicBezTo>
                <a:cubicBezTo>
                  <a:pt x="1491809" y="266185"/>
                  <a:pt x="2536702" y="729101"/>
                  <a:pt x="2749109" y="800538"/>
                </a:cubicBezTo>
                <a:cubicBezTo>
                  <a:pt x="2961517" y="871976"/>
                  <a:pt x="2576706" y="498595"/>
                  <a:pt x="2594804" y="600513"/>
                </a:cubicBezTo>
                <a:cubicBezTo>
                  <a:pt x="2612902" y="702431"/>
                  <a:pt x="2903414" y="1468240"/>
                  <a:pt x="2857694" y="1412043"/>
                </a:cubicBezTo>
                <a:cubicBezTo>
                  <a:pt x="2811974" y="1355846"/>
                  <a:pt x="2559561" y="489070"/>
                  <a:pt x="2320484" y="263328"/>
                </a:cubicBezTo>
                <a:cubicBezTo>
                  <a:pt x="2081407" y="37586"/>
                  <a:pt x="1527052" y="74733"/>
                  <a:pt x="1423229" y="57588"/>
                </a:cubicBezTo>
                <a:cubicBezTo>
                  <a:pt x="1319407" y="40443"/>
                  <a:pt x="1794704" y="169030"/>
                  <a:pt x="1697549" y="160458"/>
                </a:cubicBezTo>
                <a:cubicBezTo>
                  <a:pt x="1600394" y="151886"/>
                  <a:pt x="1121286" y="4248"/>
                  <a:pt x="840299" y="6153"/>
                </a:cubicBezTo>
                <a:cubicBezTo>
                  <a:pt x="559312" y="8058"/>
                  <a:pt x="11624" y="172840"/>
                  <a:pt x="194" y="17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63F9758-7961-FC7F-2F80-9EFC22863356}"/>
              </a:ext>
            </a:extLst>
          </p:cNvPr>
          <p:cNvSpPr/>
          <p:nvPr/>
        </p:nvSpPr>
        <p:spPr>
          <a:xfrm>
            <a:off x="4978971" y="1126541"/>
            <a:ext cx="2652040" cy="1489549"/>
          </a:xfrm>
          <a:custGeom>
            <a:avLst/>
            <a:gdLst>
              <a:gd name="connsiteX0" fmla="*/ 158814 w 2652040"/>
              <a:gd name="connsiteY0" fmla="*/ 45034 h 1489549"/>
              <a:gd name="connsiteX1" fmla="*/ 1753299 w 2652040"/>
              <a:gd name="connsiteY1" fmla="*/ 547954 h 1489549"/>
              <a:gd name="connsiteX2" fmla="*/ 2610549 w 2652040"/>
              <a:gd name="connsiteY2" fmla="*/ 1462354 h 1489549"/>
              <a:gd name="connsiteX3" fmla="*/ 2416239 w 2652040"/>
              <a:gd name="connsiteY3" fmla="*/ 1188034 h 1489549"/>
              <a:gd name="connsiteX4" fmla="*/ 1536129 w 2652040"/>
              <a:gd name="connsiteY4" fmla="*/ 565099 h 1489549"/>
              <a:gd name="connsiteX5" fmla="*/ 210249 w 2652040"/>
              <a:gd name="connsiteY5" fmla="*/ 85039 h 1489549"/>
              <a:gd name="connsiteX6" fmla="*/ 158814 w 2652040"/>
              <a:gd name="connsiteY6" fmla="*/ 45034 h 148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2040" h="1489549">
                <a:moveTo>
                  <a:pt x="158814" y="45034"/>
                </a:moveTo>
                <a:cubicBezTo>
                  <a:pt x="415989" y="122186"/>
                  <a:pt x="1344677" y="311734"/>
                  <a:pt x="1753299" y="547954"/>
                </a:cubicBezTo>
                <a:cubicBezTo>
                  <a:pt x="2161922" y="784174"/>
                  <a:pt x="2500059" y="1355674"/>
                  <a:pt x="2610549" y="1462354"/>
                </a:cubicBezTo>
                <a:cubicBezTo>
                  <a:pt x="2721039" y="1569034"/>
                  <a:pt x="2595309" y="1337576"/>
                  <a:pt x="2416239" y="1188034"/>
                </a:cubicBezTo>
                <a:cubicBezTo>
                  <a:pt x="2237169" y="1038492"/>
                  <a:pt x="1903794" y="748932"/>
                  <a:pt x="1536129" y="565099"/>
                </a:cubicBezTo>
                <a:cubicBezTo>
                  <a:pt x="1168464" y="381267"/>
                  <a:pt x="435991" y="174574"/>
                  <a:pt x="210249" y="85039"/>
                </a:cubicBezTo>
                <a:cubicBezTo>
                  <a:pt x="-15493" y="-4496"/>
                  <a:pt x="-98361" y="-32118"/>
                  <a:pt x="158814" y="45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D5FCC83A-CCB1-8B75-CE91-942246170FE1}"/>
              </a:ext>
            </a:extLst>
          </p:cNvPr>
          <p:cNvSpPr/>
          <p:nvPr/>
        </p:nvSpPr>
        <p:spPr>
          <a:xfrm>
            <a:off x="7498821" y="2104511"/>
            <a:ext cx="742728" cy="1755104"/>
          </a:xfrm>
          <a:custGeom>
            <a:avLst/>
            <a:gdLst>
              <a:gd name="connsiteX0" fmla="*/ 193569 w 742728"/>
              <a:gd name="connsiteY0" fmla="*/ 32899 h 1755104"/>
              <a:gd name="connsiteX1" fmla="*/ 233574 w 742728"/>
              <a:gd name="connsiteY1" fmla="*/ 135769 h 1755104"/>
              <a:gd name="connsiteX2" fmla="*/ 193569 w 742728"/>
              <a:gd name="connsiteY2" fmla="*/ 587254 h 1755104"/>
              <a:gd name="connsiteX3" fmla="*/ 216429 w 742728"/>
              <a:gd name="connsiteY3" fmla="*/ 918724 h 1755104"/>
              <a:gd name="connsiteX4" fmla="*/ 325014 w 742728"/>
              <a:gd name="connsiteY4" fmla="*/ 1067314 h 1755104"/>
              <a:gd name="connsiteX5" fmla="*/ 233574 w 742728"/>
              <a:gd name="connsiteY5" fmla="*/ 930154 h 1755104"/>
              <a:gd name="connsiteX6" fmla="*/ 610764 w 742728"/>
              <a:gd name="connsiteY6" fmla="*/ 1673104 h 1755104"/>
              <a:gd name="connsiteX7" fmla="*/ 730779 w 742728"/>
              <a:gd name="connsiteY7" fmla="*/ 1701679 h 1755104"/>
              <a:gd name="connsiteX8" fmla="*/ 353589 w 742728"/>
              <a:gd name="connsiteY8" fmla="*/ 1364494 h 1755104"/>
              <a:gd name="connsiteX9" fmla="*/ 4974 w 742728"/>
              <a:gd name="connsiteY9" fmla="*/ 667264 h 1755104"/>
              <a:gd name="connsiteX10" fmla="*/ 147849 w 742728"/>
              <a:gd name="connsiteY10" fmla="*/ 667264 h 1755104"/>
              <a:gd name="connsiteX11" fmla="*/ 147849 w 742728"/>
              <a:gd name="connsiteY11" fmla="*/ 644404 h 1755104"/>
              <a:gd name="connsiteX12" fmla="*/ 193569 w 742728"/>
              <a:gd name="connsiteY12" fmla="*/ 32899 h 175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728" h="1755104">
                <a:moveTo>
                  <a:pt x="193569" y="32899"/>
                </a:moveTo>
                <a:cubicBezTo>
                  <a:pt x="207857" y="-51874"/>
                  <a:pt x="233574" y="43377"/>
                  <a:pt x="233574" y="135769"/>
                </a:cubicBezTo>
                <a:cubicBezTo>
                  <a:pt x="233574" y="228161"/>
                  <a:pt x="196426" y="456762"/>
                  <a:pt x="193569" y="587254"/>
                </a:cubicBezTo>
                <a:cubicBezTo>
                  <a:pt x="190712" y="717746"/>
                  <a:pt x="194522" y="838714"/>
                  <a:pt x="216429" y="918724"/>
                </a:cubicBezTo>
                <a:cubicBezTo>
                  <a:pt x="238336" y="998734"/>
                  <a:pt x="322157" y="1065409"/>
                  <a:pt x="325014" y="1067314"/>
                </a:cubicBezTo>
                <a:cubicBezTo>
                  <a:pt x="327872" y="1069219"/>
                  <a:pt x="185949" y="829189"/>
                  <a:pt x="233574" y="930154"/>
                </a:cubicBezTo>
                <a:cubicBezTo>
                  <a:pt x="281199" y="1031119"/>
                  <a:pt x="527897" y="1544517"/>
                  <a:pt x="610764" y="1673104"/>
                </a:cubicBezTo>
                <a:cubicBezTo>
                  <a:pt x="693632" y="1801692"/>
                  <a:pt x="773641" y="1753114"/>
                  <a:pt x="730779" y="1701679"/>
                </a:cubicBezTo>
                <a:cubicBezTo>
                  <a:pt x="687917" y="1650244"/>
                  <a:pt x="474556" y="1536896"/>
                  <a:pt x="353589" y="1364494"/>
                </a:cubicBezTo>
                <a:cubicBezTo>
                  <a:pt x="232622" y="1192092"/>
                  <a:pt x="39264" y="783469"/>
                  <a:pt x="4974" y="667264"/>
                </a:cubicBezTo>
                <a:cubicBezTo>
                  <a:pt x="-29316" y="551059"/>
                  <a:pt x="124037" y="671074"/>
                  <a:pt x="147849" y="667264"/>
                </a:cubicBezTo>
                <a:cubicBezTo>
                  <a:pt x="171661" y="663454"/>
                  <a:pt x="141182" y="750131"/>
                  <a:pt x="147849" y="644404"/>
                </a:cubicBezTo>
                <a:cubicBezTo>
                  <a:pt x="154516" y="538677"/>
                  <a:pt x="179281" y="117672"/>
                  <a:pt x="193569" y="32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6C4E7FB8-385F-2633-C353-4B53ECB8D92D}"/>
              </a:ext>
            </a:extLst>
          </p:cNvPr>
          <p:cNvSpPr/>
          <p:nvPr/>
        </p:nvSpPr>
        <p:spPr>
          <a:xfrm>
            <a:off x="5341839" y="370362"/>
            <a:ext cx="1987285" cy="664482"/>
          </a:xfrm>
          <a:custGeom>
            <a:avLst/>
            <a:gdLst>
              <a:gd name="connsiteX0" fmla="*/ 1686 w 1987285"/>
              <a:gd name="connsiteY0" fmla="*/ 29688 h 664482"/>
              <a:gd name="connsiteX1" fmla="*/ 704631 w 1987285"/>
              <a:gd name="connsiteY1" fmla="*/ 6828 h 664482"/>
              <a:gd name="connsiteX2" fmla="*/ 1441866 w 1987285"/>
              <a:gd name="connsiteY2" fmla="*/ 161133 h 664482"/>
              <a:gd name="connsiteX3" fmla="*/ 1213266 w 1987285"/>
              <a:gd name="connsiteY3" fmla="*/ 149703 h 664482"/>
              <a:gd name="connsiteX4" fmla="*/ 1984791 w 1987285"/>
              <a:gd name="connsiteY4" fmla="*/ 664053 h 664482"/>
              <a:gd name="connsiteX5" fmla="*/ 910371 w 1987285"/>
              <a:gd name="connsiteY5" fmla="*/ 52548 h 664482"/>
              <a:gd name="connsiteX6" fmla="*/ 1686 w 1987285"/>
              <a:gd name="connsiteY6" fmla="*/ 29688 h 6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7285" h="664482">
                <a:moveTo>
                  <a:pt x="1686" y="29688"/>
                </a:moveTo>
                <a:cubicBezTo>
                  <a:pt x="-32604" y="22068"/>
                  <a:pt x="464601" y="-15079"/>
                  <a:pt x="704631" y="6828"/>
                </a:cubicBezTo>
                <a:cubicBezTo>
                  <a:pt x="944661" y="28735"/>
                  <a:pt x="1357094" y="137321"/>
                  <a:pt x="1441866" y="161133"/>
                </a:cubicBezTo>
                <a:cubicBezTo>
                  <a:pt x="1526638" y="184945"/>
                  <a:pt x="1122779" y="65883"/>
                  <a:pt x="1213266" y="149703"/>
                </a:cubicBezTo>
                <a:cubicBezTo>
                  <a:pt x="1303754" y="233523"/>
                  <a:pt x="2035273" y="680245"/>
                  <a:pt x="1984791" y="664053"/>
                </a:cubicBezTo>
                <a:cubicBezTo>
                  <a:pt x="1934309" y="647861"/>
                  <a:pt x="1240888" y="158275"/>
                  <a:pt x="910371" y="52548"/>
                </a:cubicBezTo>
                <a:cubicBezTo>
                  <a:pt x="579854" y="-53179"/>
                  <a:pt x="35976" y="37308"/>
                  <a:pt x="1686" y="2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64C7AD57-369C-84C5-BF21-400740CE81BB}"/>
              </a:ext>
            </a:extLst>
          </p:cNvPr>
          <p:cNvSpPr/>
          <p:nvPr/>
        </p:nvSpPr>
        <p:spPr>
          <a:xfrm>
            <a:off x="5546492" y="1695375"/>
            <a:ext cx="1087259" cy="777343"/>
          </a:xfrm>
          <a:custGeom>
            <a:avLst/>
            <a:gdLst>
              <a:gd name="connsiteX0" fmla="*/ 59923 w 1087259"/>
              <a:gd name="connsiteY0" fmla="*/ 19125 h 777343"/>
              <a:gd name="connsiteX1" fmla="*/ 139933 w 1087259"/>
              <a:gd name="connsiteY1" fmla="*/ 87705 h 777343"/>
              <a:gd name="connsiteX2" fmla="*/ 968608 w 1087259"/>
              <a:gd name="connsiteY2" fmla="*/ 522045 h 777343"/>
              <a:gd name="connsiteX3" fmla="*/ 1060048 w 1087259"/>
              <a:gd name="connsiteY3" fmla="*/ 773505 h 777343"/>
              <a:gd name="connsiteX4" fmla="*/ 757153 w 1087259"/>
              <a:gd name="connsiteY4" fmla="*/ 333450 h 777343"/>
              <a:gd name="connsiteX5" fmla="*/ 59923 w 1087259"/>
              <a:gd name="connsiteY5" fmla="*/ 19125 h 77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7259" h="777343">
                <a:moveTo>
                  <a:pt x="59923" y="19125"/>
                </a:moveTo>
                <a:cubicBezTo>
                  <a:pt x="-42947" y="-21832"/>
                  <a:pt x="-11514" y="3885"/>
                  <a:pt x="139933" y="87705"/>
                </a:cubicBezTo>
                <a:cubicBezTo>
                  <a:pt x="291380" y="171525"/>
                  <a:pt x="815256" y="407745"/>
                  <a:pt x="968608" y="522045"/>
                </a:cubicBezTo>
                <a:cubicBezTo>
                  <a:pt x="1121960" y="636345"/>
                  <a:pt x="1095290" y="804937"/>
                  <a:pt x="1060048" y="773505"/>
                </a:cubicBezTo>
                <a:cubicBezTo>
                  <a:pt x="1024806" y="742073"/>
                  <a:pt x="920983" y="459180"/>
                  <a:pt x="757153" y="333450"/>
                </a:cubicBezTo>
                <a:cubicBezTo>
                  <a:pt x="593323" y="207720"/>
                  <a:pt x="162793" y="60082"/>
                  <a:pt x="59923" y="19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D2E99827-DBBA-989C-2686-3950B2E419E6}"/>
              </a:ext>
            </a:extLst>
          </p:cNvPr>
          <p:cNvSpPr/>
          <p:nvPr/>
        </p:nvSpPr>
        <p:spPr>
          <a:xfrm>
            <a:off x="6812137" y="2091643"/>
            <a:ext cx="475239" cy="1085944"/>
          </a:xfrm>
          <a:custGeom>
            <a:avLst/>
            <a:gdLst>
              <a:gd name="connsiteX0" fmla="*/ 143 w 475239"/>
              <a:gd name="connsiteY0" fmla="*/ 47 h 1085944"/>
              <a:gd name="connsiteX1" fmla="*/ 417338 w 475239"/>
              <a:gd name="connsiteY1" fmla="*/ 554402 h 1085944"/>
              <a:gd name="connsiteX2" fmla="*/ 285893 w 475239"/>
              <a:gd name="connsiteY2" fmla="*/ 1085897 h 1085944"/>
              <a:gd name="connsiteX3" fmla="*/ 468773 w 475239"/>
              <a:gd name="connsiteY3" fmla="*/ 525827 h 1085944"/>
              <a:gd name="connsiteX4" fmla="*/ 143 w 475239"/>
              <a:gd name="connsiteY4" fmla="*/ 47 h 108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39" h="1085944">
                <a:moveTo>
                  <a:pt x="143" y="47"/>
                </a:moveTo>
                <a:cubicBezTo>
                  <a:pt x="-8430" y="4810"/>
                  <a:pt x="369713" y="373427"/>
                  <a:pt x="417338" y="554402"/>
                </a:cubicBezTo>
                <a:cubicBezTo>
                  <a:pt x="464963" y="735377"/>
                  <a:pt x="277321" y="1090660"/>
                  <a:pt x="285893" y="1085897"/>
                </a:cubicBezTo>
                <a:cubicBezTo>
                  <a:pt x="294466" y="1081135"/>
                  <a:pt x="515445" y="703944"/>
                  <a:pt x="468773" y="525827"/>
                </a:cubicBezTo>
                <a:cubicBezTo>
                  <a:pt x="422101" y="347710"/>
                  <a:pt x="8716" y="-4716"/>
                  <a:pt x="14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FA50A2CF-8BC4-31E6-B70F-96A5826C47E4}"/>
              </a:ext>
            </a:extLst>
          </p:cNvPr>
          <p:cNvSpPr/>
          <p:nvPr/>
        </p:nvSpPr>
        <p:spPr>
          <a:xfrm>
            <a:off x="7309485" y="2354514"/>
            <a:ext cx="360901" cy="1706457"/>
          </a:xfrm>
          <a:custGeom>
            <a:avLst/>
            <a:gdLst>
              <a:gd name="connsiteX0" fmla="*/ 222885 w 360901"/>
              <a:gd name="connsiteY0" fmla="*/ 66 h 1706457"/>
              <a:gd name="connsiteX1" fmla="*/ 137160 w 360901"/>
              <a:gd name="connsiteY1" fmla="*/ 531561 h 1706457"/>
              <a:gd name="connsiteX2" fmla="*/ 360045 w 360901"/>
              <a:gd name="connsiteY2" fmla="*/ 1697421 h 1706457"/>
              <a:gd name="connsiteX3" fmla="*/ 205740 w 360901"/>
              <a:gd name="connsiteY3" fmla="*/ 1045911 h 1706457"/>
              <a:gd name="connsiteX4" fmla="*/ 0 w 360901"/>
              <a:gd name="connsiteY4" fmla="*/ 560136 h 1706457"/>
              <a:gd name="connsiteX5" fmla="*/ 222885 w 360901"/>
              <a:gd name="connsiteY5" fmla="*/ 66 h 170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01" h="1706457">
                <a:moveTo>
                  <a:pt x="222885" y="66"/>
                </a:moveTo>
                <a:cubicBezTo>
                  <a:pt x="245745" y="-4697"/>
                  <a:pt x="114300" y="248668"/>
                  <a:pt x="137160" y="531561"/>
                </a:cubicBezTo>
                <a:cubicBezTo>
                  <a:pt x="160020" y="814454"/>
                  <a:pt x="348615" y="1611696"/>
                  <a:pt x="360045" y="1697421"/>
                </a:cubicBezTo>
                <a:cubicBezTo>
                  <a:pt x="371475" y="1783146"/>
                  <a:pt x="265748" y="1235459"/>
                  <a:pt x="205740" y="1045911"/>
                </a:cubicBezTo>
                <a:cubicBezTo>
                  <a:pt x="145732" y="856363"/>
                  <a:pt x="0" y="733491"/>
                  <a:pt x="0" y="560136"/>
                </a:cubicBezTo>
                <a:cubicBezTo>
                  <a:pt x="0" y="386781"/>
                  <a:pt x="200025" y="4829"/>
                  <a:pt x="22288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6ED47CF-C71A-4EC4-0040-1CE86D9C9A79}"/>
              </a:ext>
            </a:extLst>
          </p:cNvPr>
          <p:cNvSpPr/>
          <p:nvPr/>
        </p:nvSpPr>
        <p:spPr>
          <a:xfrm>
            <a:off x="7644230" y="3175751"/>
            <a:ext cx="930272" cy="1073924"/>
          </a:xfrm>
          <a:custGeom>
            <a:avLst/>
            <a:gdLst>
              <a:gd name="connsiteX0" fmla="*/ 59590 w 930272"/>
              <a:gd name="connsiteY0" fmla="*/ 58939 h 1073924"/>
              <a:gd name="connsiteX1" fmla="*/ 2440 w 930272"/>
              <a:gd name="connsiteY1" fmla="*/ 476134 h 1073924"/>
              <a:gd name="connsiteX2" fmla="*/ 156745 w 930272"/>
              <a:gd name="connsiteY2" fmla="*/ 864754 h 1073924"/>
              <a:gd name="connsiteX3" fmla="*/ 928270 w 930272"/>
              <a:gd name="connsiteY3" fmla="*/ 1013344 h 1073924"/>
              <a:gd name="connsiteX4" fmla="*/ 373915 w 930272"/>
              <a:gd name="connsiteY4" fmla="*/ 1019059 h 1073924"/>
              <a:gd name="connsiteX5" fmla="*/ 173890 w 930272"/>
              <a:gd name="connsiteY5" fmla="*/ 1001914 h 1073924"/>
              <a:gd name="connsiteX6" fmla="*/ 25300 w 930272"/>
              <a:gd name="connsiteY6" fmla="*/ 104659 h 1073924"/>
              <a:gd name="connsiteX7" fmla="*/ 59590 w 930272"/>
              <a:gd name="connsiteY7" fmla="*/ 58939 h 107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0272" h="1073924">
                <a:moveTo>
                  <a:pt x="59590" y="58939"/>
                </a:moveTo>
                <a:cubicBezTo>
                  <a:pt x="55780" y="120851"/>
                  <a:pt x="-13752" y="341832"/>
                  <a:pt x="2440" y="476134"/>
                </a:cubicBezTo>
                <a:cubicBezTo>
                  <a:pt x="18632" y="610436"/>
                  <a:pt x="2440" y="775219"/>
                  <a:pt x="156745" y="864754"/>
                </a:cubicBezTo>
                <a:cubicBezTo>
                  <a:pt x="311050" y="954289"/>
                  <a:pt x="892075" y="987627"/>
                  <a:pt x="928270" y="1013344"/>
                </a:cubicBezTo>
                <a:cubicBezTo>
                  <a:pt x="964465" y="1039062"/>
                  <a:pt x="499645" y="1020964"/>
                  <a:pt x="373915" y="1019059"/>
                </a:cubicBezTo>
                <a:cubicBezTo>
                  <a:pt x="248185" y="1017154"/>
                  <a:pt x="231993" y="1154314"/>
                  <a:pt x="173890" y="1001914"/>
                </a:cubicBezTo>
                <a:cubicBezTo>
                  <a:pt x="115788" y="849514"/>
                  <a:pt x="42445" y="260869"/>
                  <a:pt x="25300" y="104659"/>
                </a:cubicBezTo>
                <a:cubicBezTo>
                  <a:pt x="8155" y="-51551"/>
                  <a:pt x="63400" y="-2973"/>
                  <a:pt x="59590" y="58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A1BCF65D-2B2C-BB9C-3CAD-1BB571BA7D3D}"/>
              </a:ext>
            </a:extLst>
          </p:cNvPr>
          <p:cNvSpPr/>
          <p:nvPr/>
        </p:nvSpPr>
        <p:spPr>
          <a:xfrm>
            <a:off x="3896458" y="2520082"/>
            <a:ext cx="539700" cy="1969153"/>
          </a:xfrm>
          <a:custGeom>
            <a:avLst/>
            <a:gdLst>
              <a:gd name="connsiteX0" fmla="*/ 184052 w 539700"/>
              <a:gd name="connsiteY0" fmla="*/ 233 h 1969153"/>
              <a:gd name="connsiteX1" fmla="*/ 475517 w 539700"/>
              <a:gd name="connsiteY1" fmla="*/ 617453 h 1969153"/>
              <a:gd name="connsiteX2" fmla="*/ 498377 w 539700"/>
              <a:gd name="connsiteY2" fmla="*/ 840338 h 1969153"/>
              <a:gd name="connsiteX3" fmla="*/ 1172 w 539700"/>
              <a:gd name="connsiteY3" fmla="*/ 1966193 h 1969153"/>
              <a:gd name="connsiteX4" fmla="*/ 361217 w 539700"/>
              <a:gd name="connsiteY4" fmla="*/ 1160378 h 1969153"/>
              <a:gd name="connsiteX5" fmla="*/ 389792 w 539700"/>
              <a:gd name="connsiteY5" fmla="*/ 908918 h 1969153"/>
              <a:gd name="connsiteX6" fmla="*/ 372647 w 539700"/>
              <a:gd name="connsiteY6" fmla="*/ 548873 h 1969153"/>
              <a:gd name="connsiteX7" fmla="*/ 184052 w 539700"/>
              <a:gd name="connsiteY7" fmla="*/ 233 h 19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9700" h="1969153">
                <a:moveTo>
                  <a:pt x="184052" y="233"/>
                </a:moveTo>
                <a:cubicBezTo>
                  <a:pt x="201197" y="11663"/>
                  <a:pt x="423129" y="477435"/>
                  <a:pt x="475517" y="617453"/>
                </a:cubicBezTo>
                <a:cubicBezTo>
                  <a:pt x="527905" y="757471"/>
                  <a:pt x="577435" y="615548"/>
                  <a:pt x="498377" y="840338"/>
                </a:cubicBezTo>
                <a:cubicBezTo>
                  <a:pt x="419320" y="1065128"/>
                  <a:pt x="24032" y="1912853"/>
                  <a:pt x="1172" y="1966193"/>
                </a:cubicBezTo>
                <a:cubicBezTo>
                  <a:pt x="-21688" y="2019533"/>
                  <a:pt x="296447" y="1336590"/>
                  <a:pt x="361217" y="1160378"/>
                </a:cubicBezTo>
                <a:cubicBezTo>
                  <a:pt x="425987" y="984166"/>
                  <a:pt x="387887" y="1010836"/>
                  <a:pt x="389792" y="908918"/>
                </a:cubicBezTo>
                <a:cubicBezTo>
                  <a:pt x="391697" y="807001"/>
                  <a:pt x="405032" y="697463"/>
                  <a:pt x="372647" y="548873"/>
                </a:cubicBezTo>
                <a:cubicBezTo>
                  <a:pt x="340262" y="400283"/>
                  <a:pt x="166907" y="-11197"/>
                  <a:pt x="184052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888FA95-2C69-5591-B6C2-51CE4A25C473}"/>
              </a:ext>
            </a:extLst>
          </p:cNvPr>
          <p:cNvSpPr/>
          <p:nvPr/>
        </p:nvSpPr>
        <p:spPr>
          <a:xfrm>
            <a:off x="3720460" y="2690025"/>
            <a:ext cx="651630" cy="1856849"/>
          </a:xfrm>
          <a:custGeom>
            <a:avLst/>
            <a:gdLst>
              <a:gd name="connsiteX0" fmla="*/ 308615 w 651630"/>
              <a:gd name="connsiteY0" fmla="*/ 13170 h 1856849"/>
              <a:gd name="connsiteX1" fmla="*/ 628655 w 651630"/>
              <a:gd name="connsiteY1" fmla="*/ 1144740 h 1856849"/>
              <a:gd name="connsiteX2" fmla="*/ 5 w 651630"/>
              <a:gd name="connsiteY2" fmla="*/ 1853400 h 1856849"/>
              <a:gd name="connsiteX3" fmla="*/ 617225 w 651630"/>
              <a:gd name="connsiteY3" fmla="*/ 1379055 h 1856849"/>
              <a:gd name="connsiteX4" fmla="*/ 542930 w 651630"/>
              <a:gd name="connsiteY4" fmla="*/ 578955 h 1856849"/>
              <a:gd name="connsiteX5" fmla="*/ 308615 w 651630"/>
              <a:gd name="connsiteY5" fmla="*/ 13170 h 185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630" h="1856849">
                <a:moveTo>
                  <a:pt x="308615" y="13170"/>
                </a:moveTo>
                <a:cubicBezTo>
                  <a:pt x="322903" y="107468"/>
                  <a:pt x="680090" y="838035"/>
                  <a:pt x="628655" y="1144740"/>
                </a:cubicBezTo>
                <a:cubicBezTo>
                  <a:pt x="577220" y="1451445"/>
                  <a:pt x="1910" y="1814348"/>
                  <a:pt x="5" y="1853400"/>
                </a:cubicBezTo>
                <a:cubicBezTo>
                  <a:pt x="-1900" y="1892452"/>
                  <a:pt x="526738" y="1591462"/>
                  <a:pt x="617225" y="1379055"/>
                </a:cubicBezTo>
                <a:cubicBezTo>
                  <a:pt x="707712" y="1166648"/>
                  <a:pt x="597222" y="803745"/>
                  <a:pt x="542930" y="578955"/>
                </a:cubicBezTo>
                <a:cubicBezTo>
                  <a:pt x="488638" y="354165"/>
                  <a:pt x="294327" y="-81128"/>
                  <a:pt x="308615" y="1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26F76C32-351D-F432-C3AF-B126AD1B67FA}"/>
              </a:ext>
            </a:extLst>
          </p:cNvPr>
          <p:cNvSpPr/>
          <p:nvPr/>
        </p:nvSpPr>
        <p:spPr>
          <a:xfrm>
            <a:off x="3975050" y="1363529"/>
            <a:ext cx="1074941" cy="1226067"/>
          </a:xfrm>
          <a:custGeom>
            <a:avLst/>
            <a:gdLst>
              <a:gd name="connsiteX0" fmla="*/ 1073401 w 1074941"/>
              <a:gd name="connsiteY0" fmla="*/ 3258 h 1226067"/>
              <a:gd name="connsiteX1" fmla="*/ 659514 w 1074941"/>
              <a:gd name="connsiteY1" fmla="*/ 219827 h 1226067"/>
              <a:gd name="connsiteX2" fmla="*/ 245628 w 1074941"/>
              <a:gd name="connsiteY2" fmla="*/ 816593 h 1226067"/>
              <a:gd name="connsiteX3" fmla="*/ 341881 w 1074941"/>
              <a:gd name="connsiteY3" fmla="*/ 604837 h 1226067"/>
              <a:gd name="connsiteX4" fmla="*/ 184 w 1074941"/>
              <a:gd name="connsiteY4" fmla="*/ 1225667 h 1226067"/>
              <a:gd name="connsiteX5" fmla="*/ 394819 w 1074941"/>
              <a:gd name="connsiteY5" fmla="*/ 498959 h 1226067"/>
              <a:gd name="connsiteX6" fmla="*/ 255253 w 1074941"/>
              <a:gd name="connsiteY6" fmla="*/ 604837 h 1226067"/>
              <a:gd name="connsiteX7" fmla="*/ 505510 w 1074941"/>
              <a:gd name="connsiteY7" fmla="*/ 359393 h 1226067"/>
              <a:gd name="connsiteX8" fmla="*/ 1073401 w 1074941"/>
              <a:gd name="connsiteY8" fmla="*/ 3258 h 122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941" h="1226067">
                <a:moveTo>
                  <a:pt x="1073401" y="3258"/>
                </a:moveTo>
                <a:cubicBezTo>
                  <a:pt x="1099068" y="-20003"/>
                  <a:pt x="797476" y="84271"/>
                  <a:pt x="659514" y="219827"/>
                </a:cubicBezTo>
                <a:cubicBezTo>
                  <a:pt x="521552" y="355383"/>
                  <a:pt x="298567" y="752425"/>
                  <a:pt x="245628" y="816593"/>
                </a:cubicBezTo>
                <a:cubicBezTo>
                  <a:pt x="192689" y="880761"/>
                  <a:pt x="382788" y="536658"/>
                  <a:pt x="341881" y="604837"/>
                </a:cubicBezTo>
                <a:cubicBezTo>
                  <a:pt x="300974" y="673016"/>
                  <a:pt x="-8639" y="1243313"/>
                  <a:pt x="184" y="1225667"/>
                </a:cubicBezTo>
                <a:cubicBezTo>
                  <a:pt x="9007" y="1208021"/>
                  <a:pt x="352307" y="602431"/>
                  <a:pt x="394819" y="498959"/>
                </a:cubicBezTo>
                <a:cubicBezTo>
                  <a:pt x="437330" y="395487"/>
                  <a:pt x="236805" y="628098"/>
                  <a:pt x="255253" y="604837"/>
                </a:cubicBezTo>
                <a:cubicBezTo>
                  <a:pt x="273701" y="581576"/>
                  <a:pt x="363537" y="461260"/>
                  <a:pt x="505510" y="359393"/>
                </a:cubicBezTo>
                <a:cubicBezTo>
                  <a:pt x="647483" y="257526"/>
                  <a:pt x="1047734" y="26519"/>
                  <a:pt x="1073401" y="3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D3D25EE0-FAAA-4103-8A8F-F1B723242DDE}"/>
              </a:ext>
            </a:extLst>
          </p:cNvPr>
          <p:cNvSpPr/>
          <p:nvPr/>
        </p:nvSpPr>
        <p:spPr>
          <a:xfrm>
            <a:off x="4124564" y="933343"/>
            <a:ext cx="1024955" cy="629848"/>
          </a:xfrm>
          <a:custGeom>
            <a:avLst/>
            <a:gdLst>
              <a:gd name="connsiteX0" fmla="*/ 1024952 w 1024955"/>
              <a:gd name="connsiteY0" fmla="*/ 308 h 629848"/>
              <a:gd name="connsiteX1" fmla="*/ 394497 w 1024955"/>
              <a:gd name="connsiteY1" fmla="*/ 293878 h 629848"/>
              <a:gd name="connsiteX2" fmla="*/ 331933 w 1024955"/>
              <a:gd name="connsiteY2" fmla="*/ 284253 h 629848"/>
              <a:gd name="connsiteX3" fmla="*/ 4674 w 1024955"/>
              <a:gd name="connsiteY3" fmla="*/ 621137 h 629848"/>
              <a:gd name="connsiteX4" fmla="*/ 149053 w 1024955"/>
              <a:gd name="connsiteY4" fmla="*/ 529697 h 629848"/>
              <a:gd name="connsiteX5" fmla="*/ 293432 w 1024955"/>
              <a:gd name="connsiteY5" fmla="*/ 520072 h 629848"/>
              <a:gd name="connsiteX6" fmla="*/ 384872 w 1024955"/>
              <a:gd name="connsiteY6" fmla="*/ 356442 h 629848"/>
              <a:gd name="connsiteX7" fmla="*/ 1024952 w 1024955"/>
              <a:gd name="connsiteY7" fmla="*/ 308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955" h="629848">
                <a:moveTo>
                  <a:pt x="1024952" y="308"/>
                </a:moveTo>
                <a:cubicBezTo>
                  <a:pt x="1026556" y="-10119"/>
                  <a:pt x="510000" y="246554"/>
                  <a:pt x="394497" y="293878"/>
                </a:cubicBezTo>
                <a:cubicBezTo>
                  <a:pt x="278994" y="341202"/>
                  <a:pt x="396903" y="229710"/>
                  <a:pt x="331933" y="284253"/>
                </a:cubicBezTo>
                <a:cubicBezTo>
                  <a:pt x="266962" y="338796"/>
                  <a:pt x="35154" y="580230"/>
                  <a:pt x="4674" y="621137"/>
                </a:cubicBezTo>
                <a:cubicBezTo>
                  <a:pt x="-25806" y="662044"/>
                  <a:pt x="100927" y="546541"/>
                  <a:pt x="149053" y="529697"/>
                </a:cubicBezTo>
                <a:cubicBezTo>
                  <a:pt x="197179" y="512853"/>
                  <a:pt x="254129" y="548948"/>
                  <a:pt x="293432" y="520072"/>
                </a:cubicBezTo>
                <a:cubicBezTo>
                  <a:pt x="332735" y="491196"/>
                  <a:pt x="256535" y="443872"/>
                  <a:pt x="384872" y="356442"/>
                </a:cubicBezTo>
                <a:cubicBezTo>
                  <a:pt x="513209" y="269012"/>
                  <a:pt x="1023348" y="10735"/>
                  <a:pt x="1024952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B0B656CD-E900-66D8-4EE6-FCD7FC7B95C6}"/>
              </a:ext>
            </a:extLst>
          </p:cNvPr>
          <p:cNvSpPr/>
          <p:nvPr/>
        </p:nvSpPr>
        <p:spPr>
          <a:xfrm>
            <a:off x="4624360" y="529693"/>
            <a:ext cx="474089" cy="298951"/>
          </a:xfrm>
          <a:custGeom>
            <a:avLst/>
            <a:gdLst>
              <a:gd name="connsiteX0" fmla="*/ 472217 w 474089"/>
              <a:gd name="connsiteY0" fmla="*/ 129638 h 298951"/>
              <a:gd name="connsiteX1" fmla="*/ 351901 w 474089"/>
              <a:gd name="connsiteY1" fmla="*/ 95949 h 298951"/>
              <a:gd name="connsiteX2" fmla="*/ 579 w 474089"/>
              <a:gd name="connsiteY2" fmla="*/ 298080 h 298951"/>
              <a:gd name="connsiteX3" fmla="*/ 274899 w 474089"/>
              <a:gd name="connsiteY3" fmla="*/ 4509 h 298951"/>
              <a:gd name="connsiteX4" fmla="*/ 472217 w 474089"/>
              <a:gd name="connsiteY4" fmla="*/ 129638 h 29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089" h="298951">
                <a:moveTo>
                  <a:pt x="472217" y="129638"/>
                </a:moveTo>
                <a:cubicBezTo>
                  <a:pt x="485051" y="144878"/>
                  <a:pt x="430507" y="67875"/>
                  <a:pt x="351901" y="95949"/>
                </a:cubicBezTo>
                <a:cubicBezTo>
                  <a:pt x="273295" y="124023"/>
                  <a:pt x="13413" y="313320"/>
                  <a:pt x="579" y="298080"/>
                </a:cubicBezTo>
                <a:cubicBezTo>
                  <a:pt x="-12255" y="282840"/>
                  <a:pt x="191480" y="35791"/>
                  <a:pt x="274899" y="4509"/>
                </a:cubicBezTo>
                <a:cubicBezTo>
                  <a:pt x="358318" y="-26773"/>
                  <a:pt x="459383" y="114398"/>
                  <a:pt x="472217" y="129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33EFEBFC-5321-6E31-DCB3-3F364AE1B467}"/>
              </a:ext>
            </a:extLst>
          </p:cNvPr>
          <p:cNvSpPr/>
          <p:nvPr/>
        </p:nvSpPr>
        <p:spPr>
          <a:xfrm>
            <a:off x="5217961" y="820516"/>
            <a:ext cx="1295380" cy="220562"/>
          </a:xfrm>
          <a:custGeom>
            <a:avLst/>
            <a:gdLst>
              <a:gd name="connsiteX0" fmla="*/ 3744 w 1295380"/>
              <a:gd name="connsiteY0" fmla="*/ 93884 h 220562"/>
              <a:gd name="connsiteX1" fmla="*/ 470570 w 1295380"/>
              <a:gd name="connsiteY1" fmla="*/ 2444 h 220562"/>
              <a:gd name="connsiteX2" fmla="*/ 1259841 w 1295380"/>
              <a:gd name="connsiteY2" fmla="*/ 214200 h 220562"/>
              <a:gd name="connsiteX3" fmla="*/ 1072148 w 1295380"/>
              <a:gd name="connsiteY3" fmla="*/ 151636 h 220562"/>
              <a:gd name="connsiteX4" fmla="*/ 297315 w 1295380"/>
              <a:gd name="connsiteY4" fmla="*/ 12069 h 220562"/>
              <a:gd name="connsiteX5" fmla="*/ 3744 w 1295380"/>
              <a:gd name="connsiteY5" fmla="*/ 93884 h 22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380" h="220562">
                <a:moveTo>
                  <a:pt x="3744" y="93884"/>
                </a:moveTo>
                <a:cubicBezTo>
                  <a:pt x="32620" y="92280"/>
                  <a:pt x="261221" y="-17609"/>
                  <a:pt x="470570" y="2444"/>
                </a:cubicBezTo>
                <a:cubicBezTo>
                  <a:pt x="679920" y="22497"/>
                  <a:pt x="1159578" y="189335"/>
                  <a:pt x="1259841" y="214200"/>
                </a:cubicBezTo>
                <a:cubicBezTo>
                  <a:pt x="1360104" y="239065"/>
                  <a:pt x="1232569" y="185325"/>
                  <a:pt x="1072148" y="151636"/>
                </a:cubicBezTo>
                <a:cubicBezTo>
                  <a:pt x="911727" y="117947"/>
                  <a:pt x="477789" y="15277"/>
                  <a:pt x="297315" y="12069"/>
                </a:cubicBezTo>
                <a:cubicBezTo>
                  <a:pt x="116841" y="8861"/>
                  <a:pt x="-25132" y="95488"/>
                  <a:pt x="3744" y="93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8DD48F4D-E614-4E1B-B7F5-934DCB1A56B4}"/>
              </a:ext>
            </a:extLst>
          </p:cNvPr>
          <p:cNvSpPr/>
          <p:nvPr/>
        </p:nvSpPr>
        <p:spPr>
          <a:xfrm>
            <a:off x="5254079" y="1169026"/>
            <a:ext cx="1594296" cy="414330"/>
          </a:xfrm>
          <a:custGeom>
            <a:avLst/>
            <a:gdLst>
              <a:gd name="connsiteX0" fmla="*/ 6127 w 1594296"/>
              <a:gd name="connsiteY0" fmla="*/ 443 h 414330"/>
              <a:gd name="connsiteX1" fmla="*/ 843525 w 1594296"/>
              <a:gd name="connsiteY1" fmla="*/ 125572 h 414330"/>
              <a:gd name="connsiteX2" fmla="*/ 684708 w 1594296"/>
              <a:gd name="connsiteY2" fmla="*/ 115947 h 414330"/>
              <a:gd name="connsiteX3" fmla="*/ 910902 w 1594296"/>
              <a:gd name="connsiteY3" fmla="*/ 188136 h 414330"/>
              <a:gd name="connsiteX4" fmla="*/ 1281475 w 1594296"/>
              <a:gd name="connsiteY4" fmla="*/ 318077 h 414330"/>
              <a:gd name="connsiteX5" fmla="*/ 1594296 w 1594296"/>
              <a:gd name="connsiteY5" fmla="*/ 414330 h 414330"/>
              <a:gd name="connsiteX6" fmla="*/ 521079 w 1594296"/>
              <a:gd name="connsiteY6" fmla="*/ 96696 h 414330"/>
              <a:gd name="connsiteX7" fmla="*/ 6127 w 1594296"/>
              <a:gd name="connsiteY7" fmla="*/ 443 h 41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296" h="414330">
                <a:moveTo>
                  <a:pt x="6127" y="443"/>
                </a:moveTo>
                <a:cubicBezTo>
                  <a:pt x="59868" y="5256"/>
                  <a:pt x="730428" y="106321"/>
                  <a:pt x="843525" y="125572"/>
                </a:cubicBezTo>
                <a:cubicBezTo>
                  <a:pt x="956622" y="144823"/>
                  <a:pt x="673479" y="105520"/>
                  <a:pt x="684708" y="115947"/>
                </a:cubicBezTo>
                <a:cubicBezTo>
                  <a:pt x="695937" y="126374"/>
                  <a:pt x="811441" y="154448"/>
                  <a:pt x="910902" y="188136"/>
                </a:cubicBezTo>
                <a:cubicBezTo>
                  <a:pt x="1010363" y="221824"/>
                  <a:pt x="1167576" y="280378"/>
                  <a:pt x="1281475" y="318077"/>
                </a:cubicBezTo>
                <a:cubicBezTo>
                  <a:pt x="1395374" y="355776"/>
                  <a:pt x="1594296" y="414330"/>
                  <a:pt x="1594296" y="414330"/>
                </a:cubicBezTo>
                <a:cubicBezTo>
                  <a:pt x="1467563" y="377433"/>
                  <a:pt x="779357" y="163271"/>
                  <a:pt x="521079" y="96696"/>
                </a:cubicBezTo>
                <a:cubicBezTo>
                  <a:pt x="262801" y="30121"/>
                  <a:pt x="-47614" y="-4370"/>
                  <a:pt x="6127" y="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9E509786-05A1-8991-852E-6803EE081A33}"/>
              </a:ext>
            </a:extLst>
          </p:cNvPr>
          <p:cNvSpPr/>
          <p:nvPr/>
        </p:nvSpPr>
        <p:spPr>
          <a:xfrm>
            <a:off x="7064932" y="1774190"/>
            <a:ext cx="400939" cy="517179"/>
          </a:xfrm>
          <a:custGeom>
            <a:avLst/>
            <a:gdLst>
              <a:gd name="connsiteX0" fmla="*/ 125140 w 400939"/>
              <a:gd name="connsiteY0" fmla="*/ 97924 h 517179"/>
              <a:gd name="connsiteX1" fmla="*/ 385022 w 400939"/>
              <a:gd name="connsiteY1" fmla="*/ 343368 h 517179"/>
              <a:gd name="connsiteX2" fmla="*/ 11 w 400939"/>
              <a:gd name="connsiteY2" fmla="*/ 1671 h 517179"/>
              <a:gd name="connsiteX3" fmla="*/ 399460 w 400939"/>
              <a:gd name="connsiteY3" fmla="*/ 516623 h 517179"/>
              <a:gd name="connsiteX4" fmla="*/ 125140 w 400939"/>
              <a:gd name="connsiteY4" fmla="*/ 97924 h 51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939" h="517179">
                <a:moveTo>
                  <a:pt x="125140" y="97924"/>
                </a:moveTo>
                <a:cubicBezTo>
                  <a:pt x="122734" y="69048"/>
                  <a:pt x="405877" y="359410"/>
                  <a:pt x="385022" y="343368"/>
                </a:cubicBezTo>
                <a:cubicBezTo>
                  <a:pt x="364167" y="327326"/>
                  <a:pt x="-2395" y="-27205"/>
                  <a:pt x="11" y="1671"/>
                </a:cubicBezTo>
                <a:cubicBezTo>
                  <a:pt x="2417" y="30547"/>
                  <a:pt x="374595" y="498977"/>
                  <a:pt x="399460" y="516623"/>
                </a:cubicBezTo>
                <a:cubicBezTo>
                  <a:pt x="424325" y="534269"/>
                  <a:pt x="127546" y="126800"/>
                  <a:pt x="125140" y="97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C1C5677A-747D-A21B-D695-030029CB1D42}"/>
              </a:ext>
            </a:extLst>
          </p:cNvPr>
          <p:cNvSpPr/>
          <p:nvPr/>
        </p:nvSpPr>
        <p:spPr>
          <a:xfrm>
            <a:off x="5148680" y="756398"/>
            <a:ext cx="1618142" cy="225309"/>
          </a:xfrm>
          <a:custGeom>
            <a:avLst/>
            <a:gdLst>
              <a:gd name="connsiteX0" fmla="*/ 836 w 1618142"/>
              <a:gd name="connsiteY0" fmla="*/ 76187 h 225309"/>
              <a:gd name="connsiteX1" fmla="*/ 660166 w 1618142"/>
              <a:gd name="connsiteY1" fmla="*/ 3998 h 225309"/>
              <a:gd name="connsiteX2" fmla="*/ 1593817 w 1618142"/>
              <a:gd name="connsiteY2" fmla="*/ 220566 h 225309"/>
              <a:gd name="connsiteX3" fmla="*/ 1276183 w 1618142"/>
              <a:gd name="connsiteY3" fmla="*/ 143564 h 225309"/>
              <a:gd name="connsiteX4" fmla="*/ 539851 w 1618142"/>
              <a:gd name="connsiteY4" fmla="*/ 28061 h 225309"/>
              <a:gd name="connsiteX5" fmla="*/ 836 w 1618142"/>
              <a:gd name="connsiteY5" fmla="*/ 76187 h 22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142" h="225309">
                <a:moveTo>
                  <a:pt x="836" y="76187"/>
                </a:moveTo>
                <a:cubicBezTo>
                  <a:pt x="20888" y="72177"/>
                  <a:pt x="394669" y="-20065"/>
                  <a:pt x="660166" y="3998"/>
                </a:cubicBezTo>
                <a:cubicBezTo>
                  <a:pt x="925663" y="28061"/>
                  <a:pt x="1491148" y="197305"/>
                  <a:pt x="1593817" y="220566"/>
                </a:cubicBezTo>
                <a:cubicBezTo>
                  <a:pt x="1696487" y="243827"/>
                  <a:pt x="1451844" y="175648"/>
                  <a:pt x="1276183" y="143564"/>
                </a:cubicBezTo>
                <a:cubicBezTo>
                  <a:pt x="1100522" y="111480"/>
                  <a:pt x="754013" y="44103"/>
                  <a:pt x="539851" y="28061"/>
                </a:cubicBezTo>
                <a:cubicBezTo>
                  <a:pt x="325689" y="12019"/>
                  <a:pt x="-19216" y="80197"/>
                  <a:pt x="836" y="76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9B090CA8-ED0F-E36F-F103-BCAD4EB24DE6}"/>
              </a:ext>
            </a:extLst>
          </p:cNvPr>
          <p:cNvSpPr/>
          <p:nvPr/>
        </p:nvSpPr>
        <p:spPr>
          <a:xfrm>
            <a:off x="3806028" y="2618270"/>
            <a:ext cx="314155" cy="1060762"/>
          </a:xfrm>
          <a:custGeom>
            <a:avLst/>
            <a:gdLst>
              <a:gd name="connsiteX0" fmla="*/ 294334 w 314155"/>
              <a:gd name="connsiteY0" fmla="*/ 4614 h 1060762"/>
              <a:gd name="connsiteX1" fmla="*/ 101829 w 314155"/>
              <a:gd name="connsiteY1" fmla="*/ 245246 h 1060762"/>
              <a:gd name="connsiteX2" fmla="*/ 308772 w 314155"/>
              <a:gd name="connsiteY2" fmla="*/ 1044143 h 1060762"/>
              <a:gd name="connsiteX3" fmla="*/ 231770 w 314155"/>
              <a:gd name="connsiteY3" fmla="*/ 736134 h 1060762"/>
              <a:gd name="connsiteX4" fmla="*/ 764 w 314155"/>
              <a:gd name="connsiteY4" fmla="*/ 139368 h 1060762"/>
              <a:gd name="connsiteX5" fmla="*/ 294334 w 314155"/>
              <a:gd name="connsiteY5" fmla="*/ 4614 h 106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155" h="1060762">
                <a:moveTo>
                  <a:pt x="294334" y="4614"/>
                </a:moveTo>
                <a:cubicBezTo>
                  <a:pt x="311178" y="22260"/>
                  <a:pt x="99423" y="71991"/>
                  <a:pt x="101829" y="245246"/>
                </a:cubicBezTo>
                <a:cubicBezTo>
                  <a:pt x="104235" y="418501"/>
                  <a:pt x="287115" y="962328"/>
                  <a:pt x="308772" y="1044143"/>
                </a:cubicBezTo>
                <a:cubicBezTo>
                  <a:pt x="330429" y="1125958"/>
                  <a:pt x="283105" y="886930"/>
                  <a:pt x="231770" y="736134"/>
                </a:cubicBezTo>
                <a:cubicBezTo>
                  <a:pt x="180435" y="585338"/>
                  <a:pt x="-13674" y="261288"/>
                  <a:pt x="764" y="139368"/>
                </a:cubicBezTo>
                <a:cubicBezTo>
                  <a:pt x="15202" y="17448"/>
                  <a:pt x="277490" y="-13032"/>
                  <a:pt x="294334" y="46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72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0</Words>
  <Application>Microsoft Macintosh PowerPoint</Application>
  <PresentationFormat>ワイド画面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36</cp:revision>
  <dcterms:created xsi:type="dcterms:W3CDTF">2022-05-29T12:13:08Z</dcterms:created>
  <dcterms:modified xsi:type="dcterms:W3CDTF">2022-05-31T04:52:55Z</dcterms:modified>
</cp:coreProperties>
</file>